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7" r:id="rId2"/>
    <p:sldId id="258" r:id="rId3"/>
    <p:sldId id="259" r:id="rId4"/>
    <p:sldId id="261" r:id="rId5"/>
    <p:sldId id="260" r:id="rId6"/>
    <p:sldId id="262" r:id="rId7"/>
    <p:sldId id="263" r:id="rId8"/>
    <p:sldId id="264" r:id="rId9"/>
    <p:sldId id="265" r:id="rId10"/>
    <p:sldId id="266" r:id="rId11"/>
    <p:sldId id="268" r:id="rId12"/>
    <p:sldId id="267"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AE290-AAB0-4E2F-80F3-D5A2A5D6169E}" v="57" dt="2024-10-24T20:32:35.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4660"/>
  </p:normalViewPr>
  <p:slideViewPr>
    <p:cSldViewPr snapToGrid="0">
      <p:cViewPr varScale="1">
        <p:scale>
          <a:sx n="60" d="100"/>
          <a:sy n="60" d="100"/>
        </p:scale>
        <p:origin x="96"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cCrumb" userId="S9Rr+uLH8IRrJ3PKLl6E0ChVFedBG6+ojsMxu4S2U/o=" providerId="None" clId="Web-{BE4AE290-AAB0-4E2F-80F3-D5A2A5D6169E}"/>
    <pc:docChg chg="modSld">
      <pc:chgData name="Michelle McCrumb" userId="S9Rr+uLH8IRrJ3PKLl6E0ChVFedBG6+ojsMxu4S2U/o=" providerId="None" clId="Web-{BE4AE290-AAB0-4E2F-80F3-D5A2A5D6169E}" dt="2024-10-24T20:32:35.257" v="47" actId="20577"/>
      <pc:docMkLst>
        <pc:docMk/>
      </pc:docMkLst>
      <pc:sldChg chg="modSp">
        <pc:chgData name="Michelle McCrumb" userId="S9Rr+uLH8IRrJ3PKLl6E0ChVFedBG6+ojsMxu4S2U/o=" providerId="None" clId="Web-{BE4AE290-AAB0-4E2F-80F3-D5A2A5D6169E}" dt="2024-10-24T20:31:49.835" v="41" actId="1076"/>
        <pc:sldMkLst>
          <pc:docMk/>
          <pc:sldMk cId="1577521336" sldId="257"/>
        </pc:sldMkLst>
        <pc:spChg chg="mod">
          <ac:chgData name="Michelle McCrumb" userId="S9Rr+uLH8IRrJ3PKLl6E0ChVFedBG6+ojsMxu4S2U/o=" providerId="None" clId="Web-{BE4AE290-AAB0-4E2F-80F3-D5A2A5D6169E}" dt="2024-10-24T20:31:49.835" v="41" actId="1076"/>
          <ac:spMkLst>
            <pc:docMk/>
            <pc:sldMk cId="1577521336" sldId="257"/>
            <ac:spMk id="2" creationId="{36EAB315-ABC6-6264-8F1D-33388AA08DEE}"/>
          </ac:spMkLst>
        </pc:spChg>
      </pc:sldChg>
      <pc:sldChg chg="modSp">
        <pc:chgData name="Michelle McCrumb" userId="S9Rr+uLH8IRrJ3PKLl6E0ChVFedBG6+ojsMxu4S2U/o=" providerId="None" clId="Web-{BE4AE290-AAB0-4E2F-80F3-D5A2A5D6169E}" dt="2024-10-24T20:31:56.851" v="42" actId="1076"/>
        <pc:sldMkLst>
          <pc:docMk/>
          <pc:sldMk cId="1508954098" sldId="258"/>
        </pc:sldMkLst>
        <pc:spChg chg="mod">
          <ac:chgData name="Michelle McCrumb" userId="S9Rr+uLH8IRrJ3PKLl6E0ChVFedBG6+ojsMxu4S2U/o=" providerId="None" clId="Web-{BE4AE290-AAB0-4E2F-80F3-D5A2A5D6169E}" dt="2024-10-24T20:31:56.851" v="42" actId="1076"/>
          <ac:spMkLst>
            <pc:docMk/>
            <pc:sldMk cId="1508954098" sldId="258"/>
            <ac:spMk id="5" creationId="{6BD43C3D-CF45-C835-722A-B0600F76CEB5}"/>
          </ac:spMkLst>
        </pc:spChg>
      </pc:sldChg>
      <pc:sldChg chg="modSp">
        <pc:chgData name="Michelle McCrumb" userId="S9Rr+uLH8IRrJ3PKLl6E0ChVFedBG6+ojsMxu4S2U/o=" providerId="None" clId="Web-{BE4AE290-AAB0-4E2F-80F3-D5A2A5D6169E}" dt="2024-10-24T20:24:57.930" v="18" actId="20577"/>
        <pc:sldMkLst>
          <pc:docMk/>
          <pc:sldMk cId="240309766" sldId="259"/>
        </pc:sldMkLst>
        <pc:spChg chg="mod">
          <ac:chgData name="Michelle McCrumb" userId="S9Rr+uLH8IRrJ3PKLl6E0ChVFedBG6+ojsMxu4S2U/o=" providerId="None" clId="Web-{BE4AE290-AAB0-4E2F-80F3-D5A2A5D6169E}" dt="2024-10-24T20:24:57.930" v="18" actId="20577"/>
          <ac:spMkLst>
            <pc:docMk/>
            <pc:sldMk cId="240309766" sldId="259"/>
            <ac:spMk id="13" creationId="{8F605AEA-7BCD-A076-B2D4-C23B2FDE397F}"/>
          </ac:spMkLst>
        </pc:spChg>
      </pc:sldChg>
      <pc:sldChg chg="modSp">
        <pc:chgData name="Michelle McCrumb" userId="S9Rr+uLH8IRrJ3PKLl6E0ChVFedBG6+ojsMxu4S2U/o=" providerId="None" clId="Web-{BE4AE290-AAB0-4E2F-80F3-D5A2A5D6169E}" dt="2024-10-24T20:23:36.321" v="12" actId="20577"/>
        <pc:sldMkLst>
          <pc:docMk/>
          <pc:sldMk cId="3989715842" sldId="262"/>
        </pc:sldMkLst>
        <pc:spChg chg="mod">
          <ac:chgData name="Michelle McCrumb" userId="S9Rr+uLH8IRrJ3PKLl6E0ChVFedBG6+ojsMxu4S2U/o=" providerId="None" clId="Web-{BE4AE290-AAB0-4E2F-80F3-D5A2A5D6169E}" dt="2024-10-24T20:23:36.321" v="12" actId="20577"/>
          <ac:spMkLst>
            <pc:docMk/>
            <pc:sldMk cId="3989715842" sldId="262"/>
            <ac:spMk id="15" creationId="{087617F0-99A3-F011-283E-D6B8AF4E52A4}"/>
          </ac:spMkLst>
        </pc:spChg>
      </pc:sldChg>
      <pc:sldChg chg="modSp">
        <pc:chgData name="Michelle McCrumb" userId="S9Rr+uLH8IRrJ3PKLl6E0ChVFedBG6+ojsMxu4S2U/o=" providerId="None" clId="Web-{BE4AE290-AAB0-4E2F-80F3-D5A2A5D6169E}" dt="2024-10-24T20:23:53.383" v="13" actId="1076"/>
        <pc:sldMkLst>
          <pc:docMk/>
          <pc:sldMk cId="3953353349" sldId="263"/>
        </pc:sldMkLst>
        <pc:spChg chg="mod">
          <ac:chgData name="Michelle McCrumb" userId="S9Rr+uLH8IRrJ3PKLl6E0ChVFedBG6+ojsMxu4S2U/o=" providerId="None" clId="Web-{BE4AE290-AAB0-4E2F-80F3-D5A2A5D6169E}" dt="2024-10-24T20:23:53.383" v="13" actId="1076"/>
          <ac:spMkLst>
            <pc:docMk/>
            <pc:sldMk cId="3953353349" sldId="263"/>
            <ac:spMk id="3" creationId="{CBC23695-C50B-5D27-7798-6321B87F9A69}"/>
          </ac:spMkLst>
        </pc:spChg>
      </pc:sldChg>
      <pc:sldChg chg="modSp">
        <pc:chgData name="Michelle McCrumb" userId="S9Rr+uLH8IRrJ3PKLl6E0ChVFedBG6+ojsMxu4S2U/o=" providerId="None" clId="Web-{BE4AE290-AAB0-4E2F-80F3-D5A2A5D6169E}" dt="2024-10-24T20:24:23.290" v="17" actId="20577"/>
        <pc:sldMkLst>
          <pc:docMk/>
          <pc:sldMk cId="722308174" sldId="264"/>
        </pc:sldMkLst>
        <pc:spChg chg="mod">
          <ac:chgData name="Michelle McCrumb" userId="S9Rr+uLH8IRrJ3PKLl6E0ChVFedBG6+ojsMxu4S2U/o=" providerId="None" clId="Web-{BE4AE290-AAB0-4E2F-80F3-D5A2A5D6169E}" dt="2024-10-24T20:24:23.290" v="17" actId="20577"/>
          <ac:spMkLst>
            <pc:docMk/>
            <pc:sldMk cId="722308174" sldId="264"/>
            <ac:spMk id="3" creationId="{9D86B4D8-C2C1-1BEC-A27F-A298E31147F5}"/>
          </ac:spMkLst>
        </pc:spChg>
      </pc:sldChg>
      <pc:sldChg chg="modSp">
        <pc:chgData name="Michelle McCrumb" userId="S9Rr+uLH8IRrJ3PKLl6E0ChVFedBG6+ojsMxu4S2U/o=" providerId="None" clId="Web-{BE4AE290-AAB0-4E2F-80F3-D5A2A5D6169E}" dt="2024-10-24T20:25:24.555" v="20" actId="1076"/>
        <pc:sldMkLst>
          <pc:docMk/>
          <pc:sldMk cId="4145312622" sldId="267"/>
        </pc:sldMkLst>
        <pc:spChg chg="mod">
          <ac:chgData name="Michelle McCrumb" userId="S9Rr+uLH8IRrJ3PKLl6E0ChVFedBG6+ojsMxu4S2U/o=" providerId="None" clId="Web-{BE4AE290-AAB0-4E2F-80F3-D5A2A5D6169E}" dt="2024-10-24T20:25:24.555" v="20" actId="1076"/>
          <ac:spMkLst>
            <pc:docMk/>
            <pc:sldMk cId="4145312622" sldId="267"/>
            <ac:spMk id="9" creationId="{DF0AC83D-F76B-8AD4-3CBC-A9FDC90FF4AE}"/>
          </ac:spMkLst>
        </pc:spChg>
      </pc:sldChg>
      <pc:sldChg chg="modSp">
        <pc:chgData name="Michelle McCrumb" userId="S9Rr+uLH8IRrJ3PKLl6E0ChVFedBG6+ojsMxu4S2U/o=" providerId="None" clId="Web-{BE4AE290-AAB0-4E2F-80F3-D5A2A5D6169E}" dt="2024-10-24T20:25:15.571" v="19" actId="1076"/>
        <pc:sldMkLst>
          <pc:docMk/>
          <pc:sldMk cId="3669981164" sldId="268"/>
        </pc:sldMkLst>
        <pc:spChg chg="mod">
          <ac:chgData name="Michelle McCrumb" userId="S9Rr+uLH8IRrJ3PKLl6E0ChVFedBG6+ojsMxu4S2U/o=" providerId="None" clId="Web-{BE4AE290-AAB0-4E2F-80F3-D5A2A5D6169E}" dt="2024-10-24T20:25:15.571" v="19" actId="1076"/>
          <ac:spMkLst>
            <pc:docMk/>
            <pc:sldMk cId="3669981164" sldId="268"/>
            <ac:spMk id="6" creationId="{62D5A441-745B-EBCF-DDAE-F0B823AE0305}"/>
          </ac:spMkLst>
        </pc:spChg>
      </pc:sldChg>
      <pc:sldChg chg="modSp">
        <pc:chgData name="Michelle McCrumb" userId="S9Rr+uLH8IRrJ3PKLl6E0ChVFedBG6+ojsMxu4S2U/o=" providerId="None" clId="Web-{BE4AE290-AAB0-4E2F-80F3-D5A2A5D6169E}" dt="2024-10-24T20:27:26.633" v="35" actId="20577"/>
        <pc:sldMkLst>
          <pc:docMk/>
          <pc:sldMk cId="609997153" sldId="271"/>
        </pc:sldMkLst>
        <pc:spChg chg="mod">
          <ac:chgData name="Michelle McCrumb" userId="S9Rr+uLH8IRrJ3PKLl6E0ChVFedBG6+ojsMxu4S2U/o=" providerId="None" clId="Web-{BE4AE290-AAB0-4E2F-80F3-D5A2A5D6169E}" dt="2024-10-24T20:27:26.633" v="35" actId="20577"/>
          <ac:spMkLst>
            <pc:docMk/>
            <pc:sldMk cId="609997153" sldId="271"/>
            <ac:spMk id="11" creationId="{EFD0FE81-3E98-7DBB-8F08-81BDE0AC862E}"/>
          </ac:spMkLst>
        </pc:spChg>
      </pc:sldChg>
      <pc:sldChg chg="modSp">
        <pc:chgData name="Michelle McCrumb" userId="S9Rr+uLH8IRrJ3PKLl6E0ChVFedBG6+ojsMxu4S2U/o=" providerId="None" clId="Web-{BE4AE290-AAB0-4E2F-80F3-D5A2A5D6169E}" dt="2024-10-24T20:27:12.305" v="31" actId="20577"/>
        <pc:sldMkLst>
          <pc:docMk/>
          <pc:sldMk cId="1520772712" sldId="272"/>
        </pc:sldMkLst>
        <pc:spChg chg="mod">
          <ac:chgData name="Michelle McCrumb" userId="S9Rr+uLH8IRrJ3PKLl6E0ChVFedBG6+ojsMxu4S2U/o=" providerId="None" clId="Web-{BE4AE290-AAB0-4E2F-80F3-D5A2A5D6169E}" dt="2024-10-24T20:27:12.305" v="31" actId="20577"/>
          <ac:spMkLst>
            <pc:docMk/>
            <pc:sldMk cId="1520772712" sldId="272"/>
            <ac:spMk id="6" creationId="{62D5A441-745B-EBCF-DDAE-F0B823AE0305}"/>
          </ac:spMkLst>
        </pc:spChg>
      </pc:sldChg>
      <pc:sldChg chg="modSp">
        <pc:chgData name="Michelle McCrumb" userId="S9Rr+uLH8IRrJ3PKLl6E0ChVFedBG6+ojsMxu4S2U/o=" providerId="None" clId="Web-{BE4AE290-AAB0-4E2F-80F3-D5A2A5D6169E}" dt="2024-10-24T20:27:56.070" v="36" actId="20577"/>
        <pc:sldMkLst>
          <pc:docMk/>
          <pc:sldMk cId="1154964222" sldId="273"/>
        </pc:sldMkLst>
        <pc:spChg chg="mod">
          <ac:chgData name="Michelle McCrumb" userId="S9Rr+uLH8IRrJ3PKLl6E0ChVFedBG6+ojsMxu4S2U/o=" providerId="None" clId="Web-{BE4AE290-AAB0-4E2F-80F3-D5A2A5D6169E}" dt="2024-10-24T20:27:56.070" v="36" actId="20577"/>
          <ac:spMkLst>
            <pc:docMk/>
            <pc:sldMk cId="1154964222" sldId="273"/>
            <ac:spMk id="9" creationId="{F1941054-BC2D-5302-DE45-61460D10F170}"/>
          </ac:spMkLst>
        </pc:spChg>
      </pc:sldChg>
      <pc:sldChg chg="modSp">
        <pc:chgData name="Michelle McCrumb" userId="S9Rr+uLH8IRrJ3PKLl6E0ChVFedBG6+ojsMxu4S2U/o=" providerId="None" clId="Web-{BE4AE290-AAB0-4E2F-80F3-D5A2A5D6169E}" dt="2024-10-24T20:28:53.211" v="37" actId="1076"/>
        <pc:sldMkLst>
          <pc:docMk/>
          <pc:sldMk cId="1816692818" sldId="276"/>
        </pc:sldMkLst>
        <pc:spChg chg="mod">
          <ac:chgData name="Michelle McCrumb" userId="S9Rr+uLH8IRrJ3PKLl6E0ChVFedBG6+ojsMxu4S2U/o=" providerId="None" clId="Web-{BE4AE290-AAB0-4E2F-80F3-D5A2A5D6169E}" dt="2024-10-24T20:28:53.211" v="37" actId="1076"/>
          <ac:spMkLst>
            <pc:docMk/>
            <pc:sldMk cId="1816692818" sldId="276"/>
            <ac:spMk id="8" creationId="{32B98243-B8EA-C1BD-012C-95E028367EBD}"/>
          </ac:spMkLst>
        </pc:spChg>
      </pc:sldChg>
      <pc:sldChg chg="modSp">
        <pc:chgData name="Michelle McCrumb" userId="S9Rr+uLH8IRrJ3PKLl6E0ChVFedBG6+ojsMxu4S2U/o=" providerId="None" clId="Web-{BE4AE290-AAB0-4E2F-80F3-D5A2A5D6169E}" dt="2024-10-24T20:29:42.601" v="38" actId="1076"/>
        <pc:sldMkLst>
          <pc:docMk/>
          <pc:sldMk cId="3003018345" sldId="280"/>
        </pc:sldMkLst>
        <pc:spChg chg="mod">
          <ac:chgData name="Michelle McCrumb" userId="S9Rr+uLH8IRrJ3PKLl6E0ChVFedBG6+ojsMxu4S2U/o=" providerId="None" clId="Web-{BE4AE290-AAB0-4E2F-80F3-D5A2A5D6169E}" dt="2024-10-24T20:29:42.601" v="38" actId="1076"/>
          <ac:spMkLst>
            <pc:docMk/>
            <pc:sldMk cId="3003018345" sldId="280"/>
            <ac:spMk id="7" creationId="{B6501253-7A56-F5BF-E810-5EA533C053C4}"/>
          </ac:spMkLst>
        </pc:spChg>
      </pc:sldChg>
      <pc:sldChg chg="modSp">
        <pc:chgData name="Michelle McCrumb" userId="S9Rr+uLH8IRrJ3PKLl6E0ChVFedBG6+ojsMxu4S2U/o=" providerId="None" clId="Web-{BE4AE290-AAB0-4E2F-80F3-D5A2A5D6169E}" dt="2024-10-24T20:29:51.398" v="39" actId="1076"/>
        <pc:sldMkLst>
          <pc:docMk/>
          <pc:sldMk cId="1537994428" sldId="281"/>
        </pc:sldMkLst>
        <pc:spChg chg="mod">
          <ac:chgData name="Michelle McCrumb" userId="S9Rr+uLH8IRrJ3PKLl6E0ChVFedBG6+ojsMxu4S2U/o=" providerId="None" clId="Web-{BE4AE290-AAB0-4E2F-80F3-D5A2A5D6169E}" dt="2024-10-24T20:29:51.398" v="39" actId="1076"/>
          <ac:spMkLst>
            <pc:docMk/>
            <pc:sldMk cId="1537994428" sldId="281"/>
            <ac:spMk id="6" creationId="{D36966E1-5DEC-E358-7F7F-1B58A7EEAF90}"/>
          </ac:spMkLst>
        </pc:spChg>
      </pc:sldChg>
      <pc:sldChg chg="modSp">
        <pc:chgData name="Michelle McCrumb" userId="S9Rr+uLH8IRrJ3PKLl6E0ChVFedBG6+ojsMxu4S2U/o=" providerId="None" clId="Web-{BE4AE290-AAB0-4E2F-80F3-D5A2A5D6169E}" dt="2024-10-24T20:30:11.429" v="40" actId="20577"/>
        <pc:sldMkLst>
          <pc:docMk/>
          <pc:sldMk cId="3698708361" sldId="282"/>
        </pc:sldMkLst>
        <pc:spChg chg="mod">
          <ac:chgData name="Michelle McCrumb" userId="S9Rr+uLH8IRrJ3PKLl6E0ChVFedBG6+ojsMxu4S2U/o=" providerId="None" clId="Web-{BE4AE290-AAB0-4E2F-80F3-D5A2A5D6169E}" dt="2024-10-24T20:30:11.429" v="40" actId="20577"/>
          <ac:spMkLst>
            <pc:docMk/>
            <pc:sldMk cId="3698708361" sldId="282"/>
            <ac:spMk id="11" creationId="{4276F6FA-29D1-A35C-D134-A15E3EA2F8B7}"/>
          </ac:spMkLst>
        </pc:spChg>
      </pc:sldChg>
      <pc:sldChg chg="modSp">
        <pc:chgData name="Michelle McCrumb" userId="S9Rr+uLH8IRrJ3PKLl6E0ChVFedBG6+ojsMxu4S2U/o=" providerId="None" clId="Web-{BE4AE290-AAB0-4E2F-80F3-D5A2A5D6169E}" dt="2024-10-24T20:32:35.257" v="47" actId="20577"/>
        <pc:sldMkLst>
          <pc:docMk/>
          <pc:sldMk cId="2389481033" sldId="284"/>
        </pc:sldMkLst>
        <pc:spChg chg="mod">
          <ac:chgData name="Michelle McCrumb" userId="S9Rr+uLH8IRrJ3PKLl6E0ChVFedBG6+ojsMxu4S2U/o=" providerId="None" clId="Web-{BE4AE290-AAB0-4E2F-80F3-D5A2A5D6169E}" dt="2024-10-24T20:32:35.257" v="47" actId="20577"/>
          <ac:spMkLst>
            <pc:docMk/>
            <pc:sldMk cId="2389481033" sldId="284"/>
            <ac:spMk id="29" creationId="{13AC891D-8A60-7412-A877-A20D797B42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AE720-A8CD-47EE-B3BD-FF67A99522C8}"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995D2-6F33-4396-9B17-17D10A57A16F}" type="slidenum">
              <a:rPr lang="en-US" smtClean="0"/>
              <a:t>‹#›</a:t>
            </a:fld>
            <a:endParaRPr lang="en-US"/>
          </a:p>
        </p:txBody>
      </p:sp>
    </p:spTree>
    <p:extLst>
      <p:ext uri="{BB962C8B-B14F-4D97-AF65-F5344CB8AC3E}">
        <p14:creationId xmlns:p14="http://schemas.microsoft.com/office/powerpoint/2010/main" val="380035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995D2-6F33-4396-9B17-17D10A57A16F}" type="slidenum">
              <a:rPr lang="en-US" smtClean="0"/>
              <a:t>25</a:t>
            </a:fld>
            <a:endParaRPr lang="en-US"/>
          </a:p>
        </p:txBody>
      </p:sp>
    </p:spTree>
    <p:extLst>
      <p:ext uri="{BB962C8B-B14F-4D97-AF65-F5344CB8AC3E}">
        <p14:creationId xmlns:p14="http://schemas.microsoft.com/office/powerpoint/2010/main" val="43091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w-subtit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01C3DEA-2A29-9C49-9142-855D41188D9E}"/>
              </a:ext>
            </a:extLst>
          </p:cNvPr>
          <p:cNvSpPr>
            <a:spLocks noGrp="1"/>
          </p:cNvSpPr>
          <p:nvPr>
            <p:ph type="pic" sz="quarter" idx="10" hasCustomPrompt="1"/>
          </p:nvPr>
        </p:nvSpPr>
        <p:spPr>
          <a:xfrm>
            <a:off x="4592638" y="0"/>
            <a:ext cx="7599362" cy="6858000"/>
          </a:xfrm>
          <a:solidFill>
            <a:schemeClr val="tx1">
              <a:lumMod val="10000"/>
              <a:lumOff val="90000"/>
            </a:schemeClr>
          </a:solidFill>
        </p:spPr>
        <p:txBody>
          <a:bodyPr lIns="2103120" anchor="ctr" anchorCtr="0">
            <a:normAutofit/>
          </a:bodyPr>
          <a:lstStyle>
            <a:lvl1pPr marL="0" indent="0">
              <a:buNone/>
              <a:defRPr sz="1800">
                <a:solidFill>
                  <a:schemeClr val="tx1">
                    <a:lumMod val="50000"/>
                    <a:lumOff val="50000"/>
                  </a:schemeClr>
                </a:solidFill>
              </a:defRPr>
            </a:lvl1pPr>
          </a:lstStyle>
          <a:p>
            <a:r>
              <a:rPr lang="en-US" dirty="0"/>
              <a:t>Insert image</a:t>
            </a:r>
          </a:p>
        </p:txBody>
      </p:sp>
      <p:sp>
        <p:nvSpPr>
          <p:cNvPr id="11" name="Text Placeholder 10">
            <a:extLst>
              <a:ext uri="{FF2B5EF4-FFF2-40B4-BE49-F238E27FC236}">
                <a16:creationId xmlns:a16="http://schemas.microsoft.com/office/drawing/2014/main" id="{B81D097A-689C-534C-BCC2-44C65C1CEDA9}"/>
              </a:ext>
            </a:extLst>
          </p:cNvPr>
          <p:cNvSpPr>
            <a:spLocks noGrp="1"/>
          </p:cNvSpPr>
          <p:nvPr>
            <p:ph type="body" sz="quarter" idx="11" hasCustomPrompt="1"/>
          </p:nvPr>
        </p:nvSpPr>
        <p:spPr>
          <a:xfrm>
            <a:off x="457200" y="1311596"/>
            <a:ext cx="3889375" cy="1932645"/>
          </a:xfrm>
        </p:spPr>
        <p:txBody>
          <a:bodyPr lIns="0" rIns="0" bIns="0" anchor="b" anchorCtr="0">
            <a:spAutoFit/>
          </a:bodyPr>
          <a:lstStyle>
            <a:lvl1pPr marL="0" indent="0">
              <a:buNone/>
              <a:defRPr sz="3400" b="1"/>
            </a:lvl1pPr>
          </a:lstStyle>
          <a:p>
            <a:pPr lvl="0"/>
            <a:r>
              <a:rPr lang="en-US" dirty="0"/>
              <a:t>Insert Presentation Title In Title Or Sentence Case</a:t>
            </a:r>
          </a:p>
        </p:txBody>
      </p:sp>
      <p:sp>
        <p:nvSpPr>
          <p:cNvPr id="14" name="Text Placeholder 13">
            <a:extLst>
              <a:ext uri="{FF2B5EF4-FFF2-40B4-BE49-F238E27FC236}">
                <a16:creationId xmlns:a16="http://schemas.microsoft.com/office/drawing/2014/main" id="{333B6769-9318-2543-A7A2-0BA5BB5A56F6}"/>
              </a:ext>
            </a:extLst>
          </p:cNvPr>
          <p:cNvSpPr>
            <a:spLocks noGrp="1"/>
          </p:cNvSpPr>
          <p:nvPr>
            <p:ph type="body" sz="quarter" idx="12" hasCustomPrompt="1"/>
          </p:nvPr>
        </p:nvSpPr>
        <p:spPr>
          <a:xfrm>
            <a:off x="457200" y="3632200"/>
            <a:ext cx="3889375" cy="683264"/>
          </a:xfrm>
        </p:spPr>
        <p:txBody>
          <a:bodyPr lIns="0" tIns="0" rIns="0">
            <a:spAutoFit/>
          </a:bodyPr>
          <a:lstStyle>
            <a:lvl1pPr marL="0" indent="0">
              <a:buNone/>
              <a:defRPr sz="2300">
                <a:solidFill>
                  <a:schemeClr val="tx1">
                    <a:lumMod val="50000"/>
                    <a:lumOff val="50000"/>
                  </a:schemeClr>
                </a:solidFill>
              </a:defRPr>
            </a:lvl1pPr>
          </a:lstStyle>
          <a:p>
            <a:pPr lvl="0"/>
            <a:r>
              <a:rPr lang="en-US" dirty="0"/>
              <a:t>Insert subtitle, date or other information if needed</a:t>
            </a:r>
          </a:p>
        </p:txBody>
      </p:sp>
      <p:sp>
        <p:nvSpPr>
          <p:cNvPr id="4" name="Text Placeholder 3">
            <a:extLst>
              <a:ext uri="{FF2B5EF4-FFF2-40B4-BE49-F238E27FC236}">
                <a16:creationId xmlns:a16="http://schemas.microsoft.com/office/drawing/2014/main" id="{E15B020A-7F04-7B40-953C-6B72DB72FB8C}"/>
              </a:ext>
            </a:extLst>
          </p:cNvPr>
          <p:cNvSpPr>
            <a:spLocks noGrp="1"/>
          </p:cNvSpPr>
          <p:nvPr>
            <p:ph type="body" sz="quarter" idx="13" hasCustomPrompt="1"/>
          </p:nvPr>
        </p:nvSpPr>
        <p:spPr>
          <a:xfrm>
            <a:off x="0" y="6270956"/>
            <a:ext cx="4107766" cy="287451"/>
          </a:xfrm>
          <a:solidFill>
            <a:schemeClr val="accent1"/>
          </a:solidFill>
        </p:spPr>
        <p:txBody>
          <a:bodyPr wrap="square" lIns="457200" anchor="ctr" anchorCtr="0">
            <a:spAutoFit/>
          </a:bodyPr>
          <a:lstStyle>
            <a:lvl1pPr marL="0" indent="0">
              <a:buNone/>
              <a:defRPr sz="1400" b="1">
                <a:solidFill>
                  <a:schemeClr val="bg1"/>
                </a:solidFill>
              </a:defRPr>
            </a:lvl1pPr>
          </a:lstStyle>
          <a:p>
            <a:pPr lvl="0"/>
            <a:r>
              <a:rPr lang="en-US" dirty="0"/>
              <a:t>Insert Department \\ Presentation Title</a:t>
            </a:r>
          </a:p>
        </p:txBody>
      </p:sp>
    </p:spTree>
    <p:extLst>
      <p:ext uri="{BB962C8B-B14F-4D97-AF65-F5344CB8AC3E}">
        <p14:creationId xmlns:p14="http://schemas.microsoft.com/office/powerpoint/2010/main" val="41264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90000"/>
                    <a:lumOff val="10000"/>
                  </a:schemeClr>
                </a:solidFill>
              </a:defRPr>
            </a:lvl1pPr>
          </a:lstStyle>
          <a:p>
            <a:r>
              <a:rPr lang="en-US" dirty="0"/>
              <a:t>Insert Title Here</a:t>
            </a:r>
          </a:p>
        </p:txBody>
      </p:sp>
      <p:grpSp>
        <p:nvGrpSpPr>
          <p:cNvPr id="3" name="Group 2">
            <a:extLst>
              <a:ext uri="{FF2B5EF4-FFF2-40B4-BE49-F238E27FC236}">
                <a16:creationId xmlns:a16="http://schemas.microsoft.com/office/drawing/2014/main" id="{87A0AEEE-9258-E729-ED44-496FE4DFA873}"/>
              </a:ext>
            </a:extLst>
          </p:cNvPr>
          <p:cNvGrpSpPr/>
          <p:nvPr/>
        </p:nvGrpSpPr>
        <p:grpSpPr>
          <a:xfrm>
            <a:off x="-1175" y="0"/>
            <a:ext cx="12193175" cy="537848"/>
            <a:chOff x="-1" y="6325621"/>
            <a:chExt cx="12193175" cy="537848"/>
          </a:xfrm>
        </p:grpSpPr>
        <p:pic>
          <p:nvPicPr>
            <p:cNvPr id="5" name="Picture 4">
              <a:extLst>
                <a:ext uri="{FF2B5EF4-FFF2-40B4-BE49-F238E27FC236}">
                  <a16:creationId xmlns:a16="http://schemas.microsoft.com/office/drawing/2014/main" id="{BE0F929B-4D4B-9775-8A86-BF66FA4301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5174" y="6325624"/>
              <a:ext cx="6858000" cy="537845"/>
            </a:xfrm>
            <a:prstGeom prst="rect">
              <a:avLst/>
            </a:prstGeom>
          </p:spPr>
        </p:pic>
        <p:pic>
          <p:nvPicPr>
            <p:cNvPr id="6" name="Picture 5">
              <a:extLst>
                <a:ext uri="{FF2B5EF4-FFF2-40B4-BE49-F238E27FC236}">
                  <a16:creationId xmlns:a16="http://schemas.microsoft.com/office/drawing/2014/main" id="{42F0C8EB-3CB3-3191-681E-DAECA9FE10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1248354" y="6325622"/>
              <a:ext cx="4086819" cy="537845"/>
            </a:xfrm>
            <a:prstGeom prst="rect">
              <a:avLst/>
            </a:prstGeom>
          </p:spPr>
        </p:pic>
        <p:pic>
          <p:nvPicPr>
            <p:cNvPr id="7" name="Picture 6">
              <a:extLst>
                <a:ext uri="{FF2B5EF4-FFF2-40B4-BE49-F238E27FC236}">
                  <a16:creationId xmlns:a16="http://schemas.microsoft.com/office/drawing/2014/main" id="{54C1AB01-0399-F710-A883-0732BCC2718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1" y="6325621"/>
              <a:ext cx="1248353" cy="537845"/>
            </a:xfrm>
            <a:prstGeom prst="rect">
              <a:avLst/>
            </a:prstGeom>
          </p:spPr>
        </p:pic>
      </p:grpSp>
    </p:spTree>
    <p:extLst>
      <p:ext uri="{BB962C8B-B14F-4D97-AF65-F5344CB8AC3E}">
        <p14:creationId xmlns:p14="http://schemas.microsoft.com/office/powerpoint/2010/main" val="2986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90000"/>
                    <a:lumOff val="10000"/>
                  </a:schemeClr>
                </a:solidFill>
              </a:defRPr>
            </a:lvl1pPr>
          </a:lstStyle>
          <a:p>
            <a:r>
              <a:rPr lang="en-US" dirty="0"/>
              <a:t>Insert Title Here</a:t>
            </a:r>
          </a:p>
        </p:txBody>
      </p:sp>
      <p:pic>
        <p:nvPicPr>
          <p:cNvPr id="4" name="Picture 3">
            <a:extLst>
              <a:ext uri="{FF2B5EF4-FFF2-40B4-BE49-F238E27FC236}">
                <a16:creationId xmlns:a16="http://schemas.microsoft.com/office/drawing/2014/main" id="{70C5AFA8-FE3B-3418-4C90-6856BB7B34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8" name="Picture 7">
            <a:extLst>
              <a:ext uri="{FF2B5EF4-FFF2-40B4-BE49-F238E27FC236}">
                <a16:creationId xmlns:a16="http://schemas.microsoft.com/office/drawing/2014/main" id="{04C4FCDD-63DB-E034-D366-3E9BB3D775D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9" name="Text Placeholder 12">
            <a:extLst>
              <a:ext uri="{FF2B5EF4-FFF2-40B4-BE49-F238E27FC236}">
                <a16:creationId xmlns:a16="http://schemas.microsoft.com/office/drawing/2014/main" id="{985CE885-BC3C-8508-00A9-B3A4A43C649B}"/>
              </a:ext>
            </a:extLst>
          </p:cNvPr>
          <p:cNvSpPr>
            <a:spLocks noGrp="1"/>
          </p:cNvSpPr>
          <p:nvPr>
            <p:ph type="body" sz="quarter" idx="16" hasCustomPrompt="1"/>
          </p:nvPr>
        </p:nvSpPr>
        <p:spPr>
          <a:xfrm>
            <a:off x="0" y="6498293"/>
            <a:ext cx="3528851"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Department \\ Presentation Title</a:t>
            </a:r>
          </a:p>
        </p:txBody>
      </p:sp>
      <p:pic>
        <p:nvPicPr>
          <p:cNvPr id="10" name="Picture 9">
            <a:extLst>
              <a:ext uri="{FF2B5EF4-FFF2-40B4-BE49-F238E27FC236}">
                <a16:creationId xmlns:a16="http://schemas.microsoft.com/office/drawing/2014/main" id="{39CC0B6F-5C69-D0D1-A228-07D119F6B688}"/>
              </a:ext>
            </a:extLst>
          </p:cNvPr>
          <p:cNvPicPr>
            <a:picLocks noChangeAspect="1"/>
          </p:cNvPicPr>
          <p:nvPr/>
        </p:nvPicPr>
        <p:blipFill>
          <a:blip r:embed="rId4"/>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60271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90000"/>
                    <a:lumOff val="10000"/>
                  </a:schemeClr>
                </a:solidFill>
              </a:defRPr>
            </a:lvl1pPr>
          </a:lstStyle>
          <a:p>
            <a:r>
              <a:rPr lang="en-US" dirty="0"/>
              <a:t>Insert Title Here</a:t>
            </a:r>
          </a:p>
        </p:txBody>
      </p:sp>
      <p:sp>
        <p:nvSpPr>
          <p:cNvPr id="4" name="TextBox 3">
            <a:extLst>
              <a:ext uri="{FF2B5EF4-FFF2-40B4-BE49-F238E27FC236}">
                <a16:creationId xmlns:a16="http://schemas.microsoft.com/office/drawing/2014/main" id="{0EC43EEA-7BEA-2F25-589D-E97D93E2919F}"/>
              </a:ext>
            </a:extLst>
          </p:cNvPr>
          <p:cNvSpPr txBox="1"/>
          <p:nvPr/>
        </p:nvSpPr>
        <p:spPr>
          <a:xfrm>
            <a:off x="86264" y="6392335"/>
            <a:ext cx="13414014" cy="553998"/>
          </a:xfrm>
          <a:prstGeom prst="rect">
            <a:avLst/>
          </a:prstGeom>
          <a:noFill/>
        </p:spPr>
        <p:txBody>
          <a:bodyPr wrap="square">
            <a:spAutoFit/>
          </a:bodyPr>
          <a:lstStyle/>
          <a:p>
            <a:pPr marL="0" marR="0">
              <a:spcBef>
                <a:spcPts val="0"/>
              </a:spcBef>
              <a:spcAft>
                <a:spcPts val="0"/>
              </a:spcAft>
            </a:pPr>
            <a:r>
              <a:rPr lang="en-US" sz="3000" dirty="0">
                <a:solidFill>
                  <a:srgbClr val="C5050C"/>
                </a:solidFill>
                <a:effectLst/>
                <a:latin typeface="Red Hat Display Light" panose="02010303040201060303" pitchFamily="2" charset="0"/>
                <a:ea typeface="Times New Roman" panose="02020603050405020304" pitchFamily="18" charset="0"/>
              </a:rPr>
              <a:t>\  \  \  \  \  </a:t>
            </a:r>
            <a:r>
              <a:rPr lang="en-US" sz="3000"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dirty="0">
                <a:solidFill>
                  <a:srgbClr val="C5050C"/>
                </a:solidFill>
                <a:effectLst/>
                <a:latin typeface="Red Hat Display Medium" panose="02010303040201060303" pitchFamily="2" charset="0"/>
                <a:ea typeface="Times New Roman" panose="02020603050405020304" pitchFamily="18" charset="0"/>
              </a:rPr>
              <a:t>\  \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Semi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Extra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Black"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endParaRPr lang="en-US" sz="3000" dirty="0">
              <a:solidFill>
                <a:srgbClr val="C5050C"/>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AEA443B7-A6A2-DF72-B020-1882969C8598}"/>
              </a:ext>
            </a:extLst>
          </p:cNvPr>
          <p:cNvPicPr>
            <a:picLocks noChangeAspect="1"/>
          </p:cNvPicPr>
          <p:nvPr/>
        </p:nvPicPr>
        <p:blipFill>
          <a:blip r:embed="rId2"/>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2784331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3735CC-997C-2392-0F51-2AE2D3438B24}"/>
              </a:ext>
            </a:extLst>
          </p:cNvPr>
          <p:cNvGrpSpPr/>
          <p:nvPr/>
        </p:nvGrpSpPr>
        <p:grpSpPr>
          <a:xfrm>
            <a:off x="0" y="0"/>
            <a:ext cx="12193175" cy="537848"/>
            <a:chOff x="-1" y="6325621"/>
            <a:chExt cx="12193175" cy="537848"/>
          </a:xfrm>
        </p:grpSpPr>
        <p:pic>
          <p:nvPicPr>
            <p:cNvPr id="4" name="Picture 3">
              <a:extLst>
                <a:ext uri="{FF2B5EF4-FFF2-40B4-BE49-F238E27FC236}">
                  <a16:creationId xmlns:a16="http://schemas.microsoft.com/office/drawing/2014/main" id="{FBD292B9-A861-F349-A267-C64E8B9287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5174" y="6325624"/>
              <a:ext cx="6858000" cy="537845"/>
            </a:xfrm>
            <a:prstGeom prst="rect">
              <a:avLst/>
            </a:prstGeom>
          </p:spPr>
        </p:pic>
        <p:pic>
          <p:nvPicPr>
            <p:cNvPr id="5" name="Picture 4">
              <a:extLst>
                <a:ext uri="{FF2B5EF4-FFF2-40B4-BE49-F238E27FC236}">
                  <a16:creationId xmlns:a16="http://schemas.microsoft.com/office/drawing/2014/main" id="{7DEE7AAB-62C0-DA6D-E185-72EC97E45D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1248354" y="6325622"/>
              <a:ext cx="4086819" cy="537845"/>
            </a:xfrm>
            <a:prstGeom prst="rect">
              <a:avLst/>
            </a:prstGeom>
          </p:spPr>
        </p:pic>
        <p:pic>
          <p:nvPicPr>
            <p:cNvPr id="6" name="Picture 5">
              <a:extLst>
                <a:ext uri="{FF2B5EF4-FFF2-40B4-BE49-F238E27FC236}">
                  <a16:creationId xmlns:a16="http://schemas.microsoft.com/office/drawing/2014/main" id="{E27E17D8-BCFA-F065-BF1B-29BF09BA3F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1" y="6325621"/>
              <a:ext cx="1248353" cy="537845"/>
            </a:xfrm>
            <a:prstGeom prst="rect">
              <a:avLst/>
            </a:prstGeom>
          </p:spPr>
        </p:pic>
      </p:grpSp>
      <p:sp>
        <p:nvSpPr>
          <p:cNvPr id="9" name="Title 1">
            <a:extLst>
              <a:ext uri="{FF2B5EF4-FFF2-40B4-BE49-F238E27FC236}">
                <a16:creationId xmlns:a16="http://schemas.microsoft.com/office/drawing/2014/main" id="{A1B2C67A-DC20-B53E-6A3B-52614545DC32}"/>
              </a:ext>
            </a:extLst>
          </p:cNvPr>
          <p:cNvSpPr>
            <a:spLocks noGrp="1"/>
          </p:cNvSpPr>
          <p:nvPr>
            <p:ph type="title" hasCustomPrompt="1"/>
          </p:nvPr>
        </p:nvSpPr>
        <p:spPr>
          <a:xfrm>
            <a:off x="457200" y="419100"/>
            <a:ext cx="10896600" cy="1104900"/>
          </a:xfrm>
        </p:spPr>
        <p:txBody>
          <a:bodyPr/>
          <a:lstStyle>
            <a:lvl1pPr>
              <a:defRPr>
                <a:solidFill>
                  <a:schemeClr val="tx1">
                    <a:lumMod val="90000"/>
                    <a:lumOff val="10000"/>
                  </a:schemeClr>
                </a:solidFill>
              </a:defRPr>
            </a:lvl1pPr>
          </a:lstStyle>
          <a:p>
            <a:r>
              <a:rPr lang="en-US" dirty="0"/>
              <a:t>Insert Title Here</a:t>
            </a:r>
          </a:p>
        </p:txBody>
      </p:sp>
      <p:sp>
        <p:nvSpPr>
          <p:cNvPr id="10" name="Text Placeholder 13">
            <a:extLst>
              <a:ext uri="{FF2B5EF4-FFF2-40B4-BE49-F238E27FC236}">
                <a16:creationId xmlns:a16="http://schemas.microsoft.com/office/drawing/2014/main" id="{C03D08B3-4A70-C306-91DB-17B261D4AD00}"/>
              </a:ext>
            </a:extLst>
          </p:cNvPr>
          <p:cNvSpPr>
            <a:spLocks noGrp="1"/>
          </p:cNvSpPr>
          <p:nvPr>
            <p:ph type="body" sz="quarter" idx="12" hasCustomPrompt="1"/>
          </p:nvPr>
        </p:nvSpPr>
        <p:spPr>
          <a:xfrm>
            <a:off x="1462694" y="2235607"/>
            <a:ext cx="8427540" cy="906915"/>
          </a:xfrm>
        </p:spPr>
        <p:txBody>
          <a:bodyPr wrap="square" lIns="0" tIns="0" rIns="0">
            <a:spAutoFit/>
          </a:bodyPr>
          <a:lstStyle>
            <a:lvl1pPr marL="0" indent="0">
              <a:buNone/>
              <a:defRPr sz="2600" b="1" i="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a:lnSpc>
                <a:spcPct val="120000"/>
              </a:lnSpc>
            </a:pPr>
            <a:r>
              <a:rPr lang="en-US" sz="2400" dirty="0" err="1">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Consectetur</a:t>
            </a:r>
            <a:r>
              <a:rPr lang="en-US" sz="24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r>
              <a:rPr lang="en-US" sz="2400" dirty="0" err="1">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Adipiscing</a:t>
            </a:r>
            <a:r>
              <a:rPr lang="en-US" sz="24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r>
              <a:rPr lang="en-US" sz="2400" dirty="0" err="1">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Elit</a:t>
            </a:r>
            <a:r>
              <a:rPr lang="en-US" sz="24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Sed Do </a:t>
            </a:r>
            <a:r>
              <a:rPr lang="en-US" sz="2400" dirty="0" err="1">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Eiusmod</a:t>
            </a:r>
            <a:r>
              <a:rPr lang="en-US" sz="24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r>
              <a:rPr lang="en-US" sz="2400" dirty="0" err="1">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Tempor</a:t>
            </a:r>
            <a:r>
              <a:rPr lang="en-US" sz="24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r>
              <a:rPr lang="en-US" sz="2400" dirty="0" err="1">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Incididunt</a:t>
            </a:r>
            <a:r>
              <a:rPr lang="en-US" sz="24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Ut Labore Et Dolore</a:t>
            </a:r>
            <a:endParaRPr lang="en-US" sz="2400" dirty="0"/>
          </a:p>
        </p:txBody>
      </p:sp>
      <p:sp>
        <p:nvSpPr>
          <p:cNvPr id="13" name="Text Placeholder 13">
            <a:extLst>
              <a:ext uri="{FF2B5EF4-FFF2-40B4-BE49-F238E27FC236}">
                <a16:creationId xmlns:a16="http://schemas.microsoft.com/office/drawing/2014/main" id="{D46B3C4E-E468-1EB6-E2A1-3BC27260DC4A}"/>
              </a:ext>
            </a:extLst>
          </p:cNvPr>
          <p:cNvSpPr>
            <a:spLocks noGrp="1"/>
          </p:cNvSpPr>
          <p:nvPr>
            <p:ph type="body" sz="quarter" idx="13" hasCustomPrompt="1"/>
          </p:nvPr>
        </p:nvSpPr>
        <p:spPr>
          <a:xfrm>
            <a:off x="2285424" y="3588439"/>
            <a:ext cx="6099499" cy="1783052"/>
          </a:xfrm>
        </p:spPr>
        <p:txBody>
          <a:bodyPr wrap="square" lIns="0" tIns="0" rIns="0">
            <a:spAutoFit/>
          </a:bodyPr>
          <a:lstStyle>
            <a:lvl1pPr marL="0" indent="0">
              <a:buNone/>
              <a:defRPr sz="2600" b="1" i="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1">
              <a:lnSpc>
                <a:spcPct val="150000"/>
              </a:lnSpc>
              <a:buClr>
                <a:srgbClr val="C5050C"/>
              </a:buClr>
            </a:pPr>
            <a:r>
              <a:rPr lang="en-US" sz="2400" dirty="0">
                <a:solidFill>
                  <a:srgbClr val="000000"/>
                </a:solidFill>
                <a:effectLst/>
                <a:latin typeface="Red Hat Display" panose="02010303040201060303" pitchFamily="2" charset="0"/>
                <a:ea typeface="Calibri" panose="020F0502020204030204" pitchFamily="34" charset="0"/>
              </a:rPr>
              <a:t>Lorem Ipsum Dolor Sit </a:t>
            </a:r>
            <a:r>
              <a:rPr lang="en-US" sz="2400" dirty="0" err="1">
                <a:solidFill>
                  <a:srgbClr val="000000"/>
                </a:solidFill>
                <a:effectLst/>
                <a:latin typeface="Red Hat Display" panose="02010303040201060303" pitchFamily="2" charset="0"/>
                <a:ea typeface="Calibri" panose="020F0502020204030204" pitchFamily="34" charset="0"/>
              </a:rPr>
              <a:t>Amet</a:t>
            </a:r>
            <a:endParaRPr lang="en-US" sz="2400" dirty="0">
              <a:solidFill>
                <a:srgbClr val="000000"/>
              </a:solidFill>
              <a:effectLst/>
              <a:latin typeface="Red Hat Display" panose="02010303040201060303" pitchFamily="2" charset="0"/>
              <a:ea typeface="Calibri" panose="020F0502020204030204" pitchFamily="34" charset="0"/>
            </a:endParaRPr>
          </a:p>
          <a:p>
            <a:pPr marL="800100" lvl="1" indent="-342900">
              <a:lnSpc>
                <a:spcPct val="150000"/>
              </a:lnSpc>
              <a:buClr>
                <a:srgbClr val="C5050C"/>
              </a:buClr>
            </a:pPr>
            <a:r>
              <a:rPr lang="en-US" sz="2400" dirty="0" err="1">
                <a:solidFill>
                  <a:srgbClr val="000000"/>
                </a:solidFill>
                <a:latin typeface="Red Hat Display" panose="02010303040201060303" pitchFamily="2" charset="0"/>
                <a:ea typeface="Calibri" panose="020F0502020204030204" pitchFamily="34" charset="0"/>
              </a:rPr>
              <a:t>Consectetur</a:t>
            </a:r>
            <a:r>
              <a:rPr lang="en-US" sz="2400" dirty="0">
                <a:solidFill>
                  <a:srgbClr val="000000"/>
                </a:solidFill>
                <a:latin typeface="Red Hat Display" panose="02010303040201060303" pitchFamily="2" charset="0"/>
                <a:ea typeface="Calibri" panose="020F0502020204030204" pitchFamily="34" charset="0"/>
              </a:rPr>
              <a:t> </a:t>
            </a:r>
            <a:r>
              <a:rPr lang="en-US" sz="2400" dirty="0" err="1">
                <a:solidFill>
                  <a:srgbClr val="000000"/>
                </a:solidFill>
                <a:latin typeface="Red Hat Display" panose="02010303040201060303" pitchFamily="2" charset="0"/>
                <a:ea typeface="Calibri" panose="020F0502020204030204" pitchFamily="34" charset="0"/>
              </a:rPr>
              <a:t>Adipiscing</a:t>
            </a:r>
            <a:r>
              <a:rPr lang="en-US" sz="2400" dirty="0">
                <a:solidFill>
                  <a:srgbClr val="000000"/>
                </a:solidFill>
                <a:latin typeface="Red Hat Display" panose="02010303040201060303" pitchFamily="2" charset="0"/>
                <a:ea typeface="Calibri" panose="020F0502020204030204" pitchFamily="34" charset="0"/>
              </a:rPr>
              <a:t> </a:t>
            </a:r>
            <a:r>
              <a:rPr lang="en-US" sz="2400" dirty="0" err="1">
                <a:solidFill>
                  <a:srgbClr val="000000"/>
                </a:solidFill>
                <a:latin typeface="Red Hat Display" panose="02010303040201060303" pitchFamily="2" charset="0"/>
                <a:ea typeface="Calibri" panose="020F0502020204030204" pitchFamily="34" charset="0"/>
              </a:rPr>
              <a:t>Elit</a:t>
            </a:r>
            <a:r>
              <a:rPr lang="en-US" sz="2400" dirty="0">
                <a:solidFill>
                  <a:srgbClr val="000000"/>
                </a:solidFill>
                <a:latin typeface="Red Hat Display" panose="02010303040201060303" pitchFamily="2" charset="0"/>
                <a:ea typeface="Calibri" panose="020F0502020204030204" pitchFamily="34" charset="0"/>
              </a:rPr>
              <a:t> Sed </a:t>
            </a:r>
          </a:p>
          <a:p>
            <a:pPr marL="800100" lvl="1" indent="-342900">
              <a:lnSpc>
                <a:spcPct val="150000"/>
              </a:lnSpc>
              <a:buClr>
                <a:srgbClr val="C5050C"/>
              </a:buClr>
            </a:pPr>
            <a:r>
              <a:rPr lang="en-US" sz="2400" dirty="0" err="1">
                <a:solidFill>
                  <a:srgbClr val="000000"/>
                </a:solidFill>
                <a:effectLst/>
                <a:latin typeface="Red Hat Display" panose="02010303040201060303" pitchFamily="2" charset="0"/>
                <a:ea typeface="Calibri" panose="020F0502020204030204" pitchFamily="34" charset="0"/>
              </a:rPr>
              <a:t>Eiusmod</a:t>
            </a:r>
            <a:r>
              <a:rPr lang="en-US" sz="2400" dirty="0">
                <a:solidFill>
                  <a:srgbClr val="000000"/>
                </a:solidFill>
                <a:effectLst/>
                <a:latin typeface="Red Hat Display" panose="02010303040201060303" pitchFamily="2" charset="0"/>
                <a:ea typeface="Calibri" panose="020F0502020204030204" pitchFamily="34" charset="0"/>
              </a:rPr>
              <a:t> </a:t>
            </a:r>
            <a:r>
              <a:rPr lang="en-US" sz="2400" dirty="0" err="1">
                <a:solidFill>
                  <a:srgbClr val="000000"/>
                </a:solidFill>
                <a:effectLst/>
                <a:latin typeface="Red Hat Display" panose="02010303040201060303" pitchFamily="2" charset="0"/>
                <a:ea typeface="Calibri" panose="020F0502020204030204" pitchFamily="34" charset="0"/>
              </a:rPr>
              <a:t>Tempor</a:t>
            </a:r>
            <a:r>
              <a:rPr lang="en-US" sz="2400" dirty="0">
                <a:solidFill>
                  <a:srgbClr val="000000"/>
                </a:solidFill>
                <a:effectLst/>
                <a:latin typeface="Red Hat Display" panose="02010303040201060303" pitchFamily="2" charset="0"/>
                <a:ea typeface="Calibri" panose="020F0502020204030204" pitchFamily="34" charset="0"/>
              </a:rPr>
              <a:t> </a:t>
            </a:r>
            <a:r>
              <a:rPr lang="en-US" sz="2400" dirty="0" err="1">
                <a:solidFill>
                  <a:srgbClr val="000000"/>
                </a:solidFill>
                <a:effectLst/>
                <a:latin typeface="Red Hat Display" panose="02010303040201060303" pitchFamily="2" charset="0"/>
                <a:ea typeface="Calibri" panose="020F0502020204030204" pitchFamily="34" charset="0"/>
              </a:rPr>
              <a:t>Incididunt</a:t>
            </a:r>
            <a:r>
              <a:rPr lang="en-US" sz="2400" dirty="0">
                <a:solidFill>
                  <a:srgbClr val="000000"/>
                </a:solidFill>
                <a:effectLst/>
                <a:latin typeface="Red Hat Display" panose="02010303040201060303" pitchFamily="2" charset="0"/>
                <a:ea typeface="Calibri" panose="020F0502020204030204" pitchFamily="34" charset="0"/>
              </a:rPr>
              <a:t> Ut</a:t>
            </a:r>
            <a:endParaRPr lang="en-US" sz="2400" dirty="0"/>
          </a:p>
        </p:txBody>
      </p:sp>
    </p:spTree>
    <p:extLst>
      <p:ext uri="{BB962C8B-B14F-4D97-AF65-F5344CB8AC3E}">
        <p14:creationId xmlns:p14="http://schemas.microsoft.com/office/powerpoint/2010/main" val="64950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_2 colum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1F6144-1445-4493-D620-AF7A0C1CE1C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3" name="Picture 2">
            <a:extLst>
              <a:ext uri="{FF2B5EF4-FFF2-40B4-BE49-F238E27FC236}">
                <a16:creationId xmlns:a16="http://schemas.microsoft.com/office/drawing/2014/main" id="{8245E257-9ACC-57DD-311A-D0BAA6FDC7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9" name="Text Placeholder 8">
            <a:extLst>
              <a:ext uri="{FF2B5EF4-FFF2-40B4-BE49-F238E27FC236}">
                <a16:creationId xmlns:a16="http://schemas.microsoft.com/office/drawing/2014/main" id="{8DB8662E-61A8-0447-B3BD-A6CA86FA07AC}"/>
              </a:ext>
              <a:ext uri="{C183D7F6-B498-43B3-948B-1728B52AA6E4}">
                <adec:decorative xmlns:adec="http://schemas.microsoft.com/office/drawing/2017/decorative" val="0"/>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lvl1pPr>
            <a:lvl2pPr>
              <a:defRPr sz="3200" b="1"/>
            </a:lvl2pPr>
            <a:lvl3pPr>
              <a:defRPr sz="3200" b="1"/>
            </a:lvl3pPr>
            <a:lvl4pPr>
              <a:defRPr sz="3200" b="1"/>
            </a:lvl4pPr>
            <a:lvl5pPr>
              <a:defRPr sz="3200" b="1"/>
            </a:lvl5pPr>
          </a:lstStyle>
          <a:p>
            <a:pPr lvl="0"/>
            <a:r>
              <a:rPr lang="en-US" dirty="0"/>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Clr>
                <a:srgbClr val="C5050C"/>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3528851"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Department \\ Presentation Title</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rgbClr val="C5050C"/>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pic>
        <p:nvPicPr>
          <p:cNvPr id="4" name="Picture 3">
            <a:extLst>
              <a:ext uri="{FF2B5EF4-FFF2-40B4-BE49-F238E27FC236}">
                <a16:creationId xmlns:a16="http://schemas.microsoft.com/office/drawing/2014/main" id="{55F0F060-D1B5-66C1-B97B-E093B41166F1}"/>
              </a:ext>
            </a:extLst>
          </p:cNvPr>
          <p:cNvPicPr>
            <a:picLocks noChangeAspect="1"/>
          </p:cNvPicPr>
          <p:nvPr/>
        </p:nvPicPr>
        <p:blipFill>
          <a:blip r:embed="rId4"/>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86100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_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4FFE7-F09E-0539-AA33-1573D031F15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4" name="Picture 3">
            <a:extLst>
              <a:ext uri="{FF2B5EF4-FFF2-40B4-BE49-F238E27FC236}">
                <a16:creationId xmlns:a16="http://schemas.microsoft.com/office/drawing/2014/main" id="{45979589-9471-D917-22E5-355A8C2FC7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2271716"/>
            <a:ext cx="9677400" cy="4014784"/>
          </a:xfrm>
        </p:spPr>
        <p:txBody>
          <a:bodyPr>
            <a:normAutofit/>
          </a:bodyPr>
          <a:lstStyle>
            <a:lvl1pPr marL="228600" indent="-228600">
              <a:buClr>
                <a:srgbClr val="C5050C"/>
              </a:buClr>
              <a:buFont typeface="Arial" panose="020B0604020202020204" pitchFamily="34" charset="0"/>
              <a:buChar char="•"/>
              <a:tabLst/>
              <a:defRPr sz="26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3528851"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Department \\ Presentation Title</a:t>
            </a:r>
          </a:p>
        </p:txBody>
      </p:sp>
      <p:pic>
        <p:nvPicPr>
          <p:cNvPr id="2" name="Picture 1">
            <a:extLst>
              <a:ext uri="{FF2B5EF4-FFF2-40B4-BE49-F238E27FC236}">
                <a16:creationId xmlns:a16="http://schemas.microsoft.com/office/drawing/2014/main" id="{6C12E784-4F5D-E8E1-14D8-40F106D56013}"/>
              </a:ext>
            </a:extLst>
          </p:cNvPr>
          <p:cNvPicPr>
            <a:picLocks noChangeAspect="1"/>
          </p:cNvPicPr>
          <p:nvPr/>
        </p:nvPicPr>
        <p:blipFill>
          <a:blip r:embed="rId4"/>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215038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68F-8C0C-7176-4641-4FBBA7F1B9BA}"/>
              </a:ext>
            </a:extLst>
          </p:cNvPr>
          <p:cNvSpPr>
            <a:spLocks noGrp="1"/>
          </p:cNvSpPr>
          <p:nvPr>
            <p:ph type="title" hasCustomPrompt="1"/>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8FD30991-C2DF-66B9-DAF8-17E85F305B8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42804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2" name="TextBox 1">
            <a:extLst>
              <a:ext uri="{FF2B5EF4-FFF2-40B4-BE49-F238E27FC236}">
                <a16:creationId xmlns:a16="http://schemas.microsoft.com/office/drawing/2014/main" id="{01A42BEA-6834-3BF4-A060-B9A8005F4B45}"/>
              </a:ext>
            </a:extLst>
          </p:cNvPr>
          <p:cNvSpPr txBox="1"/>
          <p:nvPr/>
        </p:nvSpPr>
        <p:spPr>
          <a:xfrm>
            <a:off x="495299" y="1570076"/>
            <a:ext cx="11696701" cy="655564"/>
          </a:xfrm>
          <a:prstGeom prst="rect">
            <a:avLst/>
          </a:prstGeom>
          <a:solidFill>
            <a:schemeClr val="bg1"/>
          </a:solidFill>
        </p:spPr>
        <p:txBody>
          <a:bodyPr wrap="square">
            <a:spAutoFit/>
          </a:bodyPr>
          <a:lstStyle/>
          <a:p>
            <a:pPr marL="6350" indent="-6350">
              <a:lnSpc>
                <a:spcPct val="103000"/>
              </a:lnSpc>
              <a:spcAft>
                <a:spcPts val="25"/>
              </a:spcAft>
            </a:pPr>
            <a:r>
              <a:rPr lang="en-US" sz="1800" kern="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  \  \  \  \  \  \  \  \  \  \  \  \  \  \  \  \  \  \  \  \  \  \     </a:t>
            </a:r>
            <a:endParaRPr lang="en-US" sz="1200" kern="1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a:p>
            <a:pPr marL="6350" marR="0" indent="-6350">
              <a:lnSpc>
                <a:spcPct val="103000"/>
              </a:lnSpc>
              <a:spcBef>
                <a:spcPts val="0"/>
              </a:spcBef>
              <a:spcAft>
                <a:spcPts val="25"/>
              </a:spcAft>
            </a:pPr>
            <a:r>
              <a:rPr lang="en-US" sz="1800" kern="0" dirty="0">
                <a:solidFill>
                  <a:srgbClr val="C32026"/>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endParaRPr lang="en-US" sz="1200" kern="1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endParaRPr>
          </a:p>
        </p:txBody>
      </p:sp>
      <p:sp>
        <p:nvSpPr>
          <p:cNvPr id="7" name="Text Placeholder 8">
            <a:extLst>
              <a:ext uri="{FF2B5EF4-FFF2-40B4-BE49-F238E27FC236}">
                <a16:creationId xmlns:a16="http://schemas.microsoft.com/office/drawing/2014/main" id="{3F367EDE-4947-533B-213A-0509097B6A7B}"/>
              </a:ext>
              <a:ext uri="{C183D7F6-B498-43B3-948B-1728B52AA6E4}">
                <adec:decorative xmlns:adec="http://schemas.microsoft.com/office/drawing/2017/decorative" val="0"/>
              </a:ext>
            </a:extLst>
          </p:cNvPr>
          <p:cNvSpPr>
            <a:spLocks noGrp="1"/>
          </p:cNvSpPr>
          <p:nvPr>
            <p:ph type="body" sz="quarter" idx="14" hasCustomPrompt="1"/>
          </p:nvPr>
        </p:nvSpPr>
        <p:spPr>
          <a:xfrm>
            <a:off x="2343306" y="2313350"/>
            <a:ext cx="7013504" cy="1037439"/>
          </a:xfrm>
        </p:spPr>
        <p:txBody>
          <a:bodyPr bIns="0" anchor="b" anchorCtr="0">
            <a:noAutofit/>
          </a:bodyPr>
          <a:lstStyle>
            <a:lvl1pPr marL="0" indent="0">
              <a:buNone/>
              <a:defRPr sz="4400" b="1">
                <a:solidFill>
                  <a:srgbClr val="C5050C"/>
                </a:solidFill>
              </a:defRPr>
            </a:lvl1pPr>
            <a:lvl2pPr>
              <a:defRPr sz="3200" b="1"/>
            </a:lvl2pPr>
            <a:lvl3pPr>
              <a:defRPr sz="3200" b="1"/>
            </a:lvl3pPr>
            <a:lvl4pPr>
              <a:defRPr sz="3200" b="1"/>
            </a:lvl4pPr>
            <a:lvl5pPr>
              <a:defRPr sz="3200" b="1"/>
            </a:lvl5pPr>
          </a:lstStyle>
          <a:p>
            <a:pPr lvl="0"/>
            <a:r>
              <a:rPr lang="en-US" dirty="0"/>
              <a:t>Insert Subtitle Here</a:t>
            </a:r>
          </a:p>
        </p:txBody>
      </p:sp>
      <p:sp>
        <p:nvSpPr>
          <p:cNvPr id="12" name="Text Placeholder 13">
            <a:extLst>
              <a:ext uri="{FF2B5EF4-FFF2-40B4-BE49-F238E27FC236}">
                <a16:creationId xmlns:a16="http://schemas.microsoft.com/office/drawing/2014/main" id="{98C6D1FE-1DB4-CC81-F90E-15CCF469CFDC}"/>
              </a:ext>
            </a:extLst>
          </p:cNvPr>
          <p:cNvSpPr>
            <a:spLocks noGrp="1"/>
          </p:cNvSpPr>
          <p:nvPr>
            <p:ph type="body" sz="quarter" idx="15" hasCustomPrompt="1"/>
          </p:nvPr>
        </p:nvSpPr>
        <p:spPr>
          <a:xfrm>
            <a:off x="2343306" y="3632200"/>
            <a:ext cx="5902266" cy="492122"/>
          </a:xfrm>
        </p:spPr>
        <p:txBody>
          <a:bodyPr wrap="square" lIns="0" tIns="0" rIns="0">
            <a:spAutoFit/>
          </a:bodyPr>
          <a:lstStyle>
            <a:lvl1pPr marL="0" indent="0">
              <a:buNone/>
              <a:defRPr sz="3200">
                <a:solidFill>
                  <a:schemeClr val="tx1"/>
                </a:solidFill>
              </a:defRPr>
            </a:lvl1pPr>
          </a:lstStyle>
          <a:p>
            <a:pPr lvl="0"/>
            <a:r>
              <a:rPr lang="en-US" dirty="0"/>
              <a:t>Insert text here</a:t>
            </a:r>
          </a:p>
        </p:txBody>
      </p:sp>
      <p:pic>
        <p:nvPicPr>
          <p:cNvPr id="6" name="Picture 5">
            <a:extLst>
              <a:ext uri="{FF2B5EF4-FFF2-40B4-BE49-F238E27FC236}">
                <a16:creationId xmlns:a16="http://schemas.microsoft.com/office/drawing/2014/main" id="{3F7699BF-AF81-C8D2-DD05-8224679F0A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8" name="Picture 7">
            <a:extLst>
              <a:ext uri="{FF2B5EF4-FFF2-40B4-BE49-F238E27FC236}">
                <a16:creationId xmlns:a16="http://schemas.microsoft.com/office/drawing/2014/main" id="{80DF8747-569E-85FC-408E-A5A4BC5B7E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11" name="Text Placeholder 12">
            <a:extLst>
              <a:ext uri="{FF2B5EF4-FFF2-40B4-BE49-F238E27FC236}">
                <a16:creationId xmlns:a16="http://schemas.microsoft.com/office/drawing/2014/main" id="{02ED2AAD-2293-FD30-C812-46D92C2F4356}"/>
              </a:ext>
            </a:extLst>
          </p:cNvPr>
          <p:cNvSpPr>
            <a:spLocks noGrp="1"/>
          </p:cNvSpPr>
          <p:nvPr>
            <p:ph type="body" sz="quarter" idx="16" hasCustomPrompt="1"/>
          </p:nvPr>
        </p:nvSpPr>
        <p:spPr>
          <a:xfrm>
            <a:off x="0" y="6498293"/>
            <a:ext cx="3528851"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Department \\ Presentation Title</a:t>
            </a:r>
          </a:p>
        </p:txBody>
      </p:sp>
      <p:pic>
        <p:nvPicPr>
          <p:cNvPr id="13" name="Picture 12">
            <a:extLst>
              <a:ext uri="{FF2B5EF4-FFF2-40B4-BE49-F238E27FC236}">
                <a16:creationId xmlns:a16="http://schemas.microsoft.com/office/drawing/2014/main" id="{4E86EACC-34FA-1B79-4F50-A8346418CA17}"/>
              </a:ext>
            </a:extLst>
          </p:cNvPr>
          <p:cNvPicPr>
            <a:picLocks noChangeAspect="1"/>
          </p:cNvPicPr>
          <p:nvPr/>
        </p:nvPicPr>
        <p:blipFill>
          <a:blip r:embed="rId4"/>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97684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2" name="TextBox 1">
            <a:extLst>
              <a:ext uri="{FF2B5EF4-FFF2-40B4-BE49-F238E27FC236}">
                <a16:creationId xmlns:a16="http://schemas.microsoft.com/office/drawing/2014/main" id="{01A42BEA-6834-3BF4-A060-B9A8005F4B45}"/>
              </a:ext>
            </a:extLst>
          </p:cNvPr>
          <p:cNvSpPr txBox="1"/>
          <p:nvPr/>
        </p:nvSpPr>
        <p:spPr>
          <a:xfrm>
            <a:off x="495299" y="1570076"/>
            <a:ext cx="11696701" cy="655564"/>
          </a:xfrm>
          <a:prstGeom prst="rect">
            <a:avLst/>
          </a:prstGeom>
          <a:solidFill>
            <a:schemeClr val="bg1"/>
          </a:solidFill>
        </p:spPr>
        <p:txBody>
          <a:bodyPr wrap="square">
            <a:spAutoFit/>
          </a:bodyPr>
          <a:lstStyle/>
          <a:p>
            <a:pPr marL="6350" indent="-6350">
              <a:lnSpc>
                <a:spcPct val="103000"/>
              </a:lnSpc>
              <a:spcAft>
                <a:spcPts val="25"/>
              </a:spcAft>
            </a:pPr>
            <a:r>
              <a:rPr lang="en-US" sz="1800" kern="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  \  \  \  \  \  \  \  \  \  \  \  \  \  \  \  \  \  \  \  \  \  \     </a:t>
            </a:r>
            <a:endParaRPr lang="en-US" sz="1200" kern="1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a:p>
            <a:pPr marL="6350" marR="0" indent="-6350">
              <a:lnSpc>
                <a:spcPct val="103000"/>
              </a:lnSpc>
              <a:spcBef>
                <a:spcPts val="0"/>
              </a:spcBef>
              <a:spcAft>
                <a:spcPts val="25"/>
              </a:spcAft>
            </a:pPr>
            <a:r>
              <a:rPr lang="en-US" sz="1800" kern="0" dirty="0">
                <a:solidFill>
                  <a:srgbClr val="C32026"/>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endParaRPr lang="en-US" sz="1200" kern="1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endParaRPr>
          </a:p>
        </p:txBody>
      </p:sp>
      <p:pic>
        <p:nvPicPr>
          <p:cNvPr id="3" name="Picture 2">
            <a:extLst>
              <a:ext uri="{FF2B5EF4-FFF2-40B4-BE49-F238E27FC236}">
                <a16:creationId xmlns:a16="http://schemas.microsoft.com/office/drawing/2014/main" id="{41E273B9-CDAE-772B-429B-8C9CD4D6A886}"/>
              </a:ext>
            </a:extLst>
          </p:cNvPr>
          <p:cNvPicPr>
            <a:picLocks noChangeAspect="1"/>
          </p:cNvPicPr>
          <p:nvPr/>
        </p:nvPicPr>
        <p:blipFill>
          <a:blip r:embed="rId2"/>
          <a:stretch>
            <a:fillRect/>
          </a:stretch>
        </p:blipFill>
        <p:spPr>
          <a:xfrm>
            <a:off x="1599644" y="2297618"/>
            <a:ext cx="1620122" cy="1025784"/>
          </a:xfrm>
          <a:prstGeom prst="rect">
            <a:avLst/>
          </a:prstGeom>
        </p:spPr>
      </p:pic>
      <p:pic>
        <p:nvPicPr>
          <p:cNvPr id="4" name="Picture 3">
            <a:extLst>
              <a:ext uri="{FF2B5EF4-FFF2-40B4-BE49-F238E27FC236}">
                <a16:creationId xmlns:a16="http://schemas.microsoft.com/office/drawing/2014/main" id="{9B02FB8A-6644-EAE4-E8BA-FD5CDFF1FC3F}"/>
              </a:ext>
            </a:extLst>
          </p:cNvPr>
          <p:cNvPicPr>
            <a:picLocks noChangeAspect="1"/>
          </p:cNvPicPr>
          <p:nvPr/>
        </p:nvPicPr>
        <p:blipFill>
          <a:blip r:embed="rId3"/>
          <a:stretch>
            <a:fillRect/>
          </a:stretch>
        </p:blipFill>
        <p:spPr>
          <a:xfrm>
            <a:off x="1444025" y="2187627"/>
            <a:ext cx="1620123" cy="1025784"/>
          </a:xfrm>
          <a:prstGeom prst="rect">
            <a:avLst/>
          </a:prstGeom>
        </p:spPr>
      </p:pic>
      <p:sp>
        <p:nvSpPr>
          <p:cNvPr id="10" name="Text Placeholder 13">
            <a:extLst>
              <a:ext uri="{FF2B5EF4-FFF2-40B4-BE49-F238E27FC236}">
                <a16:creationId xmlns:a16="http://schemas.microsoft.com/office/drawing/2014/main" id="{470684E9-F99B-ABCD-0828-6D0787307FEF}"/>
              </a:ext>
            </a:extLst>
          </p:cNvPr>
          <p:cNvSpPr>
            <a:spLocks noGrp="1"/>
          </p:cNvSpPr>
          <p:nvPr>
            <p:ph type="body" sz="quarter" idx="15" hasCustomPrompt="1"/>
          </p:nvPr>
        </p:nvSpPr>
        <p:spPr>
          <a:xfrm>
            <a:off x="3528851" y="2473024"/>
            <a:ext cx="7634449" cy="436338"/>
          </a:xfrm>
        </p:spPr>
        <p:txBody>
          <a:bodyPr wrap="square" lIns="0" tIns="0" rIns="0">
            <a:spAutoFit/>
          </a:bodyPr>
          <a:lstStyle>
            <a:lvl1pPr marL="0" indent="0">
              <a:buNone/>
              <a:defRPr sz="2800">
                <a:solidFill>
                  <a:schemeClr val="tx1"/>
                </a:solidFill>
              </a:defRPr>
            </a:lvl1pPr>
          </a:lstStyle>
          <a:p>
            <a:pPr lvl="0"/>
            <a:r>
              <a:rPr lang="en-US" dirty="0"/>
              <a:t>Insert text here</a:t>
            </a:r>
          </a:p>
        </p:txBody>
      </p:sp>
      <p:pic>
        <p:nvPicPr>
          <p:cNvPr id="12" name="Picture 11">
            <a:extLst>
              <a:ext uri="{FF2B5EF4-FFF2-40B4-BE49-F238E27FC236}">
                <a16:creationId xmlns:a16="http://schemas.microsoft.com/office/drawing/2014/main" id="{3F267B8E-9D5B-2A6E-8E5A-486C88F5821C}"/>
              </a:ext>
            </a:extLst>
          </p:cNvPr>
          <p:cNvPicPr>
            <a:picLocks noChangeAspect="1"/>
          </p:cNvPicPr>
          <p:nvPr/>
        </p:nvPicPr>
        <p:blipFill>
          <a:blip r:embed="rId2"/>
          <a:stretch>
            <a:fillRect/>
          </a:stretch>
        </p:blipFill>
        <p:spPr>
          <a:xfrm>
            <a:off x="1599644" y="3880736"/>
            <a:ext cx="1620122" cy="1025784"/>
          </a:xfrm>
          <a:prstGeom prst="rect">
            <a:avLst/>
          </a:prstGeom>
        </p:spPr>
      </p:pic>
      <p:pic>
        <p:nvPicPr>
          <p:cNvPr id="14" name="Picture 13">
            <a:extLst>
              <a:ext uri="{FF2B5EF4-FFF2-40B4-BE49-F238E27FC236}">
                <a16:creationId xmlns:a16="http://schemas.microsoft.com/office/drawing/2014/main" id="{7B1F8650-81F7-8759-1A95-84231EB959B6}"/>
              </a:ext>
            </a:extLst>
          </p:cNvPr>
          <p:cNvPicPr>
            <a:picLocks noChangeAspect="1"/>
          </p:cNvPicPr>
          <p:nvPr/>
        </p:nvPicPr>
        <p:blipFill>
          <a:blip r:embed="rId3"/>
          <a:stretch>
            <a:fillRect/>
          </a:stretch>
        </p:blipFill>
        <p:spPr>
          <a:xfrm>
            <a:off x="1444025" y="3770745"/>
            <a:ext cx="1620123" cy="1025784"/>
          </a:xfrm>
          <a:prstGeom prst="rect">
            <a:avLst/>
          </a:prstGeom>
        </p:spPr>
      </p:pic>
      <p:sp>
        <p:nvSpPr>
          <p:cNvPr id="15" name="Text Placeholder 13">
            <a:extLst>
              <a:ext uri="{FF2B5EF4-FFF2-40B4-BE49-F238E27FC236}">
                <a16:creationId xmlns:a16="http://schemas.microsoft.com/office/drawing/2014/main" id="{B6CB8C51-039A-5398-4859-596A3C992AE6}"/>
              </a:ext>
            </a:extLst>
          </p:cNvPr>
          <p:cNvSpPr>
            <a:spLocks noGrp="1"/>
          </p:cNvSpPr>
          <p:nvPr>
            <p:ph type="body" sz="quarter" idx="16" hasCustomPrompt="1"/>
          </p:nvPr>
        </p:nvSpPr>
        <p:spPr>
          <a:xfrm>
            <a:off x="3528851" y="4056142"/>
            <a:ext cx="7634449" cy="436338"/>
          </a:xfrm>
        </p:spPr>
        <p:txBody>
          <a:bodyPr wrap="square" lIns="0" tIns="0" rIns="0">
            <a:spAutoFit/>
          </a:bodyPr>
          <a:lstStyle>
            <a:lvl1pPr marL="0" indent="0">
              <a:buNone/>
              <a:defRPr sz="2800">
                <a:solidFill>
                  <a:schemeClr val="tx1"/>
                </a:solidFill>
              </a:defRPr>
            </a:lvl1pPr>
          </a:lstStyle>
          <a:p>
            <a:pPr lvl="0"/>
            <a:r>
              <a:rPr lang="en-US" dirty="0"/>
              <a:t>Insert text here</a:t>
            </a:r>
          </a:p>
        </p:txBody>
      </p:sp>
      <p:pic>
        <p:nvPicPr>
          <p:cNvPr id="16" name="Picture 15">
            <a:extLst>
              <a:ext uri="{FF2B5EF4-FFF2-40B4-BE49-F238E27FC236}">
                <a16:creationId xmlns:a16="http://schemas.microsoft.com/office/drawing/2014/main" id="{7035A9C6-493E-AB28-35AC-856C4D63FE95}"/>
              </a:ext>
            </a:extLst>
          </p:cNvPr>
          <p:cNvPicPr>
            <a:picLocks noChangeAspect="1"/>
          </p:cNvPicPr>
          <p:nvPr/>
        </p:nvPicPr>
        <p:blipFill>
          <a:blip r:embed="rId2"/>
          <a:stretch>
            <a:fillRect/>
          </a:stretch>
        </p:blipFill>
        <p:spPr>
          <a:xfrm>
            <a:off x="1752044" y="5573845"/>
            <a:ext cx="1620122" cy="1025784"/>
          </a:xfrm>
          <a:prstGeom prst="rect">
            <a:avLst/>
          </a:prstGeom>
        </p:spPr>
      </p:pic>
      <p:pic>
        <p:nvPicPr>
          <p:cNvPr id="17" name="Picture 16">
            <a:extLst>
              <a:ext uri="{FF2B5EF4-FFF2-40B4-BE49-F238E27FC236}">
                <a16:creationId xmlns:a16="http://schemas.microsoft.com/office/drawing/2014/main" id="{858C68AF-B152-72A6-F7A7-F7F535AAD6A8}"/>
              </a:ext>
            </a:extLst>
          </p:cNvPr>
          <p:cNvPicPr>
            <a:picLocks noChangeAspect="1"/>
          </p:cNvPicPr>
          <p:nvPr/>
        </p:nvPicPr>
        <p:blipFill>
          <a:blip r:embed="rId3"/>
          <a:stretch>
            <a:fillRect/>
          </a:stretch>
        </p:blipFill>
        <p:spPr>
          <a:xfrm>
            <a:off x="1596425" y="5463854"/>
            <a:ext cx="1620123" cy="1025784"/>
          </a:xfrm>
          <a:prstGeom prst="rect">
            <a:avLst/>
          </a:prstGeom>
        </p:spPr>
      </p:pic>
      <p:sp>
        <p:nvSpPr>
          <p:cNvPr id="18" name="Text Placeholder 13">
            <a:extLst>
              <a:ext uri="{FF2B5EF4-FFF2-40B4-BE49-F238E27FC236}">
                <a16:creationId xmlns:a16="http://schemas.microsoft.com/office/drawing/2014/main" id="{AFC7C270-44BC-6A19-E1AD-FB0A1A86BCE4}"/>
              </a:ext>
            </a:extLst>
          </p:cNvPr>
          <p:cNvSpPr>
            <a:spLocks noGrp="1"/>
          </p:cNvSpPr>
          <p:nvPr>
            <p:ph type="body" sz="quarter" idx="17" hasCustomPrompt="1"/>
          </p:nvPr>
        </p:nvSpPr>
        <p:spPr>
          <a:xfrm>
            <a:off x="3681251" y="5749251"/>
            <a:ext cx="7634449" cy="436338"/>
          </a:xfrm>
        </p:spPr>
        <p:txBody>
          <a:bodyPr wrap="square" lIns="0" tIns="0" rIns="0">
            <a:spAutoFit/>
          </a:bodyPr>
          <a:lstStyle>
            <a:lvl1pPr marL="0" indent="0">
              <a:buNone/>
              <a:defRPr sz="2800">
                <a:solidFill>
                  <a:schemeClr val="tx1"/>
                </a:solidFill>
              </a:defRPr>
            </a:lvl1pPr>
          </a:lstStyle>
          <a:p>
            <a:pPr lvl="0"/>
            <a:r>
              <a:rPr lang="en-US" dirty="0"/>
              <a:t>Insert text here</a:t>
            </a:r>
          </a:p>
        </p:txBody>
      </p:sp>
      <p:pic>
        <p:nvPicPr>
          <p:cNvPr id="5" name="Picture 4">
            <a:extLst>
              <a:ext uri="{FF2B5EF4-FFF2-40B4-BE49-F238E27FC236}">
                <a16:creationId xmlns:a16="http://schemas.microsoft.com/office/drawing/2014/main" id="{C5687A65-321F-8706-0EAC-EB839B51E9E3}"/>
              </a:ext>
            </a:extLst>
          </p:cNvPr>
          <p:cNvPicPr>
            <a:picLocks noChangeAspect="1"/>
          </p:cNvPicPr>
          <p:nvPr/>
        </p:nvPicPr>
        <p:blipFill>
          <a:blip r:embed="rId4"/>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75569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6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pic>
        <p:nvPicPr>
          <p:cNvPr id="3" name="Picture 2">
            <a:extLst>
              <a:ext uri="{FF2B5EF4-FFF2-40B4-BE49-F238E27FC236}">
                <a16:creationId xmlns:a16="http://schemas.microsoft.com/office/drawing/2014/main" id="{41E273B9-CDAE-772B-429B-8C9CD4D6A886}"/>
              </a:ext>
            </a:extLst>
          </p:cNvPr>
          <p:cNvPicPr>
            <a:picLocks noChangeAspect="1"/>
          </p:cNvPicPr>
          <p:nvPr/>
        </p:nvPicPr>
        <p:blipFill>
          <a:blip r:embed="rId2"/>
          <a:stretch>
            <a:fillRect/>
          </a:stretch>
        </p:blipFill>
        <p:spPr>
          <a:xfrm>
            <a:off x="1599644" y="2297618"/>
            <a:ext cx="1620122" cy="1025784"/>
          </a:xfrm>
          <a:prstGeom prst="rect">
            <a:avLst/>
          </a:prstGeom>
        </p:spPr>
      </p:pic>
      <p:pic>
        <p:nvPicPr>
          <p:cNvPr id="4" name="Picture 3">
            <a:extLst>
              <a:ext uri="{FF2B5EF4-FFF2-40B4-BE49-F238E27FC236}">
                <a16:creationId xmlns:a16="http://schemas.microsoft.com/office/drawing/2014/main" id="{9B02FB8A-6644-EAE4-E8BA-FD5CDFF1FC3F}"/>
              </a:ext>
            </a:extLst>
          </p:cNvPr>
          <p:cNvPicPr>
            <a:picLocks noChangeAspect="1"/>
          </p:cNvPicPr>
          <p:nvPr/>
        </p:nvPicPr>
        <p:blipFill>
          <a:blip r:embed="rId3"/>
          <a:stretch>
            <a:fillRect/>
          </a:stretch>
        </p:blipFill>
        <p:spPr>
          <a:xfrm>
            <a:off x="1444025" y="2187627"/>
            <a:ext cx="1620123" cy="1025784"/>
          </a:xfrm>
          <a:prstGeom prst="rect">
            <a:avLst/>
          </a:prstGeom>
        </p:spPr>
      </p:pic>
      <p:sp>
        <p:nvSpPr>
          <p:cNvPr id="10" name="Text Placeholder 13">
            <a:extLst>
              <a:ext uri="{FF2B5EF4-FFF2-40B4-BE49-F238E27FC236}">
                <a16:creationId xmlns:a16="http://schemas.microsoft.com/office/drawing/2014/main" id="{470684E9-F99B-ABCD-0828-6D0787307FEF}"/>
              </a:ext>
            </a:extLst>
          </p:cNvPr>
          <p:cNvSpPr>
            <a:spLocks noGrp="1"/>
          </p:cNvSpPr>
          <p:nvPr>
            <p:ph type="body" sz="quarter" idx="15" hasCustomPrompt="1"/>
          </p:nvPr>
        </p:nvSpPr>
        <p:spPr>
          <a:xfrm>
            <a:off x="3528851" y="2473024"/>
            <a:ext cx="7634449" cy="436338"/>
          </a:xfrm>
        </p:spPr>
        <p:txBody>
          <a:bodyPr wrap="square" lIns="0" tIns="0" rIns="0">
            <a:spAutoFit/>
          </a:bodyPr>
          <a:lstStyle>
            <a:lvl1pPr marL="0" indent="0">
              <a:buNone/>
              <a:defRPr sz="2800">
                <a:solidFill>
                  <a:schemeClr val="tx1"/>
                </a:solidFill>
              </a:defRPr>
            </a:lvl1pPr>
          </a:lstStyle>
          <a:p>
            <a:pPr lvl="0"/>
            <a:r>
              <a:rPr lang="en-US" dirty="0"/>
              <a:t>Insert text here</a:t>
            </a:r>
          </a:p>
        </p:txBody>
      </p:sp>
      <p:pic>
        <p:nvPicPr>
          <p:cNvPr id="12" name="Picture 11">
            <a:extLst>
              <a:ext uri="{FF2B5EF4-FFF2-40B4-BE49-F238E27FC236}">
                <a16:creationId xmlns:a16="http://schemas.microsoft.com/office/drawing/2014/main" id="{3F267B8E-9D5B-2A6E-8E5A-486C88F5821C}"/>
              </a:ext>
            </a:extLst>
          </p:cNvPr>
          <p:cNvPicPr>
            <a:picLocks noChangeAspect="1"/>
          </p:cNvPicPr>
          <p:nvPr/>
        </p:nvPicPr>
        <p:blipFill>
          <a:blip r:embed="rId2"/>
          <a:stretch>
            <a:fillRect/>
          </a:stretch>
        </p:blipFill>
        <p:spPr>
          <a:xfrm>
            <a:off x="1599644" y="3880736"/>
            <a:ext cx="1620122" cy="1025784"/>
          </a:xfrm>
          <a:prstGeom prst="rect">
            <a:avLst/>
          </a:prstGeom>
        </p:spPr>
      </p:pic>
      <p:pic>
        <p:nvPicPr>
          <p:cNvPr id="14" name="Picture 13">
            <a:extLst>
              <a:ext uri="{FF2B5EF4-FFF2-40B4-BE49-F238E27FC236}">
                <a16:creationId xmlns:a16="http://schemas.microsoft.com/office/drawing/2014/main" id="{7B1F8650-81F7-8759-1A95-84231EB959B6}"/>
              </a:ext>
            </a:extLst>
          </p:cNvPr>
          <p:cNvPicPr>
            <a:picLocks noChangeAspect="1"/>
          </p:cNvPicPr>
          <p:nvPr/>
        </p:nvPicPr>
        <p:blipFill>
          <a:blip r:embed="rId3"/>
          <a:stretch>
            <a:fillRect/>
          </a:stretch>
        </p:blipFill>
        <p:spPr>
          <a:xfrm>
            <a:off x="1444025" y="3770745"/>
            <a:ext cx="1620123" cy="1025784"/>
          </a:xfrm>
          <a:prstGeom prst="rect">
            <a:avLst/>
          </a:prstGeom>
        </p:spPr>
      </p:pic>
      <p:sp>
        <p:nvSpPr>
          <p:cNvPr id="15" name="Text Placeholder 13">
            <a:extLst>
              <a:ext uri="{FF2B5EF4-FFF2-40B4-BE49-F238E27FC236}">
                <a16:creationId xmlns:a16="http://schemas.microsoft.com/office/drawing/2014/main" id="{B6CB8C51-039A-5398-4859-596A3C992AE6}"/>
              </a:ext>
            </a:extLst>
          </p:cNvPr>
          <p:cNvSpPr>
            <a:spLocks noGrp="1"/>
          </p:cNvSpPr>
          <p:nvPr>
            <p:ph type="body" sz="quarter" idx="16" hasCustomPrompt="1"/>
          </p:nvPr>
        </p:nvSpPr>
        <p:spPr>
          <a:xfrm>
            <a:off x="3528851" y="4056142"/>
            <a:ext cx="7634449" cy="436338"/>
          </a:xfrm>
        </p:spPr>
        <p:txBody>
          <a:bodyPr wrap="square" lIns="0" tIns="0" rIns="0">
            <a:spAutoFit/>
          </a:bodyPr>
          <a:lstStyle>
            <a:lvl1pPr marL="0" indent="0">
              <a:buNone/>
              <a:defRPr sz="2800">
                <a:solidFill>
                  <a:schemeClr val="tx1"/>
                </a:solidFill>
              </a:defRPr>
            </a:lvl1pPr>
          </a:lstStyle>
          <a:p>
            <a:pPr lvl="0"/>
            <a:r>
              <a:rPr lang="en-US" dirty="0"/>
              <a:t>Insert text here</a:t>
            </a:r>
          </a:p>
        </p:txBody>
      </p:sp>
      <p:pic>
        <p:nvPicPr>
          <p:cNvPr id="16" name="Picture 15">
            <a:extLst>
              <a:ext uri="{FF2B5EF4-FFF2-40B4-BE49-F238E27FC236}">
                <a16:creationId xmlns:a16="http://schemas.microsoft.com/office/drawing/2014/main" id="{7035A9C6-493E-AB28-35AC-856C4D63FE95}"/>
              </a:ext>
            </a:extLst>
          </p:cNvPr>
          <p:cNvPicPr>
            <a:picLocks noChangeAspect="1"/>
          </p:cNvPicPr>
          <p:nvPr/>
        </p:nvPicPr>
        <p:blipFill>
          <a:blip r:embed="rId2"/>
          <a:stretch>
            <a:fillRect/>
          </a:stretch>
        </p:blipFill>
        <p:spPr>
          <a:xfrm>
            <a:off x="1752044" y="5573845"/>
            <a:ext cx="1620122" cy="1025784"/>
          </a:xfrm>
          <a:prstGeom prst="rect">
            <a:avLst/>
          </a:prstGeom>
        </p:spPr>
      </p:pic>
      <p:pic>
        <p:nvPicPr>
          <p:cNvPr id="17" name="Picture 16">
            <a:extLst>
              <a:ext uri="{FF2B5EF4-FFF2-40B4-BE49-F238E27FC236}">
                <a16:creationId xmlns:a16="http://schemas.microsoft.com/office/drawing/2014/main" id="{858C68AF-B152-72A6-F7A7-F7F535AAD6A8}"/>
              </a:ext>
            </a:extLst>
          </p:cNvPr>
          <p:cNvPicPr>
            <a:picLocks noChangeAspect="1"/>
          </p:cNvPicPr>
          <p:nvPr/>
        </p:nvPicPr>
        <p:blipFill>
          <a:blip r:embed="rId3"/>
          <a:stretch>
            <a:fillRect/>
          </a:stretch>
        </p:blipFill>
        <p:spPr>
          <a:xfrm>
            <a:off x="1596425" y="5463854"/>
            <a:ext cx="1620123" cy="1025784"/>
          </a:xfrm>
          <a:prstGeom prst="rect">
            <a:avLst/>
          </a:prstGeom>
        </p:spPr>
      </p:pic>
      <p:sp>
        <p:nvSpPr>
          <p:cNvPr id="18" name="Text Placeholder 13">
            <a:extLst>
              <a:ext uri="{FF2B5EF4-FFF2-40B4-BE49-F238E27FC236}">
                <a16:creationId xmlns:a16="http://schemas.microsoft.com/office/drawing/2014/main" id="{AFC7C270-44BC-6A19-E1AD-FB0A1A86BCE4}"/>
              </a:ext>
            </a:extLst>
          </p:cNvPr>
          <p:cNvSpPr>
            <a:spLocks noGrp="1"/>
          </p:cNvSpPr>
          <p:nvPr>
            <p:ph type="body" sz="quarter" idx="17" hasCustomPrompt="1"/>
          </p:nvPr>
        </p:nvSpPr>
        <p:spPr>
          <a:xfrm>
            <a:off x="3681251" y="5749251"/>
            <a:ext cx="7634449" cy="436338"/>
          </a:xfrm>
        </p:spPr>
        <p:txBody>
          <a:bodyPr wrap="square" lIns="0" tIns="0" rIns="0">
            <a:spAutoFit/>
          </a:bodyPr>
          <a:lstStyle>
            <a:lvl1pPr marL="0" indent="0">
              <a:buNone/>
              <a:defRPr sz="2800">
                <a:solidFill>
                  <a:schemeClr val="tx1"/>
                </a:solidFill>
              </a:defRPr>
            </a:lvl1pPr>
          </a:lstStyle>
          <a:p>
            <a:pPr lvl="0"/>
            <a:r>
              <a:rPr lang="en-US" dirty="0"/>
              <a:t>Insert text here</a:t>
            </a:r>
          </a:p>
        </p:txBody>
      </p:sp>
      <p:grpSp>
        <p:nvGrpSpPr>
          <p:cNvPr id="6" name="Group 5">
            <a:extLst>
              <a:ext uri="{FF2B5EF4-FFF2-40B4-BE49-F238E27FC236}">
                <a16:creationId xmlns:a16="http://schemas.microsoft.com/office/drawing/2014/main" id="{D8D9E40E-394A-9A23-F2F6-F38B6B4BEE8A}"/>
              </a:ext>
            </a:extLst>
          </p:cNvPr>
          <p:cNvGrpSpPr/>
          <p:nvPr/>
        </p:nvGrpSpPr>
        <p:grpSpPr>
          <a:xfrm>
            <a:off x="0" y="0"/>
            <a:ext cx="12193175" cy="537848"/>
            <a:chOff x="-1" y="6325621"/>
            <a:chExt cx="12193175" cy="537848"/>
          </a:xfrm>
        </p:grpSpPr>
        <p:pic>
          <p:nvPicPr>
            <p:cNvPr id="7" name="Picture 6">
              <a:extLst>
                <a:ext uri="{FF2B5EF4-FFF2-40B4-BE49-F238E27FC236}">
                  <a16:creationId xmlns:a16="http://schemas.microsoft.com/office/drawing/2014/main" id="{FE7D8103-26FC-C6CA-7B21-1EC63E0E40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5174" y="6325624"/>
              <a:ext cx="6858000" cy="537845"/>
            </a:xfrm>
            <a:prstGeom prst="rect">
              <a:avLst/>
            </a:prstGeom>
          </p:spPr>
        </p:pic>
        <p:pic>
          <p:nvPicPr>
            <p:cNvPr id="8" name="Picture 7">
              <a:extLst>
                <a:ext uri="{FF2B5EF4-FFF2-40B4-BE49-F238E27FC236}">
                  <a16:creationId xmlns:a16="http://schemas.microsoft.com/office/drawing/2014/main" id="{4B31BBDD-0ED9-8603-C0E5-0D2C0CFAB44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0800000">
              <a:off x="1248354" y="6325622"/>
              <a:ext cx="4086819" cy="537845"/>
            </a:xfrm>
            <a:prstGeom prst="rect">
              <a:avLst/>
            </a:prstGeom>
          </p:spPr>
        </p:pic>
        <p:pic>
          <p:nvPicPr>
            <p:cNvPr id="11" name="Picture 10">
              <a:extLst>
                <a:ext uri="{FF2B5EF4-FFF2-40B4-BE49-F238E27FC236}">
                  <a16:creationId xmlns:a16="http://schemas.microsoft.com/office/drawing/2014/main" id="{FBE145FC-1688-1C5F-9E20-599CF4AB9A4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10800000">
              <a:off x="-1" y="6325621"/>
              <a:ext cx="1248353" cy="537845"/>
            </a:xfrm>
            <a:prstGeom prst="rect">
              <a:avLst/>
            </a:prstGeom>
          </p:spPr>
        </p:pic>
      </p:grpSp>
    </p:spTree>
    <p:extLst>
      <p:ext uri="{BB962C8B-B14F-4D97-AF65-F5344CB8AC3E}">
        <p14:creationId xmlns:p14="http://schemas.microsoft.com/office/powerpoint/2010/main" val="1907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Placeholder 8" descr="A building with columns and a cartoon face&#10;&#10;Description automatically generated">
            <a:extLst>
              <a:ext uri="{FF2B5EF4-FFF2-40B4-BE49-F238E27FC236}">
                <a16:creationId xmlns:a16="http://schemas.microsoft.com/office/drawing/2014/main" id="{07F95E77-0E5C-662F-4544-5A6BEAD6C1E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10DEF81D-A00C-77A9-04D6-C198415E8F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15912" y="5471579"/>
            <a:ext cx="4297680" cy="1204652"/>
          </a:xfrm>
          <a:prstGeom prst="rect">
            <a:avLst/>
          </a:prstGeom>
        </p:spPr>
      </p:pic>
      <p:sp>
        <p:nvSpPr>
          <p:cNvPr id="8" name="TextBox 7">
            <a:extLst>
              <a:ext uri="{FF2B5EF4-FFF2-40B4-BE49-F238E27FC236}">
                <a16:creationId xmlns:a16="http://schemas.microsoft.com/office/drawing/2014/main" id="{9C406A7A-292D-DCF6-2454-5BBEF820ED31}"/>
              </a:ext>
            </a:extLst>
          </p:cNvPr>
          <p:cNvSpPr txBox="1"/>
          <p:nvPr/>
        </p:nvSpPr>
        <p:spPr>
          <a:xfrm>
            <a:off x="58362" y="5904737"/>
            <a:ext cx="8077200" cy="369332"/>
          </a:xfrm>
          <a:prstGeom prst="rect">
            <a:avLst/>
          </a:prstGeom>
          <a:noFill/>
        </p:spPr>
        <p:txBody>
          <a:bodyPr wrap="square">
            <a:spAutoFit/>
          </a:bodyPr>
          <a:lstStyle/>
          <a:p>
            <a:pPr marL="0" marR="0">
              <a:spcBef>
                <a:spcPts val="0"/>
              </a:spcBef>
              <a:spcAft>
                <a:spcPts val="0"/>
              </a:spcAft>
            </a:pPr>
            <a:r>
              <a:rPr lang="en-US" sz="1800" dirty="0">
                <a:solidFill>
                  <a:schemeClr val="bg1"/>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  \  </a:t>
            </a:r>
            <a:endParaRPr lang="en-US" sz="1400" dirty="0">
              <a:solidFill>
                <a:schemeClr val="bg1"/>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p:txBody>
      </p:sp>
      <p:sp>
        <p:nvSpPr>
          <p:cNvPr id="9" name="Text Placeholder 10">
            <a:extLst>
              <a:ext uri="{FF2B5EF4-FFF2-40B4-BE49-F238E27FC236}">
                <a16:creationId xmlns:a16="http://schemas.microsoft.com/office/drawing/2014/main" id="{60718988-4C1B-DACD-5A94-8A5034786B40}"/>
              </a:ext>
            </a:extLst>
          </p:cNvPr>
          <p:cNvSpPr>
            <a:spLocks noGrp="1"/>
          </p:cNvSpPr>
          <p:nvPr>
            <p:ph type="body" sz="quarter" idx="13" hasCustomPrompt="1"/>
          </p:nvPr>
        </p:nvSpPr>
        <p:spPr>
          <a:xfrm>
            <a:off x="457200" y="2488999"/>
            <a:ext cx="6231217" cy="1880002"/>
          </a:xfrm>
        </p:spPr>
        <p:txBody>
          <a:bodyPr wrap="square" lIns="0" rIns="0" bIns="0" anchor="b" anchorCtr="0">
            <a:spAutoFit/>
          </a:bodyPr>
          <a:lstStyle>
            <a:lvl1pPr marL="0" indent="0">
              <a:buNone/>
              <a:defRPr sz="6600" b="1">
                <a:solidFill>
                  <a:schemeClr val="bg1"/>
                </a:solidFill>
              </a:defRPr>
            </a:lvl1pPr>
          </a:lstStyle>
          <a:p>
            <a:pPr lvl="0"/>
            <a:r>
              <a:rPr lang="en-US" dirty="0"/>
              <a:t>TITLE GOES HERE</a:t>
            </a:r>
          </a:p>
        </p:txBody>
      </p:sp>
      <p:sp>
        <p:nvSpPr>
          <p:cNvPr id="10" name="Text Placeholder 13">
            <a:extLst>
              <a:ext uri="{FF2B5EF4-FFF2-40B4-BE49-F238E27FC236}">
                <a16:creationId xmlns:a16="http://schemas.microsoft.com/office/drawing/2014/main" id="{0ABBE2D3-ABB0-56C5-2A39-078E1DA9FFFB}"/>
              </a:ext>
            </a:extLst>
          </p:cNvPr>
          <p:cNvSpPr>
            <a:spLocks noGrp="1"/>
          </p:cNvSpPr>
          <p:nvPr>
            <p:ph type="body" sz="quarter" idx="14" hasCustomPrompt="1"/>
          </p:nvPr>
        </p:nvSpPr>
        <p:spPr>
          <a:xfrm>
            <a:off x="532871" y="5160943"/>
            <a:ext cx="4569065" cy="324897"/>
          </a:xfrm>
        </p:spPr>
        <p:txBody>
          <a:bodyPr wrap="square" lIns="0" tIns="0" rIns="0">
            <a:spAutoFit/>
          </a:bodyPr>
          <a:lstStyle>
            <a:lvl1pPr marL="0" indent="0">
              <a:buNone/>
              <a:defRPr sz="2000" b="0" i="0">
                <a:solidFill>
                  <a:schemeClr val="bg1"/>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Presenter Name  \\  Presenter Title</a:t>
            </a:r>
          </a:p>
        </p:txBody>
      </p:sp>
    </p:spTree>
    <p:extLst>
      <p:ext uri="{BB962C8B-B14F-4D97-AF65-F5344CB8AC3E}">
        <p14:creationId xmlns:p14="http://schemas.microsoft.com/office/powerpoint/2010/main" val="190567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2" name="TextBox 1">
            <a:extLst>
              <a:ext uri="{FF2B5EF4-FFF2-40B4-BE49-F238E27FC236}">
                <a16:creationId xmlns:a16="http://schemas.microsoft.com/office/drawing/2014/main" id="{01A42BEA-6834-3BF4-A060-B9A8005F4B45}"/>
              </a:ext>
            </a:extLst>
          </p:cNvPr>
          <p:cNvSpPr txBox="1"/>
          <p:nvPr/>
        </p:nvSpPr>
        <p:spPr>
          <a:xfrm>
            <a:off x="495299" y="1570076"/>
            <a:ext cx="11696701" cy="655564"/>
          </a:xfrm>
          <a:prstGeom prst="rect">
            <a:avLst/>
          </a:prstGeom>
          <a:solidFill>
            <a:schemeClr val="bg1"/>
          </a:solidFill>
        </p:spPr>
        <p:txBody>
          <a:bodyPr wrap="square">
            <a:spAutoFit/>
          </a:bodyPr>
          <a:lstStyle/>
          <a:p>
            <a:pPr marL="6350" indent="-6350">
              <a:lnSpc>
                <a:spcPct val="103000"/>
              </a:lnSpc>
              <a:spcAft>
                <a:spcPts val="25"/>
              </a:spcAft>
            </a:pPr>
            <a:r>
              <a:rPr lang="en-US" sz="1800" kern="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  \  \  \  \  \  \  \  \  \  \  \  \  \  \  \  \  \  \  \  \  \  \     </a:t>
            </a:r>
            <a:endParaRPr lang="en-US" sz="1200" kern="1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a:p>
            <a:pPr marL="6350" marR="0" indent="-6350">
              <a:lnSpc>
                <a:spcPct val="103000"/>
              </a:lnSpc>
              <a:spcBef>
                <a:spcPts val="0"/>
              </a:spcBef>
              <a:spcAft>
                <a:spcPts val="25"/>
              </a:spcAft>
            </a:pPr>
            <a:r>
              <a:rPr lang="en-US" sz="1800" kern="0" dirty="0">
                <a:solidFill>
                  <a:srgbClr val="C32026"/>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endParaRPr lang="en-US" sz="1200" kern="1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endParaRPr>
          </a:p>
        </p:txBody>
      </p:sp>
      <p:sp>
        <p:nvSpPr>
          <p:cNvPr id="10" name="Text Placeholder 13">
            <a:extLst>
              <a:ext uri="{FF2B5EF4-FFF2-40B4-BE49-F238E27FC236}">
                <a16:creationId xmlns:a16="http://schemas.microsoft.com/office/drawing/2014/main" id="{470684E9-F99B-ABCD-0828-6D0787307FEF}"/>
              </a:ext>
            </a:extLst>
          </p:cNvPr>
          <p:cNvSpPr>
            <a:spLocks noGrp="1"/>
          </p:cNvSpPr>
          <p:nvPr>
            <p:ph type="body" sz="quarter" idx="15" hasCustomPrompt="1"/>
          </p:nvPr>
        </p:nvSpPr>
        <p:spPr>
          <a:xfrm>
            <a:off x="3782851" y="2473024"/>
            <a:ext cx="7101049" cy="3055195"/>
          </a:xfrm>
        </p:spPr>
        <p:txBody>
          <a:bodyPr wrap="square" lIns="0" tIns="0" rIns="0">
            <a:spAutoFit/>
          </a:bodyPr>
          <a:lstStyle>
            <a:lvl1pPr marL="0" indent="0">
              <a:buNone/>
              <a:defRPr sz="3600">
                <a:solidFill>
                  <a:schemeClr val="tx1"/>
                </a:solidFill>
              </a:defRPr>
            </a:lvl1pPr>
          </a:lstStyle>
          <a:p>
            <a:pPr lvl="0"/>
            <a:r>
              <a:rPr lang="en-US" dirty="0"/>
              <a:t>Insert text here</a:t>
            </a:r>
          </a:p>
          <a:p>
            <a:pPr lvl="0"/>
            <a:endParaRPr lang="en-US" dirty="0"/>
          </a:p>
          <a:p>
            <a:pPr lvl="0"/>
            <a:endParaRPr lang="en-US" dirty="0"/>
          </a:p>
          <a:p>
            <a:pPr lvl="0"/>
            <a:endParaRPr lang="en-US" dirty="0"/>
          </a:p>
          <a:p>
            <a:pPr lvl="0"/>
            <a:endParaRPr lang="en-US" dirty="0"/>
          </a:p>
        </p:txBody>
      </p:sp>
      <p:pic>
        <p:nvPicPr>
          <p:cNvPr id="6" name="Picture 5">
            <a:extLst>
              <a:ext uri="{FF2B5EF4-FFF2-40B4-BE49-F238E27FC236}">
                <a16:creationId xmlns:a16="http://schemas.microsoft.com/office/drawing/2014/main" id="{21B05C23-4751-B08D-74C4-8D7B4D7055B2}"/>
              </a:ext>
            </a:extLst>
          </p:cNvPr>
          <p:cNvPicPr>
            <a:picLocks noChangeAspect="1"/>
          </p:cNvPicPr>
          <p:nvPr/>
        </p:nvPicPr>
        <p:blipFill rotWithShape="1">
          <a:blip r:embed="rId2"/>
          <a:srcRect l="31988"/>
          <a:stretch/>
        </p:blipFill>
        <p:spPr>
          <a:xfrm>
            <a:off x="0" y="2979334"/>
            <a:ext cx="2781298" cy="2589953"/>
          </a:xfrm>
          <a:prstGeom prst="rect">
            <a:avLst/>
          </a:prstGeom>
        </p:spPr>
      </p:pic>
      <p:pic>
        <p:nvPicPr>
          <p:cNvPr id="3" name="Picture 2">
            <a:extLst>
              <a:ext uri="{FF2B5EF4-FFF2-40B4-BE49-F238E27FC236}">
                <a16:creationId xmlns:a16="http://schemas.microsoft.com/office/drawing/2014/main" id="{331CCE95-87FD-E14F-4463-70681941D113}"/>
              </a:ext>
            </a:extLst>
          </p:cNvPr>
          <p:cNvPicPr>
            <a:picLocks noChangeAspect="1"/>
          </p:cNvPicPr>
          <p:nvPr/>
        </p:nvPicPr>
        <p:blipFill>
          <a:blip r:embed="rId3"/>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75134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0" name="Text Placeholder 13">
            <a:extLst>
              <a:ext uri="{FF2B5EF4-FFF2-40B4-BE49-F238E27FC236}">
                <a16:creationId xmlns:a16="http://schemas.microsoft.com/office/drawing/2014/main" id="{470684E9-F99B-ABCD-0828-6D0787307FEF}"/>
              </a:ext>
            </a:extLst>
          </p:cNvPr>
          <p:cNvSpPr>
            <a:spLocks noGrp="1"/>
          </p:cNvSpPr>
          <p:nvPr>
            <p:ph type="body" sz="quarter" idx="15" hasCustomPrompt="1"/>
          </p:nvPr>
        </p:nvSpPr>
        <p:spPr>
          <a:xfrm>
            <a:off x="3782851" y="2473024"/>
            <a:ext cx="7101049" cy="3055195"/>
          </a:xfrm>
        </p:spPr>
        <p:txBody>
          <a:bodyPr wrap="square" lIns="0" tIns="0" rIns="0">
            <a:spAutoFit/>
          </a:bodyPr>
          <a:lstStyle>
            <a:lvl1pPr marL="0" indent="0">
              <a:buNone/>
              <a:defRPr sz="3600">
                <a:solidFill>
                  <a:schemeClr val="tx1"/>
                </a:solidFill>
              </a:defRPr>
            </a:lvl1pPr>
          </a:lstStyle>
          <a:p>
            <a:pPr lvl="0"/>
            <a:r>
              <a:rPr lang="en-US" dirty="0"/>
              <a:t>Insert text here</a:t>
            </a:r>
          </a:p>
          <a:p>
            <a:pPr lvl="0"/>
            <a:endParaRPr lang="en-US" dirty="0"/>
          </a:p>
          <a:p>
            <a:pPr lvl="0"/>
            <a:endParaRPr lang="en-US" dirty="0"/>
          </a:p>
          <a:p>
            <a:pPr lvl="0"/>
            <a:endParaRPr lang="en-US" dirty="0"/>
          </a:p>
          <a:p>
            <a:pPr lvl="0"/>
            <a:endParaRPr lang="en-US" dirty="0"/>
          </a:p>
        </p:txBody>
      </p:sp>
      <p:pic>
        <p:nvPicPr>
          <p:cNvPr id="6" name="Picture 5">
            <a:extLst>
              <a:ext uri="{FF2B5EF4-FFF2-40B4-BE49-F238E27FC236}">
                <a16:creationId xmlns:a16="http://schemas.microsoft.com/office/drawing/2014/main" id="{21B05C23-4751-B08D-74C4-8D7B4D7055B2}"/>
              </a:ext>
            </a:extLst>
          </p:cNvPr>
          <p:cNvPicPr>
            <a:picLocks noChangeAspect="1"/>
          </p:cNvPicPr>
          <p:nvPr/>
        </p:nvPicPr>
        <p:blipFill rotWithShape="1">
          <a:blip r:embed="rId2"/>
          <a:srcRect l="31988"/>
          <a:stretch/>
        </p:blipFill>
        <p:spPr>
          <a:xfrm>
            <a:off x="0" y="2979334"/>
            <a:ext cx="2781298" cy="2589953"/>
          </a:xfrm>
          <a:prstGeom prst="rect">
            <a:avLst/>
          </a:prstGeom>
        </p:spPr>
      </p:pic>
      <p:sp>
        <p:nvSpPr>
          <p:cNvPr id="7" name="TextBox 6">
            <a:extLst>
              <a:ext uri="{FF2B5EF4-FFF2-40B4-BE49-F238E27FC236}">
                <a16:creationId xmlns:a16="http://schemas.microsoft.com/office/drawing/2014/main" id="{9F1FD427-76B9-2107-7705-1DE05A91AEDF}"/>
              </a:ext>
            </a:extLst>
          </p:cNvPr>
          <p:cNvSpPr txBox="1"/>
          <p:nvPr/>
        </p:nvSpPr>
        <p:spPr>
          <a:xfrm>
            <a:off x="86264" y="6392335"/>
            <a:ext cx="13414014" cy="553998"/>
          </a:xfrm>
          <a:prstGeom prst="rect">
            <a:avLst/>
          </a:prstGeom>
          <a:noFill/>
        </p:spPr>
        <p:txBody>
          <a:bodyPr wrap="square">
            <a:spAutoFit/>
          </a:bodyPr>
          <a:lstStyle/>
          <a:p>
            <a:pPr marL="0" marR="0">
              <a:spcBef>
                <a:spcPts val="0"/>
              </a:spcBef>
              <a:spcAft>
                <a:spcPts val="0"/>
              </a:spcAft>
            </a:pPr>
            <a:r>
              <a:rPr lang="en-US" sz="3000" dirty="0">
                <a:solidFill>
                  <a:srgbClr val="C5050C"/>
                </a:solidFill>
                <a:effectLst/>
                <a:latin typeface="Red Hat Display Light" panose="02010303040201060303" pitchFamily="2" charset="0"/>
                <a:ea typeface="Times New Roman" panose="02020603050405020304" pitchFamily="18" charset="0"/>
              </a:rPr>
              <a:t>\  \  \  \  \  </a:t>
            </a:r>
            <a:r>
              <a:rPr lang="en-US" sz="3000"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dirty="0">
                <a:solidFill>
                  <a:srgbClr val="C5050C"/>
                </a:solidFill>
                <a:effectLst/>
                <a:latin typeface="Red Hat Display Medium" panose="02010303040201060303" pitchFamily="2" charset="0"/>
                <a:ea typeface="Times New Roman" panose="02020603050405020304" pitchFamily="18" charset="0"/>
              </a:rPr>
              <a:t>\  \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Semi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Extra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Black"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endParaRPr lang="en-US" sz="3000" dirty="0">
              <a:solidFill>
                <a:srgbClr val="C5050C"/>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E3308663-96AC-194F-28FE-CB0F964E2252}"/>
              </a:ext>
            </a:extLst>
          </p:cNvPr>
          <p:cNvPicPr>
            <a:picLocks noChangeAspect="1"/>
          </p:cNvPicPr>
          <p:nvPr/>
        </p:nvPicPr>
        <p:blipFill>
          <a:blip r:embed="rId3"/>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858670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0" name="Text Placeholder 13">
            <a:extLst>
              <a:ext uri="{FF2B5EF4-FFF2-40B4-BE49-F238E27FC236}">
                <a16:creationId xmlns:a16="http://schemas.microsoft.com/office/drawing/2014/main" id="{470684E9-F99B-ABCD-0828-6D0787307FEF}"/>
              </a:ext>
            </a:extLst>
          </p:cNvPr>
          <p:cNvSpPr>
            <a:spLocks noGrp="1"/>
          </p:cNvSpPr>
          <p:nvPr>
            <p:ph type="body" sz="quarter" idx="15" hasCustomPrompt="1"/>
          </p:nvPr>
        </p:nvSpPr>
        <p:spPr>
          <a:xfrm>
            <a:off x="3782851" y="2473024"/>
            <a:ext cx="7101049" cy="3055195"/>
          </a:xfrm>
        </p:spPr>
        <p:txBody>
          <a:bodyPr wrap="square" lIns="0" tIns="0" rIns="0">
            <a:spAutoFit/>
          </a:bodyPr>
          <a:lstStyle>
            <a:lvl1pPr marL="0" indent="0">
              <a:buNone/>
              <a:defRPr sz="3600">
                <a:solidFill>
                  <a:schemeClr val="tx1"/>
                </a:solidFill>
              </a:defRPr>
            </a:lvl1pPr>
          </a:lstStyle>
          <a:p>
            <a:pPr lvl="0"/>
            <a:r>
              <a:rPr lang="en-US" dirty="0"/>
              <a:t>Insert text here</a:t>
            </a:r>
          </a:p>
          <a:p>
            <a:pPr lvl="0"/>
            <a:endParaRPr lang="en-US" dirty="0"/>
          </a:p>
          <a:p>
            <a:pPr lvl="0"/>
            <a:endParaRPr lang="en-US" dirty="0"/>
          </a:p>
          <a:p>
            <a:pPr lvl="0"/>
            <a:endParaRPr lang="en-US" dirty="0"/>
          </a:p>
          <a:p>
            <a:pPr lvl="0"/>
            <a:endParaRPr lang="en-US" dirty="0"/>
          </a:p>
        </p:txBody>
      </p:sp>
      <p:pic>
        <p:nvPicPr>
          <p:cNvPr id="6" name="Picture 5">
            <a:extLst>
              <a:ext uri="{FF2B5EF4-FFF2-40B4-BE49-F238E27FC236}">
                <a16:creationId xmlns:a16="http://schemas.microsoft.com/office/drawing/2014/main" id="{21B05C23-4751-B08D-74C4-8D7B4D7055B2}"/>
              </a:ext>
            </a:extLst>
          </p:cNvPr>
          <p:cNvPicPr>
            <a:picLocks noChangeAspect="1"/>
          </p:cNvPicPr>
          <p:nvPr/>
        </p:nvPicPr>
        <p:blipFill rotWithShape="1">
          <a:blip r:embed="rId2"/>
          <a:srcRect l="31988"/>
          <a:stretch/>
        </p:blipFill>
        <p:spPr>
          <a:xfrm>
            <a:off x="0" y="2979334"/>
            <a:ext cx="2781298" cy="2589953"/>
          </a:xfrm>
          <a:prstGeom prst="rect">
            <a:avLst/>
          </a:prstGeom>
        </p:spPr>
      </p:pic>
      <p:pic>
        <p:nvPicPr>
          <p:cNvPr id="3" name="Picture 2">
            <a:extLst>
              <a:ext uri="{FF2B5EF4-FFF2-40B4-BE49-F238E27FC236}">
                <a16:creationId xmlns:a16="http://schemas.microsoft.com/office/drawing/2014/main" id="{296E3ECE-1C44-7373-6D3D-08070BB987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4" name="Picture 3">
            <a:extLst>
              <a:ext uri="{FF2B5EF4-FFF2-40B4-BE49-F238E27FC236}">
                <a16:creationId xmlns:a16="http://schemas.microsoft.com/office/drawing/2014/main" id="{D76CC791-A347-17A0-C199-F1BB00A499D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5" name="Text Placeholder 12">
            <a:extLst>
              <a:ext uri="{FF2B5EF4-FFF2-40B4-BE49-F238E27FC236}">
                <a16:creationId xmlns:a16="http://schemas.microsoft.com/office/drawing/2014/main" id="{603DFCE7-0972-C29B-1D02-998DCA902164}"/>
              </a:ext>
            </a:extLst>
          </p:cNvPr>
          <p:cNvSpPr>
            <a:spLocks noGrp="1"/>
          </p:cNvSpPr>
          <p:nvPr>
            <p:ph type="body" sz="quarter" idx="14" hasCustomPrompt="1"/>
          </p:nvPr>
        </p:nvSpPr>
        <p:spPr>
          <a:xfrm>
            <a:off x="0" y="6498293"/>
            <a:ext cx="3528851"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Department \\ Presentation Title</a:t>
            </a:r>
          </a:p>
        </p:txBody>
      </p:sp>
      <p:pic>
        <p:nvPicPr>
          <p:cNvPr id="2" name="Picture 1">
            <a:extLst>
              <a:ext uri="{FF2B5EF4-FFF2-40B4-BE49-F238E27FC236}">
                <a16:creationId xmlns:a16="http://schemas.microsoft.com/office/drawing/2014/main" id="{6514F617-6EB6-53D6-ED96-C1A9F536B560}"/>
              </a:ext>
            </a:extLst>
          </p:cNvPr>
          <p:cNvPicPr>
            <a:picLocks noChangeAspect="1"/>
          </p:cNvPicPr>
          <p:nvPr/>
        </p:nvPicPr>
        <p:blipFill>
          <a:blip r:embed="rId5"/>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23850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0" name="Text Placeholder 13">
            <a:extLst>
              <a:ext uri="{FF2B5EF4-FFF2-40B4-BE49-F238E27FC236}">
                <a16:creationId xmlns:a16="http://schemas.microsoft.com/office/drawing/2014/main" id="{470684E9-F99B-ABCD-0828-6D0787307FEF}"/>
              </a:ext>
            </a:extLst>
          </p:cNvPr>
          <p:cNvSpPr>
            <a:spLocks noGrp="1"/>
          </p:cNvSpPr>
          <p:nvPr>
            <p:ph type="body" sz="quarter" idx="15" hasCustomPrompt="1"/>
          </p:nvPr>
        </p:nvSpPr>
        <p:spPr>
          <a:xfrm>
            <a:off x="3782851" y="2473024"/>
            <a:ext cx="7101049" cy="3055195"/>
          </a:xfrm>
        </p:spPr>
        <p:txBody>
          <a:bodyPr wrap="square" lIns="0" tIns="0" rIns="0">
            <a:spAutoFit/>
          </a:bodyPr>
          <a:lstStyle>
            <a:lvl1pPr marL="0" indent="0">
              <a:buNone/>
              <a:defRPr sz="3600">
                <a:solidFill>
                  <a:schemeClr val="tx1"/>
                </a:solidFill>
              </a:defRPr>
            </a:lvl1pPr>
          </a:lstStyle>
          <a:p>
            <a:pPr lvl="0"/>
            <a:r>
              <a:rPr lang="en-US" dirty="0"/>
              <a:t>Insert text here</a:t>
            </a:r>
          </a:p>
          <a:p>
            <a:pPr lvl="0"/>
            <a:endParaRPr lang="en-US" dirty="0"/>
          </a:p>
          <a:p>
            <a:pPr lvl="0"/>
            <a:endParaRPr lang="en-US" dirty="0"/>
          </a:p>
          <a:p>
            <a:pPr lvl="0"/>
            <a:endParaRPr lang="en-US" dirty="0"/>
          </a:p>
          <a:p>
            <a:pPr lvl="0"/>
            <a:endParaRPr lang="en-US" dirty="0"/>
          </a:p>
        </p:txBody>
      </p:sp>
      <p:pic>
        <p:nvPicPr>
          <p:cNvPr id="6" name="Picture 5">
            <a:extLst>
              <a:ext uri="{FF2B5EF4-FFF2-40B4-BE49-F238E27FC236}">
                <a16:creationId xmlns:a16="http://schemas.microsoft.com/office/drawing/2014/main" id="{21B05C23-4751-B08D-74C4-8D7B4D7055B2}"/>
              </a:ext>
            </a:extLst>
          </p:cNvPr>
          <p:cNvPicPr>
            <a:picLocks noChangeAspect="1"/>
          </p:cNvPicPr>
          <p:nvPr/>
        </p:nvPicPr>
        <p:blipFill rotWithShape="1">
          <a:blip r:embed="rId2"/>
          <a:srcRect l="31988"/>
          <a:stretch/>
        </p:blipFill>
        <p:spPr>
          <a:xfrm>
            <a:off x="0" y="2979334"/>
            <a:ext cx="2781298" cy="2589953"/>
          </a:xfrm>
          <a:prstGeom prst="rect">
            <a:avLst/>
          </a:prstGeom>
        </p:spPr>
      </p:pic>
      <p:grpSp>
        <p:nvGrpSpPr>
          <p:cNvPr id="2" name="Group 1">
            <a:extLst>
              <a:ext uri="{FF2B5EF4-FFF2-40B4-BE49-F238E27FC236}">
                <a16:creationId xmlns:a16="http://schemas.microsoft.com/office/drawing/2014/main" id="{93226894-7FAA-94B7-81E5-F681BE766F91}"/>
              </a:ext>
            </a:extLst>
          </p:cNvPr>
          <p:cNvGrpSpPr/>
          <p:nvPr/>
        </p:nvGrpSpPr>
        <p:grpSpPr>
          <a:xfrm>
            <a:off x="-1175" y="0"/>
            <a:ext cx="12193175" cy="537848"/>
            <a:chOff x="-1" y="6325621"/>
            <a:chExt cx="12193175" cy="537848"/>
          </a:xfrm>
        </p:grpSpPr>
        <p:pic>
          <p:nvPicPr>
            <p:cNvPr id="7" name="Picture 6">
              <a:extLst>
                <a:ext uri="{FF2B5EF4-FFF2-40B4-BE49-F238E27FC236}">
                  <a16:creationId xmlns:a16="http://schemas.microsoft.com/office/drawing/2014/main" id="{AA90D522-4701-3006-2830-3BD98E3AA5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5174" y="6325624"/>
              <a:ext cx="6858000" cy="537845"/>
            </a:xfrm>
            <a:prstGeom prst="rect">
              <a:avLst/>
            </a:prstGeom>
          </p:spPr>
        </p:pic>
        <p:pic>
          <p:nvPicPr>
            <p:cNvPr id="8" name="Picture 7">
              <a:extLst>
                <a:ext uri="{FF2B5EF4-FFF2-40B4-BE49-F238E27FC236}">
                  <a16:creationId xmlns:a16="http://schemas.microsoft.com/office/drawing/2014/main" id="{403EDA12-F6A4-31F5-7DF7-A110E4D46DD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1248354" y="6325622"/>
              <a:ext cx="4086819" cy="537845"/>
            </a:xfrm>
            <a:prstGeom prst="rect">
              <a:avLst/>
            </a:prstGeom>
          </p:spPr>
        </p:pic>
        <p:pic>
          <p:nvPicPr>
            <p:cNvPr id="11" name="Picture 10">
              <a:extLst>
                <a:ext uri="{FF2B5EF4-FFF2-40B4-BE49-F238E27FC236}">
                  <a16:creationId xmlns:a16="http://schemas.microsoft.com/office/drawing/2014/main" id="{F4C99FC0-5B44-1B43-5AB4-3EC80D0A0DB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0800000">
              <a:off x="-1" y="6325621"/>
              <a:ext cx="1248353" cy="537845"/>
            </a:xfrm>
            <a:prstGeom prst="rect">
              <a:avLst/>
            </a:prstGeom>
          </p:spPr>
        </p:pic>
      </p:grpSp>
    </p:spTree>
    <p:extLst>
      <p:ext uri="{BB962C8B-B14F-4D97-AF65-F5344CB8AC3E}">
        <p14:creationId xmlns:p14="http://schemas.microsoft.com/office/powerpoint/2010/main" val="227634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2" name="TextBox 1">
            <a:extLst>
              <a:ext uri="{FF2B5EF4-FFF2-40B4-BE49-F238E27FC236}">
                <a16:creationId xmlns:a16="http://schemas.microsoft.com/office/drawing/2014/main" id="{01A42BEA-6834-3BF4-A060-B9A8005F4B45}"/>
              </a:ext>
            </a:extLst>
          </p:cNvPr>
          <p:cNvSpPr txBox="1"/>
          <p:nvPr/>
        </p:nvSpPr>
        <p:spPr>
          <a:xfrm>
            <a:off x="495299" y="1570076"/>
            <a:ext cx="11696701" cy="655564"/>
          </a:xfrm>
          <a:prstGeom prst="rect">
            <a:avLst/>
          </a:prstGeom>
          <a:solidFill>
            <a:schemeClr val="bg1"/>
          </a:solidFill>
        </p:spPr>
        <p:txBody>
          <a:bodyPr wrap="square">
            <a:spAutoFit/>
          </a:bodyPr>
          <a:lstStyle/>
          <a:p>
            <a:pPr marL="6350" indent="-6350">
              <a:lnSpc>
                <a:spcPct val="103000"/>
              </a:lnSpc>
              <a:spcAft>
                <a:spcPts val="25"/>
              </a:spcAft>
            </a:pPr>
            <a:r>
              <a:rPr lang="en-US" sz="1800" kern="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  \  \  \  \  \  \  \  \  \  \  \  \  \  \  \  \  \  \  \  \  \  \     </a:t>
            </a:r>
            <a:endParaRPr lang="en-US" sz="1200" kern="1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a:p>
            <a:pPr marL="6350" marR="0" indent="-6350">
              <a:lnSpc>
                <a:spcPct val="103000"/>
              </a:lnSpc>
              <a:spcBef>
                <a:spcPts val="0"/>
              </a:spcBef>
              <a:spcAft>
                <a:spcPts val="25"/>
              </a:spcAft>
            </a:pPr>
            <a:r>
              <a:rPr lang="en-US" sz="1800" kern="0" dirty="0">
                <a:solidFill>
                  <a:srgbClr val="C32026"/>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endParaRPr lang="en-US" sz="1200" kern="1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endParaRPr>
          </a:p>
        </p:txBody>
      </p:sp>
      <p:pic>
        <p:nvPicPr>
          <p:cNvPr id="3" name="Picture 2">
            <a:extLst>
              <a:ext uri="{FF2B5EF4-FFF2-40B4-BE49-F238E27FC236}">
                <a16:creationId xmlns:a16="http://schemas.microsoft.com/office/drawing/2014/main" id="{FC743D3F-0DEB-2A94-0A91-94AC10D4570A}"/>
              </a:ext>
            </a:extLst>
          </p:cNvPr>
          <p:cNvPicPr>
            <a:picLocks noChangeAspect="1"/>
          </p:cNvPicPr>
          <p:nvPr/>
        </p:nvPicPr>
        <p:blipFill rotWithShape="1">
          <a:blip r:embed="rId2"/>
          <a:srcRect r="20986"/>
          <a:stretch/>
        </p:blipFill>
        <p:spPr>
          <a:xfrm>
            <a:off x="8206981" y="3611880"/>
            <a:ext cx="3985019" cy="1736265"/>
          </a:xfrm>
          <a:prstGeom prst="rect">
            <a:avLst/>
          </a:prstGeom>
        </p:spPr>
      </p:pic>
      <p:sp>
        <p:nvSpPr>
          <p:cNvPr id="7" name="Text Placeholder 8">
            <a:extLst>
              <a:ext uri="{FF2B5EF4-FFF2-40B4-BE49-F238E27FC236}">
                <a16:creationId xmlns:a16="http://schemas.microsoft.com/office/drawing/2014/main" id="{3F367EDE-4947-533B-213A-0509097B6A7B}"/>
              </a:ext>
              <a:ext uri="{C183D7F6-B498-43B3-948B-1728B52AA6E4}">
                <adec:decorative xmlns:adec="http://schemas.microsoft.com/office/drawing/2017/decorative" val="0"/>
              </a:ext>
            </a:extLst>
          </p:cNvPr>
          <p:cNvSpPr>
            <a:spLocks noGrp="1"/>
          </p:cNvSpPr>
          <p:nvPr>
            <p:ph type="body" sz="quarter" idx="14" hasCustomPrompt="1"/>
          </p:nvPr>
        </p:nvSpPr>
        <p:spPr>
          <a:xfrm>
            <a:off x="1193478" y="2313350"/>
            <a:ext cx="7013504" cy="1037439"/>
          </a:xfrm>
        </p:spPr>
        <p:txBody>
          <a:bodyPr bIns="0" anchor="b" anchorCtr="0">
            <a:noAutofit/>
          </a:bodyPr>
          <a:lstStyle>
            <a:lvl1pPr marL="0" indent="0">
              <a:buNone/>
              <a:defRPr sz="4400" b="1">
                <a:solidFill>
                  <a:srgbClr val="C5050C"/>
                </a:solidFill>
              </a:defRPr>
            </a:lvl1pPr>
            <a:lvl2pPr>
              <a:defRPr sz="3200" b="1"/>
            </a:lvl2pPr>
            <a:lvl3pPr>
              <a:defRPr sz="3200" b="1"/>
            </a:lvl3pPr>
            <a:lvl4pPr>
              <a:defRPr sz="3200" b="1"/>
            </a:lvl4pPr>
            <a:lvl5pPr>
              <a:defRPr sz="3200" b="1"/>
            </a:lvl5pPr>
          </a:lstStyle>
          <a:p>
            <a:pPr lvl="0"/>
            <a:r>
              <a:rPr lang="en-US" dirty="0"/>
              <a:t>Insert Subtitle Here</a:t>
            </a:r>
          </a:p>
        </p:txBody>
      </p:sp>
      <p:sp>
        <p:nvSpPr>
          <p:cNvPr id="12" name="Text Placeholder 13">
            <a:extLst>
              <a:ext uri="{FF2B5EF4-FFF2-40B4-BE49-F238E27FC236}">
                <a16:creationId xmlns:a16="http://schemas.microsoft.com/office/drawing/2014/main" id="{98C6D1FE-1DB4-CC81-F90E-15CCF469CFDC}"/>
              </a:ext>
            </a:extLst>
          </p:cNvPr>
          <p:cNvSpPr>
            <a:spLocks noGrp="1"/>
          </p:cNvSpPr>
          <p:nvPr>
            <p:ph type="body" sz="quarter" idx="15" hasCustomPrompt="1"/>
          </p:nvPr>
        </p:nvSpPr>
        <p:spPr>
          <a:xfrm>
            <a:off x="1193478" y="3632200"/>
            <a:ext cx="5902266" cy="492122"/>
          </a:xfrm>
        </p:spPr>
        <p:txBody>
          <a:bodyPr wrap="square" lIns="0" tIns="0" rIns="0">
            <a:spAutoFit/>
          </a:bodyPr>
          <a:lstStyle>
            <a:lvl1pPr marL="0" indent="0">
              <a:buNone/>
              <a:defRPr sz="3200">
                <a:solidFill>
                  <a:schemeClr val="tx1"/>
                </a:solidFill>
              </a:defRPr>
            </a:lvl1pPr>
          </a:lstStyle>
          <a:p>
            <a:pPr lvl="0"/>
            <a:r>
              <a:rPr lang="en-US" dirty="0"/>
              <a:t>Insert text here</a:t>
            </a:r>
          </a:p>
        </p:txBody>
      </p:sp>
      <p:pic>
        <p:nvPicPr>
          <p:cNvPr id="4" name="Picture 3">
            <a:extLst>
              <a:ext uri="{FF2B5EF4-FFF2-40B4-BE49-F238E27FC236}">
                <a16:creationId xmlns:a16="http://schemas.microsoft.com/office/drawing/2014/main" id="{F97059BC-B815-4A12-1D00-596921CD011D}"/>
              </a:ext>
            </a:extLst>
          </p:cNvPr>
          <p:cNvPicPr>
            <a:picLocks noChangeAspect="1"/>
          </p:cNvPicPr>
          <p:nvPr/>
        </p:nvPicPr>
        <p:blipFill>
          <a:blip r:embed="rId3"/>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2109181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8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pic>
        <p:nvPicPr>
          <p:cNvPr id="3" name="Picture 2">
            <a:extLst>
              <a:ext uri="{FF2B5EF4-FFF2-40B4-BE49-F238E27FC236}">
                <a16:creationId xmlns:a16="http://schemas.microsoft.com/office/drawing/2014/main" id="{FC743D3F-0DEB-2A94-0A91-94AC10D4570A}"/>
              </a:ext>
            </a:extLst>
          </p:cNvPr>
          <p:cNvPicPr>
            <a:picLocks noChangeAspect="1"/>
          </p:cNvPicPr>
          <p:nvPr/>
        </p:nvPicPr>
        <p:blipFill rotWithShape="1">
          <a:blip r:embed="rId2"/>
          <a:srcRect r="20986"/>
          <a:stretch/>
        </p:blipFill>
        <p:spPr>
          <a:xfrm>
            <a:off x="8206981" y="3611880"/>
            <a:ext cx="3985019" cy="1736265"/>
          </a:xfrm>
          <a:prstGeom prst="rect">
            <a:avLst/>
          </a:prstGeom>
        </p:spPr>
      </p:pic>
      <p:sp>
        <p:nvSpPr>
          <p:cNvPr id="7" name="Text Placeholder 8">
            <a:extLst>
              <a:ext uri="{FF2B5EF4-FFF2-40B4-BE49-F238E27FC236}">
                <a16:creationId xmlns:a16="http://schemas.microsoft.com/office/drawing/2014/main" id="{3F367EDE-4947-533B-213A-0509097B6A7B}"/>
              </a:ext>
              <a:ext uri="{C183D7F6-B498-43B3-948B-1728B52AA6E4}">
                <adec:decorative xmlns:adec="http://schemas.microsoft.com/office/drawing/2017/decorative" val="0"/>
              </a:ext>
            </a:extLst>
          </p:cNvPr>
          <p:cNvSpPr>
            <a:spLocks noGrp="1"/>
          </p:cNvSpPr>
          <p:nvPr>
            <p:ph type="body" sz="quarter" idx="14" hasCustomPrompt="1"/>
          </p:nvPr>
        </p:nvSpPr>
        <p:spPr>
          <a:xfrm>
            <a:off x="1193478" y="2313350"/>
            <a:ext cx="7013504" cy="1037439"/>
          </a:xfrm>
        </p:spPr>
        <p:txBody>
          <a:bodyPr bIns="0" anchor="b" anchorCtr="0">
            <a:noAutofit/>
          </a:bodyPr>
          <a:lstStyle>
            <a:lvl1pPr marL="0" indent="0">
              <a:buNone/>
              <a:defRPr sz="4400" b="1">
                <a:solidFill>
                  <a:srgbClr val="C5050C"/>
                </a:solidFill>
              </a:defRPr>
            </a:lvl1pPr>
            <a:lvl2pPr>
              <a:defRPr sz="3200" b="1"/>
            </a:lvl2pPr>
            <a:lvl3pPr>
              <a:defRPr sz="3200" b="1"/>
            </a:lvl3pPr>
            <a:lvl4pPr>
              <a:defRPr sz="3200" b="1"/>
            </a:lvl4pPr>
            <a:lvl5pPr>
              <a:defRPr sz="3200" b="1"/>
            </a:lvl5pPr>
          </a:lstStyle>
          <a:p>
            <a:pPr lvl="0"/>
            <a:r>
              <a:rPr lang="en-US" dirty="0"/>
              <a:t>Insert Subtitle Here</a:t>
            </a:r>
          </a:p>
        </p:txBody>
      </p:sp>
      <p:sp>
        <p:nvSpPr>
          <p:cNvPr id="12" name="Text Placeholder 13">
            <a:extLst>
              <a:ext uri="{FF2B5EF4-FFF2-40B4-BE49-F238E27FC236}">
                <a16:creationId xmlns:a16="http://schemas.microsoft.com/office/drawing/2014/main" id="{98C6D1FE-1DB4-CC81-F90E-15CCF469CFDC}"/>
              </a:ext>
            </a:extLst>
          </p:cNvPr>
          <p:cNvSpPr>
            <a:spLocks noGrp="1"/>
          </p:cNvSpPr>
          <p:nvPr>
            <p:ph type="body" sz="quarter" idx="15" hasCustomPrompt="1"/>
          </p:nvPr>
        </p:nvSpPr>
        <p:spPr>
          <a:xfrm>
            <a:off x="1193478" y="3632200"/>
            <a:ext cx="5902266" cy="492122"/>
          </a:xfrm>
        </p:spPr>
        <p:txBody>
          <a:bodyPr wrap="square" lIns="0" tIns="0" rIns="0">
            <a:spAutoFit/>
          </a:bodyPr>
          <a:lstStyle>
            <a:lvl1pPr marL="0" indent="0">
              <a:buNone/>
              <a:defRPr sz="3200">
                <a:solidFill>
                  <a:schemeClr val="tx1"/>
                </a:solidFill>
              </a:defRPr>
            </a:lvl1pPr>
          </a:lstStyle>
          <a:p>
            <a:pPr lvl="0"/>
            <a:r>
              <a:rPr lang="en-US" dirty="0"/>
              <a:t>Insert text here</a:t>
            </a:r>
          </a:p>
        </p:txBody>
      </p:sp>
      <p:sp>
        <p:nvSpPr>
          <p:cNvPr id="4" name="TextBox 3">
            <a:extLst>
              <a:ext uri="{FF2B5EF4-FFF2-40B4-BE49-F238E27FC236}">
                <a16:creationId xmlns:a16="http://schemas.microsoft.com/office/drawing/2014/main" id="{316CD55A-E0E5-4975-F67A-506E38572003}"/>
              </a:ext>
            </a:extLst>
          </p:cNvPr>
          <p:cNvSpPr txBox="1"/>
          <p:nvPr/>
        </p:nvSpPr>
        <p:spPr>
          <a:xfrm>
            <a:off x="86264" y="6392335"/>
            <a:ext cx="13414014" cy="553998"/>
          </a:xfrm>
          <a:prstGeom prst="rect">
            <a:avLst/>
          </a:prstGeom>
          <a:noFill/>
        </p:spPr>
        <p:txBody>
          <a:bodyPr wrap="square">
            <a:spAutoFit/>
          </a:bodyPr>
          <a:lstStyle/>
          <a:p>
            <a:pPr marL="0" marR="0">
              <a:spcBef>
                <a:spcPts val="0"/>
              </a:spcBef>
              <a:spcAft>
                <a:spcPts val="0"/>
              </a:spcAft>
            </a:pPr>
            <a:r>
              <a:rPr lang="en-US" sz="3000" dirty="0">
                <a:solidFill>
                  <a:srgbClr val="C5050C"/>
                </a:solidFill>
                <a:effectLst/>
                <a:latin typeface="Red Hat Display Light" panose="02010303040201060303" pitchFamily="2" charset="0"/>
                <a:ea typeface="Times New Roman" panose="02020603050405020304" pitchFamily="18" charset="0"/>
              </a:rPr>
              <a:t>\  \  \  \  \  </a:t>
            </a:r>
            <a:r>
              <a:rPr lang="en-US" sz="3000"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dirty="0">
                <a:solidFill>
                  <a:srgbClr val="C5050C"/>
                </a:solidFill>
                <a:effectLst/>
                <a:latin typeface="Red Hat Display Medium" panose="02010303040201060303" pitchFamily="2" charset="0"/>
                <a:ea typeface="Times New Roman" panose="02020603050405020304" pitchFamily="18" charset="0"/>
              </a:rPr>
              <a:t>\  \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Semi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Extra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Black"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endParaRPr lang="en-US" sz="3000" dirty="0">
              <a:solidFill>
                <a:srgbClr val="C5050C"/>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ECD300E9-DFB5-CD11-935C-76AA18DD1606}"/>
              </a:ext>
            </a:extLst>
          </p:cNvPr>
          <p:cNvPicPr>
            <a:picLocks noChangeAspect="1"/>
          </p:cNvPicPr>
          <p:nvPr/>
        </p:nvPicPr>
        <p:blipFill>
          <a:blip r:embed="rId3"/>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3061154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9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pic>
        <p:nvPicPr>
          <p:cNvPr id="3" name="Picture 2">
            <a:extLst>
              <a:ext uri="{FF2B5EF4-FFF2-40B4-BE49-F238E27FC236}">
                <a16:creationId xmlns:a16="http://schemas.microsoft.com/office/drawing/2014/main" id="{FC743D3F-0DEB-2A94-0A91-94AC10D4570A}"/>
              </a:ext>
            </a:extLst>
          </p:cNvPr>
          <p:cNvPicPr>
            <a:picLocks noChangeAspect="1"/>
          </p:cNvPicPr>
          <p:nvPr/>
        </p:nvPicPr>
        <p:blipFill rotWithShape="1">
          <a:blip r:embed="rId2"/>
          <a:srcRect r="20986"/>
          <a:stretch/>
        </p:blipFill>
        <p:spPr>
          <a:xfrm>
            <a:off x="8206981" y="3611880"/>
            <a:ext cx="3985019" cy="1736265"/>
          </a:xfrm>
          <a:prstGeom prst="rect">
            <a:avLst/>
          </a:prstGeom>
        </p:spPr>
      </p:pic>
      <p:sp>
        <p:nvSpPr>
          <p:cNvPr id="7" name="Text Placeholder 8">
            <a:extLst>
              <a:ext uri="{FF2B5EF4-FFF2-40B4-BE49-F238E27FC236}">
                <a16:creationId xmlns:a16="http://schemas.microsoft.com/office/drawing/2014/main" id="{3F367EDE-4947-533B-213A-0509097B6A7B}"/>
              </a:ext>
              <a:ext uri="{C183D7F6-B498-43B3-948B-1728B52AA6E4}">
                <adec:decorative xmlns:adec="http://schemas.microsoft.com/office/drawing/2017/decorative" val="0"/>
              </a:ext>
            </a:extLst>
          </p:cNvPr>
          <p:cNvSpPr>
            <a:spLocks noGrp="1"/>
          </p:cNvSpPr>
          <p:nvPr>
            <p:ph type="body" sz="quarter" idx="14" hasCustomPrompt="1"/>
          </p:nvPr>
        </p:nvSpPr>
        <p:spPr>
          <a:xfrm>
            <a:off x="1193478" y="2313350"/>
            <a:ext cx="7013504" cy="1037439"/>
          </a:xfrm>
        </p:spPr>
        <p:txBody>
          <a:bodyPr bIns="0" anchor="b" anchorCtr="0">
            <a:noAutofit/>
          </a:bodyPr>
          <a:lstStyle>
            <a:lvl1pPr marL="0" indent="0">
              <a:buNone/>
              <a:defRPr sz="4400" b="1">
                <a:solidFill>
                  <a:srgbClr val="C5050C"/>
                </a:solidFill>
              </a:defRPr>
            </a:lvl1pPr>
            <a:lvl2pPr>
              <a:defRPr sz="3200" b="1"/>
            </a:lvl2pPr>
            <a:lvl3pPr>
              <a:defRPr sz="3200" b="1"/>
            </a:lvl3pPr>
            <a:lvl4pPr>
              <a:defRPr sz="3200" b="1"/>
            </a:lvl4pPr>
            <a:lvl5pPr>
              <a:defRPr sz="3200" b="1"/>
            </a:lvl5pPr>
          </a:lstStyle>
          <a:p>
            <a:pPr lvl="0"/>
            <a:r>
              <a:rPr lang="en-US" dirty="0"/>
              <a:t>Insert Subtitle Here</a:t>
            </a:r>
          </a:p>
        </p:txBody>
      </p:sp>
      <p:sp>
        <p:nvSpPr>
          <p:cNvPr id="12" name="Text Placeholder 13">
            <a:extLst>
              <a:ext uri="{FF2B5EF4-FFF2-40B4-BE49-F238E27FC236}">
                <a16:creationId xmlns:a16="http://schemas.microsoft.com/office/drawing/2014/main" id="{98C6D1FE-1DB4-CC81-F90E-15CCF469CFDC}"/>
              </a:ext>
            </a:extLst>
          </p:cNvPr>
          <p:cNvSpPr>
            <a:spLocks noGrp="1"/>
          </p:cNvSpPr>
          <p:nvPr>
            <p:ph type="body" sz="quarter" idx="15" hasCustomPrompt="1"/>
          </p:nvPr>
        </p:nvSpPr>
        <p:spPr>
          <a:xfrm>
            <a:off x="1193478" y="3632200"/>
            <a:ext cx="5902266" cy="492122"/>
          </a:xfrm>
        </p:spPr>
        <p:txBody>
          <a:bodyPr wrap="square" lIns="0" tIns="0" rIns="0">
            <a:spAutoFit/>
          </a:bodyPr>
          <a:lstStyle>
            <a:lvl1pPr marL="0" indent="0">
              <a:buNone/>
              <a:defRPr sz="3200">
                <a:solidFill>
                  <a:schemeClr val="tx1"/>
                </a:solidFill>
              </a:defRPr>
            </a:lvl1pPr>
          </a:lstStyle>
          <a:p>
            <a:pPr lvl="0"/>
            <a:r>
              <a:rPr lang="en-US" dirty="0"/>
              <a:t>Insert text here</a:t>
            </a:r>
          </a:p>
        </p:txBody>
      </p:sp>
      <p:pic>
        <p:nvPicPr>
          <p:cNvPr id="2" name="Picture 1">
            <a:extLst>
              <a:ext uri="{FF2B5EF4-FFF2-40B4-BE49-F238E27FC236}">
                <a16:creationId xmlns:a16="http://schemas.microsoft.com/office/drawing/2014/main" id="{F14A67B7-395C-BBC2-FCC5-6E435267BB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5" name="Picture 4">
            <a:extLst>
              <a:ext uri="{FF2B5EF4-FFF2-40B4-BE49-F238E27FC236}">
                <a16:creationId xmlns:a16="http://schemas.microsoft.com/office/drawing/2014/main" id="{5B6969BF-B031-44C5-5E9D-1FF9CA2821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6" name="Text Placeholder 12">
            <a:extLst>
              <a:ext uri="{FF2B5EF4-FFF2-40B4-BE49-F238E27FC236}">
                <a16:creationId xmlns:a16="http://schemas.microsoft.com/office/drawing/2014/main" id="{BDB83380-CD74-D2B1-BC21-2863110CB49E}"/>
              </a:ext>
            </a:extLst>
          </p:cNvPr>
          <p:cNvSpPr>
            <a:spLocks noGrp="1"/>
          </p:cNvSpPr>
          <p:nvPr>
            <p:ph type="body" sz="quarter" idx="16" hasCustomPrompt="1"/>
          </p:nvPr>
        </p:nvSpPr>
        <p:spPr>
          <a:xfrm>
            <a:off x="0" y="6498293"/>
            <a:ext cx="3528851"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Department \\ Presentation Title</a:t>
            </a:r>
          </a:p>
        </p:txBody>
      </p:sp>
      <p:pic>
        <p:nvPicPr>
          <p:cNvPr id="8" name="Picture 7">
            <a:extLst>
              <a:ext uri="{FF2B5EF4-FFF2-40B4-BE49-F238E27FC236}">
                <a16:creationId xmlns:a16="http://schemas.microsoft.com/office/drawing/2014/main" id="{E7F6F0D5-0A9B-4955-AFCD-0AB3187C8614}"/>
              </a:ext>
            </a:extLst>
          </p:cNvPr>
          <p:cNvPicPr>
            <a:picLocks noChangeAspect="1"/>
          </p:cNvPicPr>
          <p:nvPr/>
        </p:nvPicPr>
        <p:blipFill>
          <a:blip r:embed="rId5"/>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169485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pic>
        <p:nvPicPr>
          <p:cNvPr id="3" name="Picture 2">
            <a:extLst>
              <a:ext uri="{FF2B5EF4-FFF2-40B4-BE49-F238E27FC236}">
                <a16:creationId xmlns:a16="http://schemas.microsoft.com/office/drawing/2014/main" id="{FC743D3F-0DEB-2A94-0A91-94AC10D4570A}"/>
              </a:ext>
            </a:extLst>
          </p:cNvPr>
          <p:cNvPicPr>
            <a:picLocks noChangeAspect="1"/>
          </p:cNvPicPr>
          <p:nvPr/>
        </p:nvPicPr>
        <p:blipFill rotWithShape="1">
          <a:blip r:embed="rId2"/>
          <a:srcRect r="20986"/>
          <a:stretch/>
        </p:blipFill>
        <p:spPr>
          <a:xfrm>
            <a:off x="8206981" y="3611880"/>
            <a:ext cx="3985019" cy="1736265"/>
          </a:xfrm>
          <a:prstGeom prst="rect">
            <a:avLst/>
          </a:prstGeom>
        </p:spPr>
      </p:pic>
      <p:sp>
        <p:nvSpPr>
          <p:cNvPr id="7" name="Text Placeholder 8">
            <a:extLst>
              <a:ext uri="{FF2B5EF4-FFF2-40B4-BE49-F238E27FC236}">
                <a16:creationId xmlns:a16="http://schemas.microsoft.com/office/drawing/2014/main" id="{3F367EDE-4947-533B-213A-0509097B6A7B}"/>
              </a:ext>
              <a:ext uri="{C183D7F6-B498-43B3-948B-1728B52AA6E4}">
                <adec:decorative xmlns:adec="http://schemas.microsoft.com/office/drawing/2017/decorative" val="0"/>
              </a:ext>
            </a:extLst>
          </p:cNvPr>
          <p:cNvSpPr>
            <a:spLocks noGrp="1"/>
          </p:cNvSpPr>
          <p:nvPr>
            <p:ph type="body" sz="quarter" idx="14" hasCustomPrompt="1"/>
          </p:nvPr>
        </p:nvSpPr>
        <p:spPr>
          <a:xfrm>
            <a:off x="1193478" y="2313350"/>
            <a:ext cx="7013504" cy="1037439"/>
          </a:xfrm>
        </p:spPr>
        <p:txBody>
          <a:bodyPr bIns="0" anchor="b" anchorCtr="0">
            <a:noAutofit/>
          </a:bodyPr>
          <a:lstStyle>
            <a:lvl1pPr marL="0" indent="0">
              <a:buNone/>
              <a:defRPr sz="4400" b="1">
                <a:solidFill>
                  <a:srgbClr val="C5050C"/>
                </a:solidFill>
              </a:defRPr>
            </a:lvl1pPr>
            <a:lvl2pPr>
              <a:defRPr sz="3200" b="1"/>
            </a:lvl2pPr>
            <a:lvl3pPr>
              <a:defRPr sz="3200" b="1"/>
            </a:lvl3pPr>
            <a:lvl4pPr>
              <a:defRPr sz="3200" b="1"/>
            </a:lvl4pPr>
            <a:lvl5pPr>
              <a:defRPr sz="3200" b="1"/>
            </a:lvl5pPr>
          </a:lstStyle>
          <a:p>
            <a:pPr lvl="0"/>
            <a:r>
              <a:rPr lang="en-US" dirty="0"/>
              <a:t>Insert Subtitle Here</a:t>
            </a:r>
          </a:p>
        </p:txBody>
      </p:sp>
      <p:sp>
        <p:nvSpPr>
          <p:cNvPr id="12" name="Text Placeholder 13">
            <a:extLst>
              <a:ext uri="{FF2B5EF4-FFF2-40B4-BE49-F238E27FC236}">
                <a16:creationId xmlns:a16="http://schemas.microsoft.com/office/drawing/2014/main" id="{98C6D1FE-1DB4-CC81-F90E-15CCF469CFDC}"/>
              </a:ext>
            </a:extLst>
          </p:cNvPr>
          <p:cNvSpPr>
            <a:spLocks noGrp="1"/>
          </p:cNvSpPr>
          <p:nvPr>
            <p:ph type="body" sz="quarter" idx="15" hasCustomPrompt="1"/>
          </p:nvPr>
        </p:nvSpPr>
        <p:spPr>
          <a:xfrm>
            <a:off x="1193478" y="3632200"/>
            <a:ext cx="5902266" cy="492122"/>
          </a:xfrm>
        </p:spPr>
        <p:txBody>
          <a:bodyPr wrap="square" lIns="0" tIns="0" rIns="0">
            <a:spAutoFit/>
          </a:bodyPr>
          <a:lstStyle>
            <a:lvl1pPr marL="0" indent="0">
              <a:buNone/>
              <a:defRPr sz="3200">
                <a:solidFill>
                  <a:schemeClr val="tx1"/>
                </a:solidFill>
              </a:defRPr>
            </a:lvl1pPr>
          </a:lstStyle>
          <a:p>
            <a:pPr lvl="0"/>
            <a:r>
              <a:rPr lang="en-US" dirty="0"/>
              <a:t>Insert text here</a:t>
            </a:r>
          </a:p>
        </p:txBody>
      </p:sp>
      <p:grpSp>
        <p:nvGrpSpPr>
          <p:cNvPr id="4" name="Group 3">
            <a:extLst>
              <a:ext uri="{FF2B5EF4-FFF2-40B4-BE49-F238E27FC236}">
                <a16:creationId xmlns:a16="http://schemas.microsoft.com/office/drawing/2014/main" id="{DACD1CAC-41E8-11DD-EBA1-9692B258C2E1}"/>
              </a:ext>
            </a:extLst>
          </p:cNvPr>
          <p:cNvGrpSpPr/>
          <p:nvPr/>
        </p:nvGrpSpPr>
        <p:grpSpPr>
          <a:xfrm>
            <a:off x="-1175" y="0"/>
            <a:ext cx="12193175" cy="537848"/>
            <a:chOff x="-1" y="6325621"/>
            <a:chExt cx="12193175" cy="537848"/>
          </a:xfrm>
        </p:grpSpPr>
        <p:pic>
          <p:nvPicPr>
            <p:cNvPr id="8" name="Picture 7">
              <a:extLst>
                <a:ext uri="{FF2B5EF4-FFF2-40B4-BE49-F238E27FC236}">
                  <a16:creationId xmlns:a16="http://schemas.microsoft.com/office/drawing/2014/main" id="{7EB2F2DA-B3ED-7336-B2AA-5E886788CD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5174" y="6325624"/>
              <a:ext cx="6858000" cy="537845"/>
            </a:xfrm>
            <a:prstGeom prst="rect">
              <a:avLst/>
            </a:prstGeom>
          </p:spPr>
        </p:pic>
        <p:pic>
          <p:nvPicPr>
            <p:cNvPr id="10" name="Picture 9">
              <a:extLst>
                <a:ext uri="{FF2B5EF4-FFF2-40B4-BE49-F238E27FC236}">
                  <a16:creationId xmlns:a16="http://schemas.microsoft.com/office/drawing/2014/main" id="{E0EFFF06-1200-30F7-2929-1EC17A316FF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1248354" y="6325622"/>
              <a:ext cx="4086819" cy="537845"/>
            </a:xfrm>
            <a:prstGeom prst="rect">
              <a:avLst/>
            </a:prstGeom>
          </p:spPr>
        </p:pic>
        <p:pic>
          <p:nvPicPr>
            <p:cNvPr id="11" name="Picture 10">
              <a:extLst>
                <a:ext uri="{FF2B5EF4-FFF2-40B4-BE49-F238E27FC236}">
                  <a16:creationId xmlns:a16="http://schemas.microsoft.com/office/drawing/2014/main" id="{B8805E81-0A8D-3FAF-17E4-E4BC4DD064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0800000">
              <a:off x="-1" y="6325621"/>
              <a:ext cx="1248353" cy="537845"/>
            </a:xfrm>
            <a:prstGeom prst="rect">
              <a:avLst/>
            </a:prstGeom>
          </p:spPr>
        </p:pic>
      </p:grpSp>
    </p:spTree>
    <p:extLst>
      <p:ext uri="{BB962C8B-B14F-4D97-AF65-F5344CB8AC3E}">
        <p14:creationId xmlns:p14="http://schemas.microsoft.com/office/powerpoint/2010/main" val="3563309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1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2" name="Text Placeholder 13">
            <a:extLst>
              <a:ext uri="{FF2B5EF4-FFF2-40B4-BE49-F238E27FC236}">
                <a16:creationId xmlns:a16="http://schemas.microsoft.com/office/drawing/2014/main" id="{98C6D1FE-1DB4-CC81-F90E-15CCF469CFDC}"/>
              </a:ext>
            </a:extLst>
          </p:cNvPr>
          <p:cNvSpPr>
            <a:spLocks noGrp="1"/>
          </p:cNvSpPr>
          <p:nvPr>
            <p:ph type="body" sz="quarter" idx="15" hasCustomPrompt="1"/>
          </p:nvPr>
        </p:nvSpPr>
        <p:spPr>
          <a:xfrm>
            <a:off x="1726004" y="2283628"/>
            <a:ext cx="5902266" cy="492122"/>
          </a:xfrm>
        </p:spPr>
        <p:txBody>
          <a:bodyPr wrap="square" lIns="0" tIns="0" rIns="0">
            <a:spAutoFit/>
          </a:bodyPr>
          <a:lstStyle>
            <a:lvl1pPr marL="0" indent="0">
              <a:buNone/>
              <a:defRPr sz="3200">
                <a:solidFill>
                  <a:schemeClr val="tx1"/>
                </a:solidFill>
              </a:defRPr>
            </a:lvl1pPr>
          </a:lstStyle>
          <a:p>
            <a:pPr lvl="0"/>
            <a:r>
              <a:rPr lang="en-US" dirty="0"/>
              <a:t>Insert text here</a:t>
            </a:r>
          </a:p>
        </p:txBody>
      </p:sp>
      <p:pic>
        <p:nvPicPr>
          <p:cNvPr id="6" name="Picture 5">
            <a:extLst>
              <a:ext uri="{FF2B5EF4-FFF2-40B4-BE49-F238E27FC236}">
                <a16:creationId xmlns:a16="http://schemas.microsoft.com/office/drawing/2014/main" id="{E24ED07B-CD1E-035B-7DE4-5E3A282CFD02}"/>
              </a:ext>
            </a:extLst>
          </p:cNvPr>
          <p:cNvPicPr>
            <a:picLocks noChangeAspect="1"/>
          </p:cNvPicPr>
          <p:nvPr/>
        </p:nvPicPr>
        <p:blipFill>
          <a:blip r:embed="rId2"/>
          <a:stretch>
            <a:fillRect/>
          </a:stretch>
        </p:blipFill>
        <p:spPr>
          <a:xfrm>
            <a:off x="5844540" y="5840401"/>
            <a:ext cx="5852160" cy="894080"/>
          </a:xfrm>
          <a:prstGeom prst="rect">
            <a:avLst/>
          </a:prstGeom>
        </p:spPr>
      </p:pic>
      <p:pic>
        <p:nvPicPr>
          <p:cNvPr id="13" name="Picture 12" descr="A black background with red text&#10;&#10;Description automatically generated">
            <a:extLst>
              <a:ext uri="{FF2B5EF4-FFF2-40B4-BE49-F238E27FC236}">
                <a16:creationId xmlns:a16="http://schemas.microsoft.com/office/drawing/2014/main" id="{7648D567-6624-1CF0-0D23-C4624290A3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79"/>
          <a:stretch/>
        </p:blipFill>
        <p:spPr bwMode="auto">
          <a:xfrm>
            <a:off x="621609" y="5757216"/>
            <a:ext cx="3474720" cy="1038393"/>
          </a:xfrm>
          <a:prstGeom prst="rect">
            <a:avLst/>
          </a:prstGeom>
          <a:ln>
            <a:noFill/>
          </a:ln>
          <a:extLst>
            <a:ext uri="{53640926-AAD7-44D8-BBD7-CCE9431645EC}">
              <a14:shadowObscured xmlns:a14="http://schemas.microsoft.com/office/drawing/2010/main"/>
            </a:ext>
          </a:extLst>
        </p:spPr>
      </p:pic>
      <p:sp>
        <p:nvSpPr>
          <p:cNvPr id="14" name="Content Placeholder 10">
            <a:extLst>
              <a:ext uri="{FF2B5EF4-FFF2-40B4-BE49-F238E27FC236}">
                <a16:creationId xmlns:a16="http://schemas.microsoft.com/office/drawing/2014/main" id="{D0CBE833-E10F-5EC9-9F75-0E8512A328BC}"/>
              </a:ext>
            </a:extLst>
          </p:cNvPr>
          <p:cNvSpPr>
            <a:spLocks noGrp="1"/>
          </p:cNvSpPr>
          <p:nvPr>
            <p:ph sz="quarter" idx="13" hasCustomPrompt="1"/>
          </p:nvPr>
        </p:nvSpPr>
        <p:spPr>
          <a:xfrm>
            <a:off x="2639464" y="3362849"/>
            <a:ext cx="5902266" cy="1623218"/>
          </a:xfrm>
        </p:spPr>
        <p:txBody>
          <a:bodyPr>
            <a:normAutofit/>
          </a:bodyPr>
          <a:lstStyle>
            <a:lvl1pPr marL="228600" indent="-228600">
              <a:buClr>
                <a:srgbClr val="C5050C"/>
              </a:buClr>
              <a:buFont typeface="Arial" panose="020B0604020202020204" pitchFamily="34" charset="0"/>
              <a:buChar char="•"/>
              <a:tabLst/>
              <a:defRPr sz="22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874106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7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2" name="Text Placeholder 13">
            <a:extLst>
              <a:ext uri="{FF2B5EF4-FFF2-40B4-BE49-F238E27FC236}">
                <a16:creationId xmlns:a16="http://schemas.microsoft.com/office/drawing/2014/main" id="{98C6D1FE-1DB4-CC81-F90E-15CCF469CFDC}"/>
              </a:ext>
            </a:extLst>
          </p:cNvPr>
          <p:cNvSpPr>
            <a:spLocks noGrp="1"/>
          </p:cNvSpPr>
          <p:nvPr>
            <p:ph type="body" sz="quarter" idx="15" hasCustomPrompt="1"/>
          </p:nvPr>
        </p:nvSpPr>
        <p:spPr>
          <a:xfrm>
            <a:off x="1726004" y="2124604"/>
            <a:ext cx="5902266" cy="492122"/>
          </a:xfrm>
        </p:spPr>
        <p:txBody>
          <a:bodyPr wrap="square" lIns="0" tIns="0" rIns="0">
            <a:spAutoFit/>
          </a:bodyPr>
          <a:lstStyle>
            <a:lvl1pPr marL="0" indent="0">
              <a:buNone/>
              <a:defRPr sz="3200">
                <a:solidFill>
                  <a:schemeClr val="tx1"/>
                </a:solidFill>
              </a:defRPr>
            </a:lvl1pPr>
          </a:lstStyle>
          <a:p>
            <a:pPr lvl="0"/>
            <a:r>
              <a:rPr lang="en-US" dirty="0"/>
              <a:t>Insert text here</a:t>
            </a:r>
          </a:p>
        </p:txBody>
      </p:sp>
      <p:sp>
        <p:nvSpPr>
          <p:cNvPr id="14" name="Content Placeholder 10">
            <a:extLst>
              <a:ext uri="{FF2B5EF4-FFF2-40B4-BE49-F238E27FC236}">
                <a16:creationId xmlns:a16="http://schemas.microsoft.com/office/drawing/2014/main" id="{D0CBE833-E10F-5EC9-9F75-0E8512A328BC}"/>
              </a:ext>
            </a:extLst>
          </p:cNvPr>
          <p:cNvSpPr>
            <a:spLocks noGrp="1"/>
          </p:cNvSpPr>
          <p:nvPr>
            <p:ph sz="quarter" idx="13" hasCustomPrompt="1"/>
          </p:nvPr>
        </p:nvSpPr>
        <p:spPr>
          <a:xfrm>
            <a:off x="2639464" y="3203825"/>
            <a:ext cx="5902266" cy="1623218"/>
          </a:xfrm>
        </p:spPr>
        <p:txBody>
          <a:bodyPr>
            <a:normAutofit/>
          </a:bodyPr>
          <a:lstStyle>
            <a:lvl1pPr marL="228600" indent="-228600">
              <a:buClr>
                <a:srgbClr val="C5050C"/>
              </a:buClr>
              <a:buFont typeface="Arial" panose="020B0604020202020204" pitchFamily="34" charset="0"/>
              <a:buChar char="•"/>
              <a:tabLst/>
              <a:defRPr sz="22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pic>
        <p:nvPicPr>
          <p:cNvPr id="3" name="Picture 2" descr="A red line drawing of a building&#10;&#10;Description automatically generated">
            <a:extLst>
              <a:ext uri="{FF2B5EF4-FFF2-40B4-BE49-F238E27FC236}">
                <a16:creationId xmlns:a16="http://schemas.microsoft.com/office/drawing/2014/main" id="{1679329A-FA59-38AB-9EF9-55394796104F}"/>
              </a:ext>
            </a:extLst>
          </p:cNvPr>
          <p:cNvPicPr>
            <a:picLocks noChangeAspect="1"/>
          </p:cNvPicPr>
          <p:nvPr/>
        </p:nvPicPr>
        <p:blipFill>
          <a:blip r:embed="rId2"/>
          <a:stretch>
            <a:fillRect/>
          </a:stretch>
        </p:blipFill>
        <p:spPr>
          <a:xfrm>
            <a:off x="309097" y="4986067"/>
            <a:ext cx="11515156" cy="1806299"/>
          </a:xfrm>
          <a:prstGeom prst="rect">
            <a:avLst/>
          </a:prstGeom>
        </p:spPr>
      </p:pic>
    </p:spTree>
    <p:extLst>
      <p:ext uri="{BB962C8B-B14F-4D97-AF65-F5344CB8AC3E}">
        <p14:creationId xmlns:p14="http://schemas.microsoft.com/office/powerpoint/2010/main" val="423802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01C3DEA-2A29-9C49-9142-855D41188D9E}"/>
              </a:ext>
            </a:extLst>
          </p:cNvPr>
          <p:cNvSpPr>
            <a:spLocks noGrp="1"/>
          </p:cNvSpPr>
          <p:nvPr>
            <p:ph type="pic" sz="quarter" idx="10" hasCustomPrompt="1"/>
          </p:nvPr>
        </p:nvSpPr>
        <p:spPr>
          <a:xfrm>
            <a:off x="3713517" y="0"/>
            <a:ext cx="8478483" cy="6858000"/>
          </a:xfrm>
          <a:solidFill>
            <a:schemeClr val="tx1">
              <a:lumMod val="10000"/>
              <a:lumOff val="90000"/>
            </a:schemeClr>
          </a:solidFill>
        </p:spPr>
        <p:txBody>
          <a:bodyPr lIns="2103120" anchor="ctr" anchorCtr="1">
            <a:normAutofit/>
          </a:bodyPr>
          <a:lstStyle>
            <a:lvl1pPr marL="0" indent="0">
              <a:buNone/>
              <a:defRPr sz="1800">
                <a:solidFill>
                  <a:schemeClr val="tx1">
                    <a:lumMod val="50000"/>
                    <a:lumOff val="50000"/>
                  </a:schemeClr>
                </a:solidFill>
              </a:defRPr>
            </a:lvl1pPr>
          </a:lstStyle>
          <a:p>
            <a:r>
              <a:rPr lang="en-US" dirty="0"/>
              <a:t>Insert image</a:t>
            </a:r>
          </a:p>
        </p:txBody>
      </p:sp>
      <p:sp>
        <p:nvSpPr>
          <p:cNvPr id="11" name="Text Placeholder 10">
            <a:extLst>
              <a:ext uri="{FF2B5EF4-FFF2-40B4-BE49-F238E27FC236}">
                <a16:creationId xmlns:a16="http://schemas.microsoft.com/office/drawing/2014/main" id="{B81D097A-689C-534C-BCC2-44C65C1CEDA9}"/>
              </a:ext>
            </a:extLst>
          </p:cNvPr>
          <p:cNvSpPr>
            <a:spLocks noGrp="1"/>
          </p:cNvSpPr>
          <p:nvPr>
            <p:ph type="body" sz="quarter" idx="11" hasCustomPrompt="1"/>
          </p:nvPr>
        </p:nvSpPr>
        <p:spPr>
          <a:xfrm>
            <a:off x="114300" y="1133061"/>
            <a:ext cx="5981700" cy="1498680"/>
          </a:xfrm>
          <a:solidFill>
            <a:schemeClr val="bg1"/>
          </a:solidFill>
        </p:spPr>
        <p:txBody>
          <a:bodyPr wrap="square" lIns="182880" tIns="365760" rIns="91440" bIns="182880" anchor="t" anchorCtr="0">
            <a:spAutoFit/>
          </a:bodyPr>
          <a:lstStyle>
            <a:lvl1pPr marL="0" indent="0" algn="l">
              <a:buNone/>
              <a:defRPr sz="3400" b="1">
                <a:solidFill>
                  <a:schemeClr val="tx1">
                    <a:lumMod val="90000"/>
                    <a:lumOff val="10000"/>
                  </a:schemeClr>
                </a:solidFill>
                <a:effectLst/>
              </a:defRPr>
            </a:lvl1pPr>
          </a:lstStyle>
          <a:p>
            <a:pPr lvl="0"/>
            <a:r>
              <a:rPr lang="en-US" dirty="0"/>
              <a:t>Insert Presentation Title In Title Or Sentence Case</a:t>
            </a:r>
          </a:p>
        </p:txBody>
      </p:sp>
      <p:pic>
        <p:nvPicPr>
          <p:cNvPr id="4" name="Picture 3">
            <a:extLst>
              <a:ext uri="{FF2B5EF4-FFF2-40B4-BE49-F238E27FC236}">
                <a16:creationId xmlns:a16="http://schemas.microsoft.com/office/drawing/2014/main" id="{A44EE29A-523B-F2EE-CFAC-910EAE59EF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5" name="Picture 4">
            <a:extLst>
              <a:ext uri="{FF2B5EF4-FFF2-40B4-BE49-F238E27FC236}">
                <a16:creationId xmlns:a16="http://schemas.microsoft.com/office/drawing/2014/main" id="{4745EB7A-B704-71DF-E731-52C908D0AF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6" name="Text Placeholder 17">
            <a:extLst>
              <a:ext uri="{FF2B5EF4-FFF2-40B4-BE49-F238E27FC236}">
                <a16:creationId xmlns:a16="http://schemas.microsoft.com/office/drawing/2014/main" id="{EDAE5F34-0282-0552-E055-0B827958AAE2}"/>
              </a:ext>
            </a:extLst>
          </p:cNvPr>
          <p:cNvSpPr>
            <a:spLocks noGrp="1"/>
          </p:cNvSpPr>
          <p:nvPr>
            <p:ph type="body" sz="quarter" idx="16" hasCustomPrompt="1"/>
          </p:nvPr>
        </p:nvSpPr>
        <p:spPr>
          <a:xfrm>
            <a:off x="0" y="6534226"/>
            <a:ext cx="3713517" cy="324384"/>
          </a:xfrm>
          <a:solidFill>
            <a:schemeClr val="accent1"/>
          </a:solidFill>
        </p:spPr>
        <p:txBody>
          <a:bodyPr wrap="none" lIns="274320" tIns="64008" rIns="274320" bIns="64008" anchor="ctr" anchorCtr="0">
            <a:spAutoFit/>
          </a:bodyPr>
          <a:lstStyle>
            <a:lvl1pPr marL="0" indent="0">
              <a:buNone/>
              <a:defRPr sz="1400" b="0">
                <a:solidFill>
                  <a:schemeClr val="bg1"/>
                </a:solidFill>
              </a:defRPr>
            </a:lvl1pPr>
          </a:lstStyle>
          <a:p>
            <a:pPr lvl="0"/>
            <a:r>
              <a:rPr lang="en-US" dirty="0"/>
              <a:t>Insert Department \\ Presentation Title</a:t>
            </a:r>
          </a:p>
        </p:txBody>
      </p:sp>
      <p:sp>
        <p:nvSpPr>
          <p:cNvPr id="2" name="TextBox 1">
            <a:extLst>
              <a:ext uri="{FF2B5EF4-FFF2-40B4-BE49-F238E27FC236}">
                <a16:creationId xmlns:a16="http://schemas.microsoft.com/office/drawing/2014/main" id="{C6EC7ECB-BFD0-C50A-A082-09A452D6FF6A}"/>
              </a:ext>
            </a:extLst>
          </p:cNvPr>
          <p:cNvSpPr txBox="1"/>
          <p:nvPr/>
        </p:nvSpPr>
        <p:spPr>
          <a:xfrm>
            <a:off x="-672547" y="2631741"/>
            <a:ext cx="8077200" cy="369332"/>
          </a:xfrm>
          <a:prstGeom prst="rect">
            <a:avLst/>
          </a:prstGeom>
          <a:noFill/>
        </p:spPr>
        <p:txBody>
          <a:bodyPr wrap="square">
            <a:spAutoFit/>
          </a:bodyPr>
          <a:lstStyle/>
          <a:p>
            <a:pPr marL="0" marR="0">
              <a:spcBef>
                <a:spcPts val="0"/>
              </a:spcBef>
              <a:spcAft>
                <a:spcPts val="0"/>
              </a:spcAft>
            </a:pPr>
            <a:r>
              <a:rPr lang="en-US" sz="18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a:t>
            </a:r>
            <a:endParaRPr lang="en-US" sz="14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p:txBody>
      </p:sp>
    </p:spTree>
    <p:extLst>
      <p:ext uri="{BB962C8B-B14F-4D97-AF65-F5344CB8AC3E}">
        <p14:creationId xmlns:p14="http://schemas.microsoft.com/office/powerpoint/2010/main" val="1145941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2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4" name="Content Placeholder 10">
            <a:extLst>
              <a:ext uri="{FF2B5EF4-FFF2-40B4-BE49-F238E27FC236}">
                <a16:creationId xmlns:a16="http://schemas.microsoft.com/office/drawing/2014/main" id="{D0CBE833-E10F-5EC9-9F75-0E8512A328BC}"/>
              </a:ext>
            </a:extLst>
          </p:cNvPr>
          <p:cNvSpPr>
            <a:spLocks noGrp="1"/>
          </p:cNvSpPr>
          <p:nvPr>
            <p:ph sz="quarter" idx="13" hasCustomPrompt="1"/>
          </p:nvPr>
        </p:nvSpPr>
        <p:spPr>
          <a:xfrm>
            <a:off x="1932098" y="2617390"/>
            <a:ext cx="6625306" cy="2989779"/>
          </a:xfrm>
        </p:spPr>
        <p:txBody>
          <a:bodyPr>
            <a:noAutofit/>
          </a:bodyPr>
          <a:lstStyle>
            <a:lvl1pPr marL="228600" indent="-228600">
              <a:lnSpc>
                <a:spcPct val="150000"/>
              </a:lnSpc>
              <a:buClr>
                <a:srgbClr val="C5050C"/>
              </a:buClr>
              <a:buFont typeface="Arial" panose="020B0604020202020204" pitchFamily="34" charset="0"/>
              <a:buChar char="•"/>
              <a:tabLst/>
              <a:defRPr sz="32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3" name="TextBox 2">
            <a:extLst>
              <a:ext uri="{FF2B5EF4-FFF2-40B4-BE49-F238E27FC236}">
                <a16:creationId xmlns:a16="http://schemas.microsoft.com/office/drawing/2014/main" id="{6E125780-815A-78E4-FCF9-B413D98ADB33}"/>
              </a:ext>
            </a:extLst>
          </p:cNvPr>
          <p:cNvSpPr txBox="1"/>
          <p:nvPr/>
        </p:nvSpPr>
        <p:spPr>
          <a:xfrm>
            <a:off x="495299" y="1570076"/>
            <a:ext cx="11696701" cy="655564"/>
          </a:xfrm>
          <a:prstGeom prst="rect">
            <a:avLst/>
          </a:prstGeom>
          <a:solidFill>
            <a:schemeClr val="bg1"/>
          </a:solidFill>
        </p:spPr>
        <p:txBody>
          <a:bodyPr wrap="square">
            <a:spAutoFit/>
          </a:bodyPr>
          <a:lstStyle/>
          <a:p>
            <a:pPr marL="6350" indent="-6350">
              <a:lnSpc>
                <a:spcPct val="103000"/>
              </a:lnSpc>
              <a:spcAft>
                <a:spcPts val="25"/>
              </a:spcAft>
            </a:pPr>
            <a:r>
              <a:rPr lang="en-US" sz="1800" kern="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  \  \  \  \  \  \  \  \  \  \  \  \  \  \  \  \  \  \  \  \  \  \     </a:t>
            </a:r>
            <a:endParaRPr lang="en-US" sz="1200" kern="1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a:p>
            <a:pPr marL="6350" marR="0" indent="-6350">
              <a:lnSpc>
                <a:spcPct val="103000"/>
              </a:lnSpc>
              <a:spcBef>
                <a:spcPts val="0"/>
              </a:spcBef>
              <a:spcAft>
                <a:spcPts val="25"/>
              </a:spcAft>
            </a:pPr>
            <a:r>
              <a:rPr lang="en-US" sz="1800" kern="0" dirty="0">
                <a:solidFill>
                  <a:srgbClr val="C32026"/>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endParaRPr lang="en-US" sz="1200" kern="1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endParaRPr>
          </a:p>
        </p:txBody>
      </p:sp>
      <p:pic>
        <p:nvPicPr>
          <p:cNvPr id="4" name="Picture 3">
            <a:extLst>
              <a:ext uri="{FF2B5EF4-FFF2-40B4-BE49-F238E27FC236}">
                <a16:creationId xmlns:a16="http://schemas.microsoft.com/office/drawing/2014/main" id="{17077446-B03A-0F13-6E94-888295397ABA}"/>
              </a:ext>
            </a:extLst>
          </p:cNvPr>
          <p:cNvPicPr>
            <a:picLocks noChangeAspect="1"/>
          </p:cNvPicPr>
          <p:nvPr/>
        </p:nvPicPr>
        <p:blipFill>
          <a:blip r:embed="rId2"/>
          <a:stretch>
            <a:fillRect/>
          </a:stretch>
        </p:blipFill>
        <p:spPr>
          <a:xfrm>
            <a:off x="11270725" y="292574"/>
            <a:ext cx="580428" cy="911697"/>
          </a:xfrm>
          <a:prstGeom prst="rect">
            <a:avLst/>
          </a:prstGeom>
        </p:spPr>
      </p:pic>
      <p:pic>
        <p:nvPicPr>
          <p:cNvPr id="5" name="Picture 4">
            <a:extLst>
              <a:ext uri="{FF2B5EF4-FFF2-40B4-BE49-F238E27FC236}">
                <a16:creationId xmlns:a16="http://schemas.microsoft.com/office/drawing/2014/main" id="{C199AEA9-E778-FA87-FB95-6F42152EF547}"/>
              </a:ext>
            </a:extLst>
          </p:cNvPr>
          <p:cNvPicPr>
            <a:picLocks noChangeAspect="1"/>
          </p:cNvPicPr>
          <p:nvPr/>
        </p:nvPicPr>
        <p:blipFill>
          <a:blip r:embed="rId3"/>
          <a:stretch>
            <a:fillRect/>
          </a:stretch>
        </p:blipFill>
        <p:spPr>
          <a:xfrm>
            <a:off x="9574684" y="3619628"/>
            <a:ext cx="4944302" cy="2548926"/>
          </a:xfrm>
          <a:prstGeom prst="rect">
            <a:avLst/>
          </a:prstGeom>
        </p:spPr>
      </p:pic>
    </p:spTree>
    <p:extLst>
      <p:ext uri="{BB962C8B-B14F-4D97-AF65-F5344CB8AC3E}">
        <p14:creationId xmlns:p14="http://schemas.microsoft.com/office/powerpoint/2010/main" val="1560633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4" name="Content Placeholder 10">
            <a:extLst>
              <a:ext uri="{FF2B5EF4-FFF2-40B4-BE49-F238E27FC236}">
                <a16:creationId xmlns:a16="http://schemas.microsoft.com/office/drawing/2014/main" id="{D0CBE833-E10F-5EC9-9F75-0E8512A328BC}"/>
              </a:ext>
            </a:extLst>
          </p:cNvPr>
          <p:cNvSpPr>
            <a:spLocks noGrp="1"/>
          </p:cNvSpPr>
          <p:nvPr>
            <p:ph sz="quarter" idx="13" hasCustomPrompt="1"/>
          </p:nvPr>
        </p:nvSpPr>
        <p:spPr>
          <a:xfrm>
            <a:off x="1932098" y="2617390"/>
            <a:ext cx="6625306" cy="2989779"/>
          </a:xfrm>
        </p:spPr>
        <p:txBody>
          <a:bodyPr>
            <a:noAutofit/>
          </a:bodyPr>
          <a:lstStyle>
            <a:lvl1pPr marL="228600" indent="-228600">
              <a:lnSpc>
                <a:spcPct val="150000"/>
              </a:lnSpc>
              <a:buClr>
                <a:srgbClr val="C5050C"/>
              </a:buClr>
              <a:buFont typeface="Arial" panose="020B0604020202020204" pitchFamily="34" charset="0"/>
              <a:buChar char="•"/>
              <a:tabLst/>
              <a:defRPr sz="32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pic>
        <p:nvPicPr>
          <p:cNvPr id="2" name="Picture 1">
            <a:extLst>
              <a:ext uri="{FF2B5EF4-FFF2-40B4-BE49-F238E27FC236}">
                <a16:creationId xmlns:a16="http://schemas.microsoft.com/office/drawing/2014/main" id="{04B8C2F1-828F-05AE-0A7D-4F01F051DBE1}"/>
              </a:ext>
            </a:extLst>
          </p:cNvPr>
          <p:cNvPicPr>
            <a:picLocks noChangeAspect="1"/>
          </p:cNvPicPr>
          <p:nvPr/>
        </p:nvPicPr>
        <p:blipFill>
          <a:blip r:embed="rId2"/>
          <a:stretch>
            <a:fillRect/>
          </a:stretch>
        </p:blipFill>
        <p:spPr>
          <a:xfrm>
            <a:off x="9574684" y="3619628"/>
            <a:ext cx="4944302" cy="2548926"/>
          </a:xfrm>
          <a:prstGeom prst="rect">
            <a:avLst/>
          </a:prstGeom>
        </p:spPr>
      </p:pic>
      <p:pic>
        <p:nvPicPr>
          <p:cNvPr id="4" name="Picture 3">
            <a:extLst>
              <a:ext uri="{FF2B5EF4-FFF2-40B4-BE49-F238E27FC236}">
                <a16:creationId xmlns:a16="http://schemas.microsoft.com/office/drawing/2014/main" id="{17077446-B03A-0F13-6E94-888295397ABA}"/>
              </a:ext>
            </a:extLst>
          </p:cNvPr>
          <p:cNvPicPr>
            <a:picLocks noChangeAspect="1"/>
          </p:cNvPicPr>
          <p:nvPr/>
        </p:nvPicPr>
        <p:blipFill>
          <a:blip r:embed="rId3"/>
          <a:stretch>
            <a:fillRect/>
          </a:stretch>
        </p:blipFill>
        <p:spPr>
          <a:xfrm>
            <a:off x="11270725" y="292574"/>
            <a:ext cx="580428" cy="911697"/>
          </a:xfrm>
          <a:prstGeom prst="rect">
            <a:avLst/>
          </a:prstGeom>
        </p:spPr>
      </p:pic>
      <p:sp>
        <p:nvSpPr>
          <p:cNvPr id="5" name="TextBox 4">
            <a:extLst>
              <a:ext uri="{FF2B5EF4-FFF2-40B4-BE49-F238E27FC236}">
                <a16:creationId xmlns:a16="http://schemas.microsoft.com/office/drawing/2014/main" id="{6C841974-12D5-5192-2E4B-491E32C41080}"/>
              </a:ext>
            </a:extLst>
          </p:cNvPr>
          <p:cNvSpPr txBox="1"/>
          <p:nvPr/>
        </p:nvSpPr>
        <p:spPr>
          <a:xfrm>
            <a:off x="86264" y="6392335"/>
            <a:ext cx="13414014" cy="553998"/>
          </a:xfrm>
          <a:prstGeom prst="rect">
            <a:avLst/>
          </a:prstGeom>
          <a:noFill/>
        </p:spPr>
        <p:txBody>
          <a:bodyPr wrap="square">
            <a:spAutoFit/>
          </a:bodyPr>
          <a:lstStyle/>
          <a:p>
            <a:pPr marL="0" marR="0">
              <a:spcBef>
                <a:spcPts val="0"/>
              </a:spcBef>
              <a:spcAft>
                <a:spcPts val="0"/>
              </a:spcAft>
            </a:pPr>
            <a:r>
              <a:rPr lang="en-US" sz="3000" dirty="0">
                <a:solidFill>
                  <a:srgbClr val="C5050C"/>
                </a:solidFill>
                <a:effectLst/>
                <a:latin typeface="Red Hat Display Light" panose="02010303040201060303" pitchFamily="2" charset="0"/>
                <a:ea typeface="Times New Roman" panose="02020603050405020304" pitchFamily="18" charset="0"/>
              </a:rPr>
              <a:t>\  \  \  \  \  </a:t>
            </a:r>
            <a:r>
              <a:rPr lang="en-US" sz="3000"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dirty="0">
                <a:solidFill>
                  <a:srgbClr val="C5050C"/>
                </a:solidFill>
                <a:effectLst/>
                <a:latin typeface="Red Hat Display Medium" panose="02010303040201060303" pitchFamily="2" charset="0"/>
                <a:ea typeface="Times New Roman" panose="02020603050405020304" pitchFamily="18" charset="0"/>
              </a:rPr>
              <a:t>\  \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Semi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Extra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Black"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endParaRPr lang="en-US" sz="3000" dirty="0">
              <a:solidFill>
                <a:srgbClr val="C5050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8024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4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4" name="Content Placeholder 10">
            <a:extLst>
              <a:ext uri="{FF2B5EF4-FFF2-40B4-BE49-F238E27FC236}">
                <a16:creationId xmlns:a16="http://schemas.microsoft.com/office/drawing/2014/main" id="{D0CBE833-E10F-5EC9-9F75-0E8512A328BC}"/>
              </a:ext>
            </a:extLst>
          </p:cNvPr>
          <p:cNvSpPr>
            <a:spLocks noGrp="1"/>
          </p:cNvSpPr>
          <p:nvPr>
            <p:ph sz="quarter" idx="13" hasCustomPrompt="1"/>
          </p:nvPr>
        </p:nvSpPr>
        <p:spPr>
          <a:xfrm>
            <a:off x="1932098" y="2617390"/>
            <a:ext cx="6625306" cy="2989779"/>
          </a:xfrm>
        </p:spPr>
        <p:txBody>
          <a:bodyPr>
            <a:noAutofit/>
          </a:bodyPr>
          <a:lstStyle>
            <a:lvl1pPr marL="228600" indent="-228600">
              <a:lnSpc>
                <a:spcPct val="150000"/>
              </a:lnSpc>
              <a:buClr>
                <a:srgbClr val="C5050C"/>
              </a:buClr>
              <a:buFont typeface="Arial" panose="020B0604020202020204" pitchFamily="34" charset="0"/>
              <a:buChar char="•"/>
              <a:tabLst/>
              <a:defRPr sz="32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pic>
        <p:nvPicPr>
          <p:cNvPr id="2" name="Picture 1">
            <a:extLst>
              <a:ext uri="{FF2B5EF4-FFF2-40B4-BE49-F238E27FC236}">
                <a16:creationId xmlns:a16="http://schemas.microsoft.com/office/drawing/2014/main" id="{04B8C2F1-828F-05AE-0A7D-4F01F051DBE1}"/>
              </a:ext>
            </a:extLst>
          </p:cNvPr>
          <p:cNvPicPr>
            <a:picLocks noChangeAspect="1"/>
          </p:cNvPicPr>
          <p:nvPr/>
        </p:nvPicPr>
        <p:blipFill>
          <a:blip r:embed="rId2"/>
          <a:stretch>
            <a:fillRect/>
          </a:stretch>
        </p:blipFill>
        <p:spPr>
          <a:xfrm>
            <a:off x="9574684" y="3619628"/>
            <a:ext cx="4944302" cy="2548926"/>
          </a:xfrm>
          <a:prstGeom prst="rect">
            <a:avLst/>
          </a:prstGeom>
        </p:spPr>
      </p:pic>
      <p:pic>
        <p:nvPicPr>
          <p:cNvPr id="4" name="Picture 3">
            <a:extLst>
              <a:ext uri="{FF2B5EF4-FFF2-40B4-BE49-F238E27FC236}">
                <a16:creationId xmlns:a16="http://schemas.microsoft.com/office/drawing/2014/main" id="{17077446-B03A-0F13-6E94-888295397ABA}"/>
              </a:ext>
            </a:extLst>
          </p:cNvPr>
          <p:cNvPicPr>
            <a:picLocks noChangeAspect="1"/>
          </p:cNvPicPr>
          <p:nvPr/>
        </p:nvPicPr>
        <p:blipFill>
          <a:blip r:embed="rId3"/>
          <a:stretch>
            <a:fillRect/>
          </a:stretch>
        </p:blipFill>
        <p:spPr>
          <a:xfrm>
            <a:off x="11270725" y="292574"/>
            <a:ext cx="580428" cy="911697"/>
          </a:xfrm>
          <a:prstGeom prst="rect">
            <a:avLst/>
          </a:prstGeom>
        </p:spPr>
      </p:pic>
      <p:pic>
        <p:nvPicPr>
          <p:cNvPr id="3" name="Picture 2">
            <a:extLst>
              <a:ext uri="{FF2B5EF4-FFF2-40B4-BE49-F238E27FC236}">
                <a16:creationId xmlns:a16="http://schemas.microsoft.com/office/drawing/2014/main" id="{1C6586AA-7146-30B4-3247-FE7F9A49022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6" name="Picture 5">
            <a:extLst>
              <a:ext uri="{FF2B5EF4-FFF2-40B4-BE49-F238E27FC236}">
                <a16:creationId xmlns:a16="http://schemas.microsoft.com/office/drawing/2014/main" id="{4F33B789-4D7C-8BEC-0956-180AFF90169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7" name="Text Placeholder 12">
            <a:extLst>
              <a:ext uri="{FF2B5EF4-FFF2-40B4-BE49-F238E27FC236}">
                <a16:creationId xmlns:a16="http://schemas.microsoft.com/office/drawing/2014/main" id="{6F95F57B-0B1C-7479-2DEE-01977CE8C7D3}"/>
              </a:ext>
            </a:extLst>
          </p:cNvPr>
          <p:cNvSpPr>
            <a:spLocks noGrp="1"/>
          </p:cNvSpPr>
          <p:nvPr>
            <p:ph type="body" sz="quarter" idx="16" hasCustomPrompt="1"/>
          </p:nvPr>
        </p:nvSpPr>
        <p:spPr>
          <a:xfrm>
            <a:off x="0" y="6498293"/>
            <a:ext cx="3528851"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Department \\ Presentation Title</a:t>
            </a:r>
          </a:p>
        </p:txBody>
      </p:sp>
    </p:spTree>
    <p:extLst>
      <p:ext uri="{BB962C8B-B14F-4D97-AF65-F5344CB8AC3E}">
        <p14:creationId xmlns:p14="http://schemas.microsoft.com/office/powerpoint/2010/main" val="369418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5_Title and Content_1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4" name="Content Placeholder 10">
            <a:extLst>
              <a:ext uri="{FF2B5EF4-FFF2-40B4-BE49-F238E27FC236}">
                <a16:creationId xmlns:a16="http://schemas.microsoft.com/office/drawing/2014/main" id="{D0CBE833-E10F-5EC9-9F75-0E8512A328BC}"/>
              </a:ext>
            </a:extLst>
          </p:cNvPr>
          <p:cNvSpPr>
            <a:spLocks noGrp="1"/>
          </p:cNvSpPr>
          <p:nvPr>
            <p:ph sz="quarter" idx="13" hasCustomPrompt="1"/>
          </p:nvPr>
        </p:nvSpPr>
        <p:spPr>
          <a:xfrm>
            <a:off x="1932098" y="2617390"/>
            <a:ext cx="6625306" cy="2989779"/>
          </a:xfrm>
        </p:spPr>
        <p:txBody>
          <a:bodyPr>
            <a:noAutofit/>
          </a:bodyPr>
          <a:lstStyle>
            <a:lvl1pPr marL="228600" indent="-228600">
              <a:lnSpc>
                <a:spcPct val="150000"/>
              </a:lnSpc>
              <a:buClr>
                <a:srgbClr val="C5050C"/>
              </a:buClr>
              <a:buFont typeface="Arial" panose="020B0604020202020204" pitchFamily="34" charset="0"/>
              <a:buChar char="•"/>
              <a:tabLst/>
              <a:defRPr sz="32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pic>
        <p:nvPicPr>
          <p:cNvPr id="2" name="Picture 1">
            <a:extLst>
              <a:ext uri="{FF2B5EF4-FFF2-40B4-BE49-F238E27FC236}">
                <a16:creationId xmlns:a16="http://schemas.microsoft.com/office/drawing/2014/main" id="{04B8C2F1-828F-05AE-0A7D-4F01F051DBE1}"/>
              </a:ext>
            </a:extLst>
          </p:cNvPr>
          <p:cNvPicPr>
            <a:picLocks noChangeAspect="1"/>
          </p:cNvPicPr>
          <p:nvPr/>
        </p:nvPicPr>
        <p:blipFill>
          <a:blip r:embed="rId2"/>
          <a:stretch>
            <a:fillRect/>
          </a:stretch>
        </p:blipFill>
        <p:spPr>
          <a:xfrm>
            <a:off x="9574684" y="3619628"/>
            <a:ext cx="4944302" cy="2548926"/>
          </a:xfrm>
          <a:prstGeom prst="rect">
            <a:avLst/>
          </a:prstGeom>
        </p:spPr>
      </p:pic>
      <p:grpSp>
        <p:nvGrpSpPr>
          <p:cNvPr id="5" name="Group 4">
            <a:extLst>
              <a:ext uri="{FF2B5EF4-FFF2-40B4-BE49-F238E27FC236}">
                <a16:creationId xmlns:a16="http://schemas.microsoft.com/office/drawing/2014/main" id="{80BB5921-A7A2-A85E-699A-FD10596FC19B}"/>
              </a:ext>
            </a:extLst>
          </p:cNvPr>
          <p:cNvGrpSpPr/>
          <p:nvPr/>
        </p:nvGrpSpPr>
        <p:grpSpPr>
          <a:xfrm>
            <a:off x="-1175" y="0"/>
            <a:ext cx="12193175" cy="537848"/>
            <a:chOff x="-1" y="6325621"/>
            <a:chExt cx="12193175" cy="537848"/>
          </a:xfrm>
        </p:grpSpPr>
        <p:pic>
          <p:nvPicPr>
            <p:cNvPr id="8" name="Picture 7">
              <a:extLst>
                <a:ext uri="{FF2B5EF4-FFF2-40B4-BE49-F238E27FC236}">
                  <a16:creationId xmlns:a16="http://schemas.microsoft.com/office/drawing/2014/main" id="{63D49BDA-64F6-F99B-0FCD-6E8B3ACD53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5174" y="6325624"/>
              <a:ext cx="6858000" cy="537845"/>
            </a:xfrm>
            <a:prstGeom prst="rect">
              <a:avLst/>
            </a:prstGeom>
          </p:spPr>
        </p:pic>
        <p:pic>
          <p:nvPicPr>
            <p:cNvPr id="10" name="Picture 9">
              <a:extLst>
                <a:ext uri="{FF2B5EF4-FFF2-40B4-BE49-F238E27FC236}">
                  <a16:creationId xmlns:a16="http://schemas.microsoft.com/office/drawing/2014/main" id="{21F73A40-65FE-2BCF-30B1-9BEDA1D5D4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1248354" y="6325622"/>
              <a:ext cx="4086819" cy="537845"/>
            </a:xfrm>
            <a:prstGeom prst="rect">
              <a:avLst/>
            </a:prstGeom>
          </p:spPr>
        </p:pic>
        <p:pic>
          <p:nvPicPr>
            <p:cNvPr id="11" name="Picture 10">
              <a:extLst>
                <a:ext uri="{FF2B5EF4-FFF2-40B4-BE49-F238E27FC236}">
                  <a16:creationId xmlns:a16="http://schemas.microsoft.com/office/drawing/2014/main" id="{34F12798-F4FE-D3ED-71D6-F8F964D88AC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0800000">
              <a:off x="-1" y="6325621"/>
              <a:ext cx="1248353" cy="537845"/>
            </a:xfrm>
            <a:prstGeom prst="rect">
              <a:avLst/>
            </a:prstGeom>
          </p:spPr>
        </p:pic>
      </p:grpSp>
    </p:spTree>
    <p:extLst>
      <p:ext uri="{BB962C8B-B14F-4D97-AF65-F5344CB8AC3E}">
        <p14:creationId xmlns:p14="http://schemas.microsoft.com/office/powerpoint/2010/main" val="2409554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12191999" cy="6857999"/>
          </a:xfrm>
          <a:custGeom>
            <a:avLst/>
            <a:gdLst>
              <a:gd name="connsiteX0" fmla="*/ 0 w 11063469"/>
              <a:gd name="connsiteY0" fmla="*/ 0 h 5584785"/>
              <a:gd name="connsiteX1" fmla="*/ 11063469 w 11063469"/>
              <a:gd name="connsiteY1" fmla="*/ 0 h 5584785"/>
              <a:gd name="connsiteX2" fmla="*/ 11063469 w 11063469"/>
              <a:gd name="connsiteY2" fmla="*/ 5584785 h 5584785"/>
              <a:gd name="connsiteX3" fmla="*/ 0 w 11063469"/>
              <a:gd name="connsiteY3" fmla="*/ 5584785 h 5584785"/>
            </a:gdLst>
            <a:ahLst/>
            <a:cxnLst>
              <a:cxn ang="0">
                <a:pos x="connsiteX0" y="connsiteY0"/>
              </a:cxn>
              <a:cxn ang="0">
                <a:pos x="connsiteX1" y="connsiteY1"/>
              </a:cxn>
              <a:cxn ang="0">
                <a:pos x="connsiteX2" y="connsiteY2"/>
              </a:cxn>
              <a:cxn ang="0">
                <a:pos x="connsiteX3" y="connsiteY3"/>
              </a:cxn>
            </a:cxnLst>
            <a:rect l="l" t="t" r="r" b="b"/>
            <a:pathLst>
              <a:path w="11063469" h="5584785">
                <a:moveTo>
                  <a:pt x="0" y="0"/>
                </a:moveTo>
                <a:lnTo>
                  <a:pt x="11063469" y="0"/>
                </a:lnTo>
                <a:lnTo>
                  <a:pt x="11063469" y="5584785"/>
                </a:lnTo>
                <a:lnTo>
                  <a:pt x="0" y="5584785"/>
                </a:lnTo>
                <a:close/>
              </a:path>
            </a:pathLst>
          </a:custGeom>
        </p:spPr>
        <p:txBody>
          <a:bodyPr wrap="square">
            <a:noAutofit/>
          </a:bodyPr>
          <a:lstStyle/>
          <a:p>
            <a:r>
              <a:rPr lang="en-US"/>
              <a:t>Click icon to add picture</a:t>
            </a:r>
            <a:endParaRPr lang="id-ID"/>
          </a:p>
        </p:txBody>
      </p:sp>
    </p:spTree>
    <p:extLst>
      <p:ext uri="{BB962C8B-B14F-4D97-AF65-F5344CB8AC3E}">
        <p14:creationId xmlns:p14="http://schemas.microsoft.com/office/powerpoint/2010/main" val="1896747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498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1489CE8-08E7-45E0-BA64-B0F538EEFA34}"/>
              </a:ext>
            </a:extLst>
          </p:cNvPr>
          <p:cNvSpPr>
            <a:spLocks noGrp="1"/>
          </p:cNvSpPr>
          <p:nvPr>
            <p:ph type="pic" sz="quarter" idx="10"/>
          </p:nvPr>
        </p:nvSpPr>
        <p:spPr>
          <a:xfrm flipH="1">
            <a:off x="-796210" y="0"/>
            <a:ext cx="5970190" cy="6857999"/>
          </a:xfrm>
          <a:custGeom>
            <a:avLst/>
            <a:gdLst>
              <a:gd name="connsiteX0" fmla="*/ 1059316 w 5055704"/>
              <a:gd name="connsiteY0" fmla="*/ 0 h 5509583"/>
              <a:gd name="connsiteX1" fmla="*/ 5055704 w 5055704"/>
              <a:gd name="connsiteY1" fmla="*/ 0 h 5509583"/>
              <a:gd name="connsiteX2" fmla="*/ 3996388 w 5055704"/>
              <a:gd name="connsiteY2" fmla="*/ 5509583 h 5509583"/>
              <a:gd name="connsiteX3" fmla="*/ 0 w 5055704"/>
              <a:gd name="connsiteY3" fmla="*/ 5509583 h 5509583"/>
              <a:gd name="connsiteX0" fmla="*/ 1059316 w 4015946"/>
              <a:gd name="connsiteY0" fmla="*/ 0 h 5509583"/>
              <a:gd name="connsiteX1" fmla="*/ 4015946 w 4015946"/>
              <a:gd name="connsiteY1" fmla="*/ 0 h 5509583"/>
              <a:gd name="connsiteX2" fmla="*/ 3996388 w 4015946"/>
              <a:gd name="connsiteY2" fmla="*/ 5509583 h 5509583"/>
              <a:gd name="connsiteX3" fmla="*/ 0 w 4015946"/>
              <a:gd name="connsiteY3" fmla="*/ 5509583 h 5509583"/>
              <a:gd name="connsiteX4" fmla="*/ 1059316 w 4015946"/>
              <a:gd name="connsiteY4" fmla="*/ 0 h 5509583"/>
              <a:gd name="connsiteX0" fmla="*/ 1059316 w 4015946"/>
              <a:gd name="connsiteY0" fmla="*/ 0 h 5509583"/>
              <a:gd name="connsiteX1" fmla="*/ 4015946 w 4015946"/>
              <a:gd name="connsiteY1" fmla="*/ 0 h 5509583"/>
              <a:gd name="connsiteX2" fmla="*/ 2956631 w 4015946"/>
              <a:gd name="connsiteY2" fmla="*/ 5486980 h 5509583"/>
              <a:gd name="connsiteX3" fmla="*/ 0 w 4015946"/>
              <a:gd name="connsiteY3" fmla="*/ 5509583 h 5509583"/>
              <a:gd name="connsiteX4" fmla="*/ 1059316 w 4015946"/>
              <a:gd name="connsiteY4" fmla="*/ 0 h 5509583"/>
              <a:gd name="connsiteX0" fmla="*/ 1059316 w 4015946"/>
              <a:gd name="connsiteY0" fmla="*/ 0 h 5509583"/>
              <a:gd name="connsiteX1" fmla="*/ 4015946 w 4015946"/>
              <a:gd name="connsiteY1" fmla="*/ 0 h 5509583"/>
              <a:gd name="connsiteX2" fmla="*/ 3691242 w 4015946"/>
              <a:gd name="connsiteY2" fmla="*/ 5509583 h 5509583"/>
              <a:gd name="connsiteX3" fmla="*/ 0 w 4015946"/>
              <a:gd name="connsiteY3" fmla="*/ 5509583 h 5509583"/>
              <a:gd name="connsiteX4" fmla="*/ 1059316 w 4015946"/>
              <a:gd name="connsiteY4" fmla="*/ 0 h 5509583"/>
              <a:gd name="connsiteX0" fmla="*/ 1059316 w 3914231"/>
              <a:gd name="connsiteY0" fmla="*/ 0 h 5509583"/>
              <a:gd name="connsiteX1" fmla="*/ 3914231 w 3914231"/>
              <a:gd name="connsiteY1" fmla="*/ 22603 h 5509583"/>
              <a:gd name="connsiteX2" fmla="*/ 3691242 w 3914231"/>
              <a:gd name="connsiteY2" fmla="*/ 5509583 h 5509583"/>
              <a:gd name="connsiteX3" fmla="*/ 0 w 3914231"/>
              <a:gd name="connsiteY3" fmla="*/ 5509583 h 5509583"/>
              <a:gd name="connsiteX4" fmla="*/ 1059316 w 3914231"/>
              <a:gd name="connsiteY4" fmla="*/ 0 h 5509583"/>
              <a:gd name="connsiteX0" fmla="*/ 1059316 w 3914307"/>
              <a:gd name="connsiteY0" fmla="*/ 0 h 5509583"/>
              <a:gd name="connsiteX1" fmla="*/ 3914231 w 3914307"/>
              <a:gd name="connsiteY1" fmla="*/ 22603 h 5509583"/>
              <a:gd name="connsiteX2" fmla="*/ 3691242 w 3914307"/>
              <a:gd name="connsiteY2" fmla="*/ 5509583 h 5509583"/>
              <a:gd name="connsiteX3" fmla="*/ 0 w 3914307"/>
              <a:gd name="connsiteY3" fmla="*/ 5509583 h 5509583"/>
              <a:gd name="connsiteX4" fmla="*/ 1059316 w 3914307"/>
              <a:gd name="connsiteY4" fmla="*/ 0 h 5509583"/>
              <a:gd name="connsiteX0" fmla="*/ 1059316 w 3823944"/>
              <a:gd name="connsiteY0" fmla="*/ 0 h 5509583"/>
              <a:gd name="connsiteX1" fmla="*/ 3823817 w 3823944"/>
              <a:gd name="connsiteY1" fmla="*/ 33905 h 5509583"/>
              <a:gd name="connsiteX2" fmla="*/ 3691242 w 3823944"/>
              <a:gd name="connsiteY2" fmla="*/ 5509583 h 5509583"/>
              <a:gd name="connsiteX3" fmla="*/ 0 w 3823944"/>
              <a:gd name="connsiteY3" fmla="*/ 5509583 h 5509583"/>
              <a:gd name="connsiteX4" fmla="*/ 1059316 w 3823944"/>
              <a:gd name="connsiteY4" fmla="*/ 0 h 5509583"/>
              <a:gd name="connsiteX0" fmla="*/ 1059316 w 3691462"/>
              <a:gd name="connsiteY0" fmla="*/ 0 h 5509583"/>
              <a:gd name="connsiteX1" fmla="*/ 3552576 w 3691462"/>
              <a:gd name="connsiteY1" fmla="*/ 192129 h 5509583"/>
              <a:gd name="connsiteX2" fmla="*/ 3691242 w 3691462"/>
              <a:gd name="connsiteY2" fmla="*/ 5509583 h 5509583"/>
              <a:gd name="connsiteX3" fmla="*/ 0 w 3691462"/>
              <a:gd name="connsiteY3" fmla="*/ 5509583 h 5509583"/>
              <a:gd name="connsiteX4" fmla="*/ 1059316 w 3691462"/>
              <a:gd name="connsiteY4" fmla="*/ 0 h 5509583"/>
              <a:gd name="connsiteX0" fmla="*/ 1059316 w 3694418"/>
              <a:gd name="connsiteY0" fmla="*/ 0 h 5509583"/>
              <a:gd name="connsiteX1" fmla="*/ 3688196 w 3694418"/>
              <a:gd name="connsiteY1" fmla="*/ 11302 h 5509583"/>
              <a:gd name="connsiteX2" fmla="*/ 3691242 w 3694418"/>
              <a:gd name="connsiteY2" fmla="*/ 5509583 h 5509583"/>
              <a:gd name="connsiteX3" fmla="*/ 0 w 3694418"/>
              <a:gd name="connsiteY3" fmla="*/ 5509583 h 5509583"/>
              <a:gd name="connsiteX4" fmla="*/ 1059316 w 3694418"/>
              <a:gd name="connsiteY4" fmla="*/ 0 h 5509583"/>
              <a:gd name="connsiteX0" fmla="*/ 2161233 w 4796335"/>
              <a:gd name="connsiteY0" fmla="*/ 0 h 5509583"/>
              <a:gd name="connsiteX1" fmla="*/ 4790113 w 4796335"/>
              <a:gd name="connsiteY1" fmla="*/ 11302 h 5509583"/>
              <a:gd name="connsiteX2" fmla="*/ 4793159 w 4796335"/>
              <a:gd name="connsiteY2" fmla="*/ 5509583 h 5509583"/>
              <a:gd name="connsiteX3" fmla="*/ 0 w 4796335"/>
              <a:gd name="connsiteY3" fmla="*/ 5503562 h 5509583"/>
              <a:gd name="connsiteX4" fmla="*/ 2161233 w 4796335"/>
              <a:gd name="connsiteY4" fmla="*/ 0 h 550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335" h="5509583">
                <a:moveTo>
                  <a:pt x="2161233" y="0"/>
                </a:moveTo>
                <a:lnTo>
                  <a:pt x="4790113" y="11302"/>
                </a:lnTo>
                <a:cubicBezTo>
                  <a:pt x="4794896" y="39556"/>
                  <a:pt x="4799678" y="3673055"/>
                  <a:pt x="4793159" y="5509583"/>
                </a:cubicBezTo>
                <a:lnTo>
                  <a:pt x="0" y="5503562"/>
                </a:lnTo>
                <a:lnTo>
                  <a:pt x="2161233" y="0"/>
                </a:lnTo>
                <a:close/>
              </a:path>
            </a:pathLst>
          </a:custGeom>
          <a:pattFill prst="pct5">
            <a:fgClr>
              <a:schemeClr val="accent1"/>
            </a:fgClr>
            <a:bgClr>
              <a:schemeClr val="bg1"/>
            </a:bgClr>
          </a:pattFill>
        </p:spPr>
        <p:txBody>
          <a:bodyPr wrap="square">
            <a:noAutofit/>
          </a:bodyPr>
          <a:lstStyle>
            <a:lvl1pPr>
              <a:defRPr sz="1400"/>
            </a:lvl1pPr>
          </a:lstStyle>
          <a:p>
            <a:r>
              <a:rPr lang="en-US"/>
              <a:t>Click icon to add picture</a:t>
            </a:r>
            <a:endParaRPr lang="en-ID" dirty="0"/>
          </a:p>
        </p:txBody>
      </p:sp>
      <p:pic>
        <p:nvPicPr>
          <p:cNvPr id="4" name="Picture 3">
            <a:extLst>
              <a:ext uri="{FF2B5EF4-FFF2-40B4-BE49-F238E27FC236}">
                <a16:creationId xmlns:a16="http://schemas.microsoft.com/office/drawing/2014/main" id="{1ABAFF40-301D-4D78-B7CE-BB5ECDEED96F}"/>
              </a:ext>
            </a:extLst>
          </p:cNvPr>
          <p:cNvPicPr>
            <a:picLocks noChangeAspect="1"/>
          </p:cNvPicPr>
          <p:nvPr/>
        </p:nvPicPr>
        <p:blipFill>
          <a:blip r:embed="rId2"/>
          <a:stretch>
            <a:fillRect/>
          </a:stretch>
        </p:blipFill>
        <p:spPr>
          <a:xfrm>
            <a:off x="3394773" y="0"/>
            <a:ext cx="3197439" cy="6858000"/>
          </a:xfrm>
          <a:prstGeom prst="rect">
            <a:avLst/>
          </a:prstGeom>
        </p:spPr>
      </p:pic>
      <p:pic>
        <p:nvPicPr>
          <p:cNvPr id="5" name="Picture 4">
            <a:extLst>
              <a:ext uri="{FF2B5EF4-FFF2-40B4-BE49-F238E27FC236}">
                <a16:creationId xmlns:a16="http://schemas.microsoft.com/office/drawing/2014/main" id="{A4610ADD-C719-B5E9-87F6-369814FADDF4}"/>
              </a:ext>
            </a:extLst>
          </p:cNvPr>
          <p:cNvPicPr>
            <a:picLocks noChangeAspect="1"/>
          </p:cNvPicPr>
          <p:nvPr/>
        </p:nvPicPr>
        <p:blipFill>
          <a:blip r:embed="rId2"/>
          <a:stretch>
            <a:fillRect/>
          </a:stretch>
        </p:blipFill>
        <p:spPr>
          <a:xfrm>
            <a:off x="2490548" y="265"/>
            <a:ext cx="3197439" cy="6858000"/>
          </a:xfrm>
          <a:prstGeom prst="rect">
            <a:avLst/>
          </a:prstGeom>
        </p:spPr>
      </p:pic>
      <p:sp>
        <p:nvSpPr>
          <p:cNvPr id="2" name="Content Placeholder 10">
            <a:extLst>
              <a:ext uri="{FF2B5EF4-FFF2-40B4-BE49-F238E27FC236}">
                <a16:creationId xmlns:a16="http://schemas.microsoft.com/office/drawing/2014/main" id="{ADF1AF35-D396-CD67-46C6-B5E31E8EDBBD}"/>
              </a:ext>
            </a:extLst>
          </p:cNvPr>
          <p:cNvSpPr>
            <a:spLocks noGrp="1"/>
          </p:cNvSpPr>
          <p:nvPr>
            <p:ph sz="quarter" idx="13" hasCustomPrompt="1"/>
          </p:nvPr>
        </p:nvSpPr>
        <p:spPr>
          <a:xfrm>
            <a:off x="6592212" y="1019831"/>
            <a:ext cx="4661942" cy="3903861"/>
          </a:xfrm>
        </p:spPr>
        <p:txBody>
          <a:bodyPr>
            <a:normAutofit/>
          </a:bodyPr>
          <a:lstStyle>
            <a:lvl1pPr marL="228600" indent="-228600">
              <a:buClr>
                <a:srgbClr val="C5050C"/>
              </a:buClr>
              <a:buFont typeface="Arial" panose="020B0604020202020204" pitchFamily="34" charset="0"/>
              <a:buChar char="•"/>
              <a:tabLst/>
              <a:defRPr sz="31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3" name="TextBox 2">
            <a:extLst>
              <a:ext uri="{FF2B5EF4-FFF2-40B4-BE49-F238E27FC236}">
                <a16:creationId xmlns:a16="http://schemas.microsoft.com/office/drawing/2014/main" id="{B15B00AB-1927-149D-1F35-F393A5E8AE1A}"/>
              </a:ext>
            </a:extLst>
          </p:cNvPr>
          <p:cNvSpPr txBox="1"/>
          <p:nvPr/>
        </p:nvSpPr>
        <p:spPr>
          <a:xfrm>
            <a:off x="6546825" y="6597968"/>
            <a:ext cx="8077200" cy="323165"/>
          </a:xfrm>
          <a:prstGeom prst="rect">
            <a:avLst/>
          </a:prstGeom>
          <a:noFill/>
        </p:spPr>
        <p:txBody>
          <a:bodyPr wrap="square">
            <a:spAutoFit/>
          </a:bodyPr>
          <a:lstStyle/>
          <a:p>
            <a:pPr marL="0" marR="0">
              <a:spcBef>
                <a:spcPts val="0"/>
              </a:spcBef>
              <a:spcAft>
                <a:spcPts val="0"/>
              </a:spcAft>
            </a:pPr>
            <a:r>
              <a:rPr lang="en-US" sz="1500" dirty="0">
                <a:solidFill>
                  <a:srgbClr val="C32026"/>
                </a:solidFill>
                <a:effectLst/>
                <a:latin typeface="Red Hat Display Light" panose="02010303040201060303" pitchFamily="2" charset="0"/>
                <a:ea typeface="Times New Roman" panose="02020603050405020304" pitchFamily="18" charset="0"/>
              </a:rPr>
              <a:t>\  \  </a:t>
            </a:r>
            <a:r>
              <a:rPr lang="en-US" sz="1500" dirty="0">
                <a:solidFill>
                  <a:srgbClr val="C32026"/>
                </a:solidFill>
                <a:effectLst/>
                <a:latin typeface="Red Hat Display"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dirty="0">
                <a:solidFill>
                  <a:srgbClr val="C32026"/>
                </a:solidFill>
                <a:effectLst/>
                <a:latin typeface="Red Hat Display Medium" panose="02010303040201060303" pitchFamily="2" charset="0"/>
                <a:ea typeface="Times New Roman" panose="02020603050405020304" pitchFamily="18" charset="0"/>
              </a:rPr>
              <a:t>\  \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b="1" dirty="0">
                <a:solidFill>
                  <a:srgbClr val="C32026"/>
                </a:solidFill>
                <a:effectLst/>
                <a:latin typeface="Red Hat Display SemiBold"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b="1" dirty="0">
                <a:solidFill>
                  <a:srgbClr val="C32026"/>
                </a:solidFill>
                <a:effectLst/>
                <a:latin typeface="Red Hat Display"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b="1" dirty="0">
                <a:solidFill>
                  <a:srgbClr val="C32026"/>
                </a:solidFill>
                <a:effectLst/>
                <a:latin typeface="Red Hat Display ExtraBold"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b="1" dirty="0">
                <a:solidFill>
                  <a:srgbClr val="C32026"/>
                </a:solidFill>
                <a:effectLst/>
                <a:latin typeface="Red Hat Display Black"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0139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8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8E7BBCD-801A-14DA-708E-D7FFDE5A8BBF}"/>
              </a:ext>
            </a:extLst>
          </p:cNvPr>
          <p:cNvPicPr>
            <a:picLocks noChangeAspect="1"/>
          </p:cNvPicPr>
          <p:nvPr/>
        </p:nvPicPr>
        <p:blipFill>
          <a:blip r:embed="rId2"/>
          <a:stretch>
            <a:fillRect/>
          </a:stretch>
        </p:blipFill>
        <p:spPr>
          <a:xfrm>
            <a:off x="4241314" y="0"/>
            <a:ext cx="3197439" cy="6858000"/>
          </a:xfrm>
          <a:prstGeom prst="rect">
            <a:avLst/>
          </a:prstGeom>
        </p:spPr>
      </p:pic>
      <p:pic>
        <p:nvPicPr>
          <p:cNvPr id="21" name="Picture 20">
            <a:extLst>
              <a:ext uri="{FF2B5EF4-FFF2-40B4-BE49-F238E27FC236}">
                <a16:creationId xmlns:a16="http://schemas.microsoft.com/office/drawing/2014/main" id="{AC50DCF9-59DC-722D-3F77-858986CCCCE7}"/>
              </a:ext>
            </a:extLst>
          </p:cNvPr>
          <p:cNvPicPr>
            <a:picLocks noChangeAspect="1"/>
          </p:cNvPicPr>
          <p:nvPr/>
        </p:nvPicPr>
        <p:blipFill>
          <a:blip r:embed="rId2"/>
          <a:stretch>
            <a:fillRect/>
          </a:stretch>
        </p:blipFill>
        <p:spPr>
          <a:xfrm>
            <a:off x="3337089" y="265"/>
            <a:ext cx="3197439" cy="6858000"/>
          </a:xfrm>
          <a:prstGeom prst="rect">
            <a:avLst/>
          </a:prstGeom>
        </p:spPr>
      </p:pic>
      <p:sp>
        <p:nvSpPr>
          <p:cNvPr id="16" name="Picture Placeholder 15">
            <a:extLst>
              <a:ext uri="{FF2B5EF4-FFF2-40B4-BE49-F238E27FC236}">
                <a16:creationId xmlns:a16="http://schemas.microsoft.com/office/drawing/2014/main" id="{20764C10-4FB8-49B2-B27C-43631C861D83}"/>
              </a:ext>
            </a:extLst>
          </p:cNvPr>
          <p:cNvSpPr>
            <a:spLocks noGrp="1"/>
          </p:cNvSpPr>
          <p:nvPr>
            <p:ph type="pic" sz="quarter" idx="10"/>
          </p:nvPr>
        </p:nvSpPr>
        <p:spPr>
          <a:xfrm>
            <a:off x="4275531" y="1066006"/>
            <a:ext cx="7916469" cy="5199229"/>
          </a:xfrm>
          <a:custGeom>
            <a:avLst/>
            <a:gdLst>
              <a:gd name="connsiteX0" fmla="*/ 0 w 7869335"/>
              <a:gd name="connsiteY0" fmla="*/ 0 h 5199229"/>
              <a:gd name="connsiteX1" fmla="*/ 550765 w 7869335"/>
              <a:gd name="connsiteY1" fmla="*/ 0 h 5199229"/>
              <a:gd name="connsiteX2" fmla="*/ 1033769 w 7869335"/>
              <a:gd name="connsiteY2" fmla="*/ 0 h 5199229"/>
              <a:gd name="connsiteX3" fmla="*/ 1584534 w 7869335"/>
              <a:gd name="connsiteY3" fmla="*/ 0 h 5199229"/>
              <a:gd name="connsiteX4" fmla="*/ 6284801 w 7869335"/>
              <a:gd name="connsiteY4" fmla="*/ 0 h 5199229"/>
              <a:gd name="connsiteX5" fmla="*/ 6835566 w 7869335"/>
              <a:gd name="connsiteY5" fmla="*/ 0 h 5199229"/>
              <a:gd name="connsiteX6" fmla="*/ 7318570 w 7869335"/>
              <a:gd name="connsiteY6" fmla="*/ 0 h 5199229"/>
              <a:gd name="connsiteX7" fmla="*/ 7869335 w 7869335"/>
              <a:gd name="connsiteY7" fmla="*/ 0 h 5199229"/>
              <a:gd name="connsiteX8" fmla="*/ 7869335 w 7869335"/>
              <a:gd name="connsiteY8" fmla="*/ 5199229 h 5199229"/>
              <a:gd name="connsiteX9" fmla="*/ 7318570 w 7869335"/>
              <a:gd name="connsiteY9" fmla="*/ 5199229 h 5199229"/>
              <a:gd name="connsiteX10" fmla="*/ 6835566 w 7869335"/>
              <a:gd name="connsiteY10" fmla="*/ 5199229 h 5199229"/>
              <a:gd name="connsiteX11" fmla="*/ 6284801 w 7869335"/>
              <a:gd name="connsiteY11" fmla="*/ 5199229 h 5199229"/>
              <a:gd name="connsiteX12" fmla="*/ 3570367 w 7869335"/>
              <a:gd name="connsiteY12" fmla="*/ 5199229 h 5199229"/>
              <a:gd name="connsiteX13" fmla="*/ 3019602 w 7869335"/>
              <a:gd name="connsiteY13" fmla="*/ 5199229 h 5199229"/>
              <a:gd name="connsiteX14" fmla="*/ 2536598 w 7869335"/>
              <a:gd name="connsiteY14" fmla="*/ 5199229 h 5199229"/>
              <a:gd name="connsiteX15" fmla="*/ 1985833 w 7869335"/>
              <a:gd name="connsiteY15" fmla="*/ 5199229 h 5199229"/>
              <a:gd name="connsiteX0" fmla="*/ 0 w 7916469"/>
              <a:gd name="connsiteY0" fmla="*/ 18854 h 5199229"/>
              <a:gd name="connsiteX1" fmla="*/ 597899 w 7916469"/>
              <a:gd name="connsiteY1" fmla="*/ 0 h 5199229"/>
              <a:gd name="connsiteX2" fmla="*/ 1080903 w 7916469"/>
              <a:gd name="connsiteY2" fmla="*/ 0 h 5199229"/>
              <a:gd name="connsiteX3" fmla="*/ 1631668 w 7916469"/>
              <a:gd name="connsiteY3" fmla="*/ 0 h 5199229"/>
              <a:gd name="connsiteX4" fmla="*/ 6331935 w 7916469"/>
              <a:gd name="connsiteY4" fmla="*/ 0 h 5199229"/>
              <a:gd name="connsiteX5" fmla="*/ 6882700 w 7916469"/>
              <a:gd name="connsiteY5" fmla="*/ 0 h 5199229"/>
              <a:gd name="connsiteX6" fmla="*/ 7365704 w 7916469"/>
              <a:gd name="connsiteY6" fmla="*/ 0 h 5199229"/>
              <a:gd name="connsiteX7" fmla="*/ 7916469 w 7916469"/>
              <a:gd name="connsiteY7" fmla="*/ 0 h 5199229"/>
              <a:gd name="connsiteX8" fmla="*/ 7916469 w 7916469"/>
              <a:gd name="connsiteY8" fmla="*/ 5199229 h 5199229"/>
              <a:gd name="connsiteX9" fmla="*/ 7365704 w 7916469"/>
              <a:gd name="connsiteY9" fmla="*/ 5199229 h 5199229"/>
              <a:gd name="connsiteX10" fmla="*/ 6882700 w 7916469"/>
              <a:gd name="connsiteY10" fmla="*/ 5199229 h 5199229"/>
              <a:gd name="connsiteX11" fmla="*/ 6331935 w 7916469"/>
              <a:gd name="connsiteY11" fmla="*/ 5199229 h 5199229"/>
              <a:gd name="connsiteX12" fmla="*/ 3617501 w 7916469"/>
              <a:gd name="connsiteY12" fmla="*/ 5199229 h 5199229"/>
              <a:gd name="connsiteX13" fmla="*/ 3066736 w 7916469"/>
              <a:gd name="connsiteY13" fmla="*/ 5199229 h 5199229"/>
              <a:gd name="connsiteX14" fmla="*/ 2583732 w 7916469"/>
              <a:gd name="connsiteY14" fmla="*/ 5199229 h 5199229"/>
              <a:gd name="connsiteX15" fmla="*/ 2032967 w 7916469"/>
              <a:gd name="connsiteY15" fmla="*/ 5199229 h 5199229"/>
              <a:gd name="connsiteX16" fmla="*/ 0 w 7916469"/>
              <a:gd name="connsiteY16" fmla="*/ 18854 h 519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16469" h="5199229">
                <a:moveTo>
                  <a:pt x="0" y="18854"/>
                </a:moveTo>
                <a:lnTo>
                  <a:pt x="597899" y="0"/>
                </a:lnTo>
                <a:lnTo>
                  <a:pt x="1080903" y="0"/>
                </a:lnTo>
                <a:lnTo>
                  <a:pt x="1631668" y="0"/>
                </a:lnTo>
                <a:lnTo>
                  <a:pt x="6331935" y="0"/>
                </a:lnTo>
                <a:lnTo>
                  <a:pt x="6882700" y="0"/>
                </a:lnTo>
                <a:lnTo>
                  <a:pt x="7365704" y="0"/>
                </a:lnTo>
                <a:lnTo>
                  <a:pt x="7916469" y="0"/>
                </a:lnTo>
                <a:lnTo>
                  <a:pt x="7916469" y="5199229"/>
                </a:lnTo>
                <a:lnTo>
                  <a:pt x="7365704" y="5199229"/>
                </a:lnTo>
                <a:lnTo>
                  <a:pt x="6882700" y="5199229"/>
                </a:lnTo>
                <a:lnTo>
                  <a:pt x="6331935" y="5199229"/>
                </a:lnTo>
                <a:lnTo>
                  <a:pt x="3617501" y="5199229"/>
                </a:lnTo>
                <a:lnTo>
                  <a:pt x="3066736" y="5199229"/>
                </a:lnTo>
                <a:lnTo>
                  <a:pt x="2583732" y="5199229"/>
                </a:lnTo>
                <a:lnTo>
                  <a:pt x="2032967" y="5199229"/>
                </a:lnTo>
                <a:cubicBezTo>
                  <a:pt x="1371023" y="3466153"/>
                  <a:pt x="661944" y="1751930"/>
                  <a:pt x="0" y="18854"/>
                </a:cubicBezTo>
                <a:close/>
              </a:path>
            </a:pathLst>
          </a:custGeom>
          <a:pattFill prst="pct5">
            <a:fgClr>
              <a:schemeClr val="accent1"/>
            </a:fgClr>
            <a:bgClr>
              <a:schemeClr val="bg1"/>
            </a:bgClr>
          </a:pattFill>
        </p:spPr>
        <p:txBody>
          <a:bodyPr wrap="square">
            <a:noAutofit/>
          </a:bodyPr>
          <a:lstStyle/>
          <a:p>
            <a:r>
              <a:rPr lang="en-US"/>
              <a:t>Click icon to add picture</a:t>
            </a:r>
            <a:endParaRPr lang="en-ID" dirty="0"/>
          </a:p>
        </p:txBody>
      </p:sp>
      <p:sp>
        <p:nvSpPr>
          <p:cNvPr id="23" name="Text Placeholder 8">
            <a:extLst>
              <a:ext uri="{FF2B5EF4-FFF2-40B4-BE49-F238E27FC236}">
                <a16:creationId xmlns:a16="http://schemas.microsoft.com/office/drawing/2014/main" id="{A561AD5A-9F69-87E1-9F9B-971FB5299310}"/>
              </a:ext>
              <a:ext uri="{C183D7F6-B498-43B3-948B-1728B52AA6E4}">
                <adec:decorative xmlns:adec="http://schemas.microsoft.com/office/drawing/2017/decorative" val="0"/>
              </a:ext>
            </a:extLst>
          </p:cNvPr>
          <p:cNvSpPr>
            <a:spLocks noGrp="1"/>
          </p:cNvSpPr>
          <p:nvPr>
            <p:ph type="body" sz="quarter" idx="12" hasCustomPrompt="1"/>
          </p:nvPr>
        </p:nvSpPr>
        <p:spPr>
          <a:xfrm>
            <a:off x="805396" y="3369969"/>
            <a:ext cx="2983806" cy="2808093"/>
          </a:xfrm>
        </p:spPr>
        <p:txBody>
          <a:bodyPr bIns="0" anchor="b" anchorCtr="0">
            <a:noAutofit/>
          </a:bodyPr>
          <a:lstStyle>
            <a:lvl1pPr marL="0" indent="0">
              <a:buNone/>
              <a:defRPr sz="4000" b="1">
                <a:solidFill>
                  <a:srgbClr val="C5050C"/>
                </a:solidFill>
              </a:defRPr>
            </a:lvl1pPr>
            <a:lvl2pPr>
              <a:defRPr sz="3200" b="1"/>
            </a:lvl2pPr>
            <a:lvl3pPr>
              <a:defRPr sz="3200" b="1"/>
            </a:lvl3pPr>
            <a:lvl4pPr>
              <a:defRPr sz="3200" b="1"/>
            </a:lvl4pPr>
            <a:lvl5pPr>
              <a:defRPr sz="3200" b="1"/>
            </a:lvl5pPr>
          </a:lstStyle>
          <a:p>
            <a:pPr lvl="0"/>
            <a:r>
              <a:rPr lang="en-US" dirty="0"/>
              <a:t>Insert Your Text Here</a:t>
            </a:r>
          </a:p>
        </p:txBody>
      </p:sp>
      <p:sp>
        <p:nvSpPr>
          <p:cNvPr id="2" name="TextBox 1">
            <a:extLst>
              <a:ext uri="{FF2B5EF4-FFF2-40B4-BE49-F238E27FC236}">
                <a16:creationId xmlns:a16="http://schemas.microsoft.com/office/drawing/2014/main" id="{EF9A553D-6968-BC4B-445B-0F19E1968D2E}"/>
              </a:ext>
            </a:extLst>
          </p:cNvPr>
          <p:cNvSpPr txBox="1"/>
          <p:nvPr/>
        </p:nvSpPr>
        <p:spPr>
          <a:xfrm>
            <a:off x="-14123" y="6586204"/>
            <a:ext cx="8077200" cy="323165"/>
          </a:xfrm>
          <a:prstGeom prst="rect">
            <a:avLst/>
          </a:prstGeom>
          <a:noFill/>
        </p:spPr>
        <p:txBody>
          <a:bodyPr wrap="square">
            <a:spAutoFit/>
          </a:bodyPr>
          <a:lstStyle/>
          <a:p>
            <a:pPr marL="0" marR="0">
              <a:spcBef>
                <a:spcPts val="0"/>
              </a:spcBef>
              <a:spcAft>
                <a:spcPts val="0"/>
              </a:spcAft>
            </a:pPr>
            <a:r>
              <a:rPr lang="en-US" sz="1500" dirty="0">
                <a:solidFill>
                  <a:srgbClr val="C32026"/>
                </a:solidFill>
                <a:effectLst/>
                <a:latin typeface="Red Hat Display Light" panose="02010303040201060303" pitchFamily="2" charset="0"/>
                <a:ea typeface="Times New Roman" panose="02020603050405020304" pitchFamily="18" charset="0"/>
              </a:rPr>
              <a:t>\  \  \  \  \  </a:t>
            </a:r>
            <a:r>
              <a:rPr lang="en-US" sz="1500" dirty="0">
                <a:solidFill>
                  <a:srgbClr val="C32026"/>
                </a:solidFill>
                <a:effectLst/>
                <a:latin typeface="Red Hat Display"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dirty="0">
                <a:solidFill>
                  <a:srgbClr val="C32026"/>
                </a:solidFill>
                <a:effectLst/>
                <a:latin typeface="Red Hat Display Medium" panose="02010303040201060303" pitchFamily="2" charset="0"/>
                <a:ea typeface="Times New Roman" panose="02020603050405020304" pitchFamily="18" charset="0"/>
              </a:rPr>
              <a:t>\  \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b="1" dirty="0">
                <a:solidFill>
                  <a:srgbClr val="C32026"/>
                </a:solidFill>
                <a:effectLst/>
                <a:latin typeface="Red Hat Display SemiBold"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b="1" dirty="0">
                <a:solidFill>
                  <a:srgbClr val="C32026"/>
                </a:solidFill>
                <a:effectLst/>
                <a:latin typeface="Red Hat Display"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b="1" dirty="0">
                <a:solidFill>
                  <a:srgbClr val="C32026"/>
                </a:solidFill>
                <a:effectLst/>
                <a:latin typeface="Red Hat Display ExtraBold"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r>
              <a:rPr lang="en-US" sz="1500" b="1" dirty="0">
                <a:solidFill>
                  <a:srgbClr val="C32026"/>
                </a:solidFill>
                <a:effectLst/>
                <a:latin typeface="Red Hat Display Black" panose="02010303040201060303" pitchFamily="2" charset="0"/>
                <a:ea typeface="Times New Roman" panose="02020603050405020304" pitchFamily="18" charset="0"/>
              </a:rPr>
              <a:t>\  \  \  \  \</a:t>
            </a:r>
            <a:r>
              <a:rPr lang="en-US" sz="1500" dirty="0">
                <a:solidFill>
                  <a:srgbClr val="C32026"/>
                </a:solidFill>
                <a:effectLst/>
                <a:latin typeface="Red Hat Display Light" panose="02010303040201060303" pitchFamily="2"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4674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8E7BBCD-801A-14DA-708E-D7FFDE5A8BBF}"/>
              </a:ext>
            </a:extLst>
          </p:cNvPr>
          <p:cNvPicPr>
            <a:picLocks noChangeAspect="1"/>
          </p:cNvPicPr>
          <p:nvPr/>
        </p:nvPicPr>
        <p:blipFill>
          <a:blip r:embed="rId2"/>
          <a:stretch>
            <a:fillRect/>
          </a:stretch>
        </p:blipFill>
        <p:spPr>
          <a:xfrm>
            <a:off x="4241314" y="0"/>
            <a:ext cx="3197439" cy="6858000"/>
          </a:xfrm>
          <a:prstGeom prst="rect">
            <a:avLst/>
          </a:prstGeom>
        </p:spPr>
      </p:pic>
      <p:pic>
        <p:nvPicPr>
          <p:cNvPr id="21" name="Picture 20">
            <a:extLst>
              <a:ext uri="{FF2B5EF4-FFF2-40B4-BE49-F238E27FC236}">
                <a16:creationId xmlns:a16="http://schemas.microsoft.com/office/drawing/2014/main" id="{AC50DCF9-59DC-722D-3F77-858986CCCCE7}"/>
              </a:ext>
            </a:extLst>
          </p:cNvPr>
          <p:cNvPicPr>
            <a:picLocks noChangeAspect="1"/>
          </p:cNvPicPr>
          <p:nvPr/>
        </p:nvPicPr>
        <p:blipFill>
          <a:blip r:embed="rId2"/>
          <a:stretch>
            <a:fillRect/>
          </a:stretch>
        </p:blipFill>
        <p:spPr>
          <a:xfrm>
            <a:off x="3337089" y="265"/>
            <a:ext cx="3197439" cy="6858000"/>
          </a:xfrm>
          <a:prstGeom prst="rect">
            <a:avLst/>
          </a:prstGeom>
        </p:spPr>
      </p:pic>
      <p:sp>
        <p:nvSpPr>
          <p:cNvPr id="16" name="Picture Placeholder 15">
            <a:extLst>
              <a:ext uri="{FF2B5EF4-FFF2-40B4-BE49-F238E27FC236}">
                <a16:creationId xmlns:a16="http://schemas.microsoft.com/office/drawing/2014/main" id="{20764C10-4FB8-49B2-B27C-43631C861D83}"/>
              </a:ext>
            </a:extLst>
          </p:cNvPr>
          <p:cNvSpPr>
            <a:spLocks noGrp="1"/>
          </p:cNvSpPr>
          <p:nvPr>
            <p:ph type="pic" sz="quarter" idx="10"/>
          </p:nvPr>
        </p:nvSpPr>
        <p:spPr>
          <a:xfrm>
            <a:off x="4275531" y="1066006"/>
            <a:ext cx="7916469" cy="5199229"/>
          </a:xfrm>
          <a:custGeom>
            <a:avLst/>
            <a:gdLst>
              <a:gd name="connsiteX0" fmla="*/ 0 w 7869335"/>
              <a:gd name="connsiteY0" fmla="*/ 0 h 5199229"/>
              <a:gd name="connsiteX1" fmla="*/ 550765 w 7869335"/>
              <a:gd name="connsiteY1" fmla="*/ 0 h 5199229"/>
              <a:gd name="connsiteX2" fmla="*/ 1033769 w 7869335"/>
              <a:gd name="connsiteY2" fmla="*/ 0 h 5199229"/>
              <a:gd name="connsiteX3" fmla="*/ 1584534 w 7869335"/>
              <a:gd name="connsiteY3" fmla="*/ 0 h 5199229"/>
              <a:gd name="connsiteX4" fmla="*/ 6284801 w 7869335"/>
              <a:gd name="connsiteY4" fmla="*/ 0 h 5199229"/>
              <a:gd name="connsiteX5" fmla="*/ 6835566 w 7869335"/>
              <a:gd name="connsiteY5" fmla="*/ 0 h 5199229"/>
              <a:gd name="connsiteX6" fmla="*/ 7318570 w 7869335"/>
              <a:gd name="connsiteY6" fmla="*/ 0 h 5199229"/>
              <a:gd name="connsiteX7" fmla="*/ 7869335 w 7869335"/>
              <a:gd name="connsiteY7" fmla="*/ 0 h 5199229"/>
              <a:gd name="connsiteX8" fmla="*/ 7869335 w 7869335"/>
              <a:gd name="connsiteY8" fmla="*/ 5199229 h 5199229"/>
              <a:gd name="connsiteX9" fmla="*/ 7318570 w 7869335"/>
              <a:gd name="connsiteY9" fmla="*/ 5199229 h 5199229"/>
              <a:gd name="connsiteX10" fmla="*/ 6835566 w 7869335"/>
              <a:gd name="connsiteY10" fmla="*/ 5199229 h 5199229"/>
              <a:gd name="connsiteX11" fmla="*/ 6284801 w 7869335"/>
              <a:gd name="connsiteY11" fmla="*/ 5199229 h 5199229"/>
              <a:gd name="connsiteX12" fmla="*/ 3570367 w 7869335"/>
              <a:gd name="connsiteY12" fmla="*/ 5199229 h 5199229"/>
              <a:gd name="connsiteX13" fmla="*/ 3019602 w 7869335"/>
              <a:gd name="connsiteY13" fmla="*/ 5199229 h 5199229"/>
              <a:gd name="connsiteX14" fmla="*/ 2536598 w 7869335"/>
              <a:gd name="connsiteY14" fmla="*/ 5199229 h 5199229"/>
              <a:gd name="connsiteX15" fmla="*/ 1985833 w 7869335"/>
              <a:gd name="connsiteY15" fmla="*/ 5199229 h 5199229"/>
              <a:gd name="connsiteX0" fmla="*/ 0 w 7916469"/>
              <a:gd name="connsiteY0" fmla="*/ 18854 h 5199229"/>
              <a:gd name="connsiteX1" fmla="*/ 597899 w 7916469"/>
              <a:gd name="connsiteY1" fmla="*/ 0 h 5199229"/>
              <a:gd name="connsiteX2" fmla="*/ 1080903 w 7916469"/>
              <a:gd name="connsiteY2" fmla="*/ 0 h 5199229"/>
              <a:gd name="connsiteX3" fmla="*/ 1631668 w 7916469"/>
              <a:gd name="connsiteY3" fmla="*/ 0 h 5199229"/>
              <a:gd name="connsiteX4" fmla="*/ 6331935 w 7916469"/>
              <a:gd name="connsiteY4" fmla="*/ 0 h 5199229"/>
              <a:gd name="connsiteX5" fmla="*/ 6882700 w 7916469"/>
              <a:gd name="connsiteY5" fmla="*/ 0 h 5199229"/>
              <a:gd name="connsiteX6" fmla="*/ 7365704 w 7916469"/>
              <a:gd name="connsiteY6" fmla="*/ 0 h 5199229"/>
              <a:gd name="connsiteX7" fmla="*/ 7916469 w 7916469"/>
              <a:gd name="connsiteY7" fmla="*/ 0 h 5199229"/>
              <a:gd name="connsiteX8" fmla="*/ 7916469 w 7916469"/>
              <a:gd name="connsiteY8" fmla="*/ 5199229 h 5199229"/>
              <a:gd name="connsiteX9" fmla="*/ 7365704 w 7916469"/>
              <a:gd name="connsiteY9" fmla="*/ 5199229 h 5199229"/>
              <a:gd name="connsiteX10" fmla="*/ 6882700 w 7916469"/>
              <a:gd name="connsiteY10" fmla="*/ 5199229 h 5199229"/>
              <a:gd name="connsiteX11" fmla="*/ 6331935 w 7916469"/>
              <a:gd name="connsiteY11" fmla="*/ 5199229 h 5199229"/>
              <a:gd name="connsiteX12" fmla="*/ 3617501 w 7916469"/>
              <a:gd name="connsiteY12" fmla="*/ 5199229 h 5199229"/>
              <a:gd name="connsiteX13" fmla="*/ 3066736 w 7916469"/>
              <a:gd name="connsiteY13" fmla="*/ 5199229 h 5199229"/>
              <a:gd name="connsiteX14" fmla="*/ 2583732 w 7916469"/>
              <a:gd name="connsiteY14" fmla="*/ 5199229 h 5199229"/>
              <a:gd name="connsiteX15" fmla="*/ 2032967 w 7916469"/>
              <a:gd name="connsiteY15" fmla="*/ 5199229 h 5199229"/>
              <a:gd name="connsiteX16" fmla="*/ 0 w 7916469"/>
              <a:gd name="connsiteY16" fmla="*/ 18854 h 519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16469" h="5199229">
                <a:moveTo>
                  <a:pt x="0" y="18854"/>
                </a:moveTo>
                <a:lnTo>
                  <a:pt x="597899" y="0"/>
                </a:lnTo>
                <a:lnTo>
                  <a:pt x="1080903" y="0"/>
                </a:lnTo>
                <a:lnTo>
                  <a:pt x="1631668" y="0"/>
                </a:lnTo>
                <a:lnTo>
                  <a:pt x="6331935" y="0"/>
                </a:lnTo>
                <a:lnTo>
                  <a:pt x="6882700" y="0"/>
                </a:lnTo>
                <a:lnTo>
                  <a:pt x="7365704" y="0"/>
                </a:lnTo>
                <a:lnTo>
                  <a:pt x="7916469" y="0"/>
                </a:lnTo>
                <a:lnTo>
                  <a:pt x="7916469" y="5199229"/>
                </a:lnTo>
                <a:lnTo>
                  <a:pt x="7365704" y="5199229"/>
                </a:lnTo>
                <a:lnTo>
                  <a:pt x="6882700" y="5199229"/>
                </a:lnTo>
                <a:lnTo>
                  <a:pt x="6331935" y="5199229"/>
                </a:lnTo>
                <a:lnTo>
                  <a:pt x="3617501" y="5199229"/>
                </a:lnTo>
                <a:lnTo>
                  <a:pt x="3066736" y="5199229"/>
                </a:lnTo>
                <a:lnTo>
                  <a:pt x="2583732" y="5199229"/>
                </a:lnTo>
                <a:lnTo>
                  <a:pt x="2032967" y="5199229"/>
                </a:lnTo>
                <a:cubicBezTo>
                  <a:pt x="1371023" y="3466153"/>
                  <a:pt x="661944" y="1751930"/>
                  <a:pt x="0" y="18854"/>
                </a:cubicBezTo>
                <a:close/>
              </a:path>
            </a:pathLst>
          </a:custGeom>
          <a:pattFill prst="pct5">
            <a:fgClr>
              <a:schemeClr val="accent1"/>
            </a:fgClr>
            <a:bgClr>
              <a:schemeClr val="bg1"/>
            </a:bgClr>
          </a:pattFill>
        </p:spPr>
        <p:txBody>
          <a:bodyPr wrap="square">
            <a:noAutofit/>
          </a:bodyPr>
          <a:lstStyle/>
          <a:p>
            <a:r>
              <a:rPr lang="en-US"/>
              <a:t>Click icon to add picture</a:t>
            </a:r>
            <a:endParaRPr lang="en-ID" dirty="0"/>
          </a:p>
        </p:txBody>
      </p:sp>
      <p:sp>
        <p:nvSpPr>
          <p:cNvPr id="2" name="Rectangle 5">
            <a:extLst>
              <a:ext uri="{FF2B5EF4-FFF2-40B4-BE49-F238E27FC236}">
                <a16:creationId xmlns:a16="http://schemas.microsoft.com/office/drawing/2014/main" id="{455D18D6-7DCA-EF5D-C7EE-BF4328413A36}"/>
              </a:ext>
            </a:extLst>
          </p:cNvPr>
          <p:cNvSpPr/>
          <p:nvPr/>
        </p:nvSpPr>
        <p:spPr>
          <a:xfrm>
            <a:off x="0" y="0"/>
            <a:ext cx="6389077" cy="6858000"/>
          </a:xfrm>
          <a:custGeom>
            <a:avLst/>
            <a:gdLst>
              <a:gd name="connsiteX0" fmla="*/ 0 w 6389077"/>
              <a:gd name="connsiteY0" fmla="*/ 0 h 6858000"/>
              <a:gd name="connsiteX1" fmla="*/ 6389077 w 6389077"/>
              <a:gd name="connsiteY1" fmla="*/ 0 h 6858000"/>
              <a:gd name="connsiteX2" fmla="*/ 6389077 w 6389077"/>
              <a:gd name="connsiteY2" fmla="*/ 6858000 h 6858000"/>
              <a:gd name="connsiteX3" fmla="*/ 0 w 6389077"/>
              <a:gd name="connsiteY3" fmla="*/ 6858000 h 6858000"/>
              <a:gd name="connsiteX4" fmla="*/ 0 w 6389077"/>
              <a:gd name="connsiteY4" fmla="*/ 0 h 6858000"/>
              <a:gd name="connsiteX0" fmla="*/ 0 w 6389077"/>
              <a:gd name="connsiteY0" fmla="*/ 0 h 6858000"/>
              <a:gd name="connsiteX1" fmla="*/ 4572000 w 6389077"/>
              <a:gd name="connsiteY1" fmla="*/ 11723 h 6858000"/>
              <a:gd name="connsiteX2" fmla="*/ 6389077 w 6389077"/>
              <a:gd name="connsiteY2" fmla="*/ 6858000 h 6858000"/>
              <a:gd name="connsiteX3" fmla="*/ 0 w 6389077"/>
              <a:gd name="connsiteY3" fmla="*/ 6858000 h 6858000"/>
              <a:gd name="connsiteX4" fmla="*/ 0 w 6389077"/>
              <a:gd name="connsiteY4" fmla="*/ 0 h 6858000"/>
              <a:gd name="connsiteX0" fmla="*/ 0 w 6389077"/>
              <a:gd name="connsiteY0" fmla="*/ 0 h 6858000"/>
              <a:gd name="connsiteX1" fmla="*/ 3950677 w 6389077"/>
              <a:gd name="connsiteY1" fmla="*/ 23446 h 6858000"/>
              <a:gd name="connsiteX2" fmla="*/ 6389077 w 6389077"/>
              <a:gd name="connsiteY2" fmla="*/ 6858000 h 6858000"/>
              <a:gd name="connsiteX3" fmla="*/ 0 w 6389077"/>
              <a:gd name="connsiteY3" fmla="*/ 6858000 h 6858000"/>
              <a:gd name="connsiteX4" fmla="*/ 0 w 6389077"/>
              <a:gd name="connsiteY4" fmla="*/ 0 h 6858000"/>
              <a:gd name="connsiteX0" fmla="*/ 0 w 6389077"/>
              <a:gd name="connsiteY0" fmla="*/ 0 h 6858000"/>
              <a:gd name="connsiteX1" fmla="*/ 3821723 w 6389077"/>
              <a:gd name="connsiteY1" fmla="*/ 0 h 6858000"/>
              <a:gd name="connsiteX2" fmla="*/ 6389077 w 6389077"/>
              <a:gd name="connsiteY2" fmla="*/ 6858000 h 6858000"/>
              <a:gd name="connsiteX3" fmla="*/ 0 w 6389077"/>
              <a:gd name="connsiteY3" fmla="*/ 6858000 h 6858000"/>
              <a:gd name="connsiteX4" fmla="*/ 0 w 638907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9077" h="6858000">
                <a:moveTo>
                  <a:pt x="0" y="0"/>
                </a:moveTo>
                <a:lnTo>
                  <a:pt x="3821723" y="0"/>
                </a:lnTo>
                <a:lnTo>
                  <a:pt x="6389077" y="6858000"/>
                </a:lnTo>
                <a:lnTo>
                  <a:pt x="0" y="6858000"/>
                </a:lnTo>
                <a:lnTo>
                  <a:pt x="0" y="0"/>
                </a:lnTo>
                <a:close/>
              </a:path>
            </a:pathLst>
          </a:custGeom>
          <a:solidFill>
            <a:srgbClr val="C505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8">
            <a:extLst>
              <a:ext uri="{FF2B5EF4-FFF2-40B4-BE49-F238E27FC236}">
                <a16:creationId xmlns:a16="http://schemas.microsoft.com/office/drawing/2014/main" id="{E6F50BDB-040A-F5C3-C662-B42B9D282591}"/>
              </a:ext>
              <a:ext uri="{C183D7F6-B498-43B3-948B-1728B52AA6E4}">
                <adec:decorative xmlns:adec="http://schemas.microsoft.com/office/drawing/2017/decorative" val="0"/>
              </a:ext>
            </a:extLst>
          </p:cNvPr>
          <p:cNvSpPr>
            <a:spLocks noGrp="1"/>
          </p:cNvSpPr>
          <p:nvPr>
            <p:ph type="body" sz="quarter" idx="12" hasCustomPrompt="1"/>
          </p:nvPr>
        </p:nvSpPr>
        <p:spPr>
          <a:xfrm>
            <a:off x="805396" y="3369969"/>
            <a:ext cx="2983806" cy="2808093"/>
          </a:xfrm>
        </p:spPr>
        <p:txBody>
          <a:bodyPr bIns="0" anchor="b" anchorCtr="0">
            <a:noAutofit/>
          </a:bodyPr>
          <a:lstStyle>
            <a:lvl1pPr marL="0" indent="0">
              <a:buNone/>
              <a:defRPr sz="4000" b="1">
                <a:solidFill>
                  <a:schemeClr val="bg1"/>
                </a:solidFill>
              </a:defRPr>
            </a:lvl1pPr>
            <a:lvl2pPr>
              <a:defRPr sz="3200" b="1"/>
            </a:lvl2pPr>
            <a:lvl3pPr>
              <a:defRPr sz="3200" b="1"/>
            </a:lvl3pPr>
            <a:lvl4pPr>
              <a:defRPr sz="3200" b="1"/>
            </a:lvl4pPr>
            <a:lvl5pPr>
              <a:defRPr sz="3200" b="1"/>
            </a:lvl5pPr>
          </a:lstStyle>
          <a:p>
            <a:pPr lvl="0"/>
            <a:r>
              <a:rPr lang="en-US" dirty="0"/>
              <a:t>Insert Your Text Here</a:t>
            </a:r>
          </a:p>
        </p:txBody>
      </p:sp>
      <p:sp>
        <p:nvSpPr>
          <p:cNvPr id="3" name="TextBox 2">
            <a:extLst>
              <a:ext uri="{FF2B5EF4-FFF2-40B4-BE49-F238E27FC236}">
                <a16:creationId xmlns:a16="http://schemas.microsoft.com/office/drawing/2014/main" id="{4172F309-0A22-C12E-63E6-C5177A90C6D2}"/>
              </a:ext>
            </a:extLst>
          </p:cNvPr>
          <p:cNvSpPr txBox="1"/>
          <p:nvPr/>
        </p:nvSpPr>
        <p:spPr>
          <a:xfrm>
            <a:off x="-14123" y="6586204"/>
            <a:ext cx="8077200" cy="338554"/>
          </a:xfrm>
          <a:prstGeom prst="rect">
            <a:avLst/>
          </a:prstGeom>
          <a:noFill/>
        </p:spPr>
        <p:txBody>
          <a:bodyPr wrap="square">
            <a:spAutoFit/>
          </a:bodyPr>
          <a:lstStyle/>
          <a:p>
            <a:pPr marL="0" marR="0">
              <a:spcBef>
                <a:spcPts val="0"/>
              </a:spcBef>
              <a:spcAft>
                <a:spcPts val="0"/>
              </a:spcAft>
            </a:pPr>
            <a:r>
              <a:rPr lang="en-US" sz="1575" dirty="0">
                <a:solidFill>
                  <a:schemeClr val="bg1"/>
                </a:solidFill>
                <a:effectLst/>
                <a:latin typeface="Red Hat Display Light" panose="02010303040201060303" pitchFamily="2" charset="0"/>
                <a:ea typeface="Times New Roman" panose="02020603050405020304" pitchFamily="18" charset="0"/>
              </a:rPr>
              <a:t>\  \  \  \  \  </a:t>
            </a:r>
            <a:r>
              <a:rPr lang="en-US" sz="1575" dirty="0">
                <a:solidFill>
                  <a:schemeClr val="bg1"/>
                </a:solidFill>
                <a:effectLst/>
                <a:latin typeface="Red Hat Display" panose="02010303040201060303" pitchFamily="2" charset="0"/>
                <a:ea typeface="Times New Roman" panose="02020603050405020304" pitchFamily="18" charset="0"/>
              </a:rPr>
              <a:t>\  \  \  \  \</a:t>
            </a:r>
            <a:r>
              <a:rPr lang="en-US" sz="1575" dirty="0">
                <a:solidFill>
                  <a:schemeClr val="bg1"/>
                </a:solidFill>
                <a:effectLst/>
                <a:latin typeface="Red Hat Display Light" panose="02010303040201060303" pitchFamily="2" charset="0"/>
                <a:ea typeface="Times New Roman" panose="02020603050405020304" pitchFamily="18" charset="0"/>
              </a:rPr>
              <a:t>  </a:t>
            </a:r>
            <a:r>
              <a:rPr lang="en-US" sz="1575" dirty="0">
                <a:solidFill>
                  <a:schemeClr val="bg1"/>
                </a:solidFill>
                <a:effectLst/>
                <a:latin typeface="Red Hat Display Medium" panose="02010303040201060303" pitchFamily="2" charset="0"/>
                <a:ea typeface="Times New Roman" panose="02020603050405020304" pitchFamily="18" charset="0"/>
              </a:rPr>
              <a:t>\  \  \  \  \ </a:t>
            </a:r>
            <a:r>
              <a:rPr lang="en-US" sz="1575" dirty="0">
                <a:solidFill>
                  <a:schemeClr val="bg1"/>
                </a:solidFill>
                <a:effectLst/>
                <a:latin typeface="Red Hat Display Light" panose="02010303040201060303" pitchFamily="2" charset="0"/>
                <a:ea typeface="Times New Roman" panose="02020603050405020304" pitchFamily="18" charset="0"/>
              </a:rPr>
              <a:t> </a:t>
            </a:r>
            <a:r>
              <a:rPr lang="en-US" sz="1575" b="1" dirty="0">
                <a:solidFill>
                  <a:schemeClr val="bg1"/>
                </a:solidFill>
                <a:effectLst/>
                <a:latin typeface="Red Hat Display SemiBold" panose="02010303040201060303" pitchFamily="2" charset="0"/>
                <a:ea typeface="Times New Roman" panose="02020603050405020304" pitchFamily="18" charset="0"/>
              </a:rPr>
              <a:t>\  \  \  \  \</a:t>
            </a:r>
            <a:r>
              <a:rPr lang="en-US" sz="1575" dirty="0">
                <a:solidFill>
                  <a:schemeClr val="bg1"/>
                </a:solidFill>
                <a:effectLst/>
                <a:latin typeface="Red Hat Display Light" panose="02010303040201060303" pitchFamily="2" charset="0"/>
                <a:ea typeface="Times New Roman" panose="02020603050405020304" pitchFamily="18" charset="0"/>
              </a:rPr>
              <a:t>  </a:t>
            </a:r>
            <a:r>
              <a:rPr lang="en-US" sz="1575" b="1" dirty="0">
                <a:solidFill>
                  <a:schemeClr val="bg1"/>
                </a:solidFill>
                <a:effectLst/>
                <a:latin typeface="Red Hat Display" panose="02010303040201060303" pitchFamily="2" charset="0"/>
                <a:ea typeface="Times New Roman" panose="02020603050405020304" pitchFamily="18" charset="0"/>
              </a:rPr>
              <a:t>\  \  \  \  \</a:t>
            </a:r>
            <a:r>
              <a:rPr lang="en-US" sz="1575" dirty="0">
                <a:solidFill>
                  <a:schemeClr val="bg1"/>
                </a:solidFill>
                <a:effectLst/>
                <a:latin typeface="Red Hat Display Light" panose="02010303040201060303" pitchFamily="2" charset="0"/>
                <a:ea typeface="Times New Roman" panose="02020603050405020304" pitchFamily="18" charset="0"/>
              </a:rPr>
              <a:t>  </a:t>
            </a:r>
            <a:r>
              <a:rPr lang="en-US" sz="1575" b="1" dirty="0">
                <a:solidFill>
                  <a:schemeClr val="bg1"/>
                </a:solidFill>
                <a:effectLst/>
                <a:latin typeface="Red Hat Display ExtraBold" panose="02010303040201060303" pitchFamily="2" charset="0"/>
                <a:ea typeface="Times New Roman" panose="02020603050405020304" pitchFamily="18" charset="0"/>
              </a:rPr>
              <a:t>\  \  \  \  \</a:t>
            </a:r>
            <a:r>
              <a:rPr lang="en-US" sz="1575" dirty="0">
                <a:solidFill>
                  <a:schemeClr val="bg1"/>
                </a:solidFill>
                <a:effectLst/>
                <a:latin typeface="Red Hat Display Light" panose="02010303040201060303" pitchFamily="2" charset="0"/>
                <a:ea typeface="Times New Roman" panose="02020603050405020304" pitchFamily="18" charset="0"/>
              </a:rPr>
              <a:t>  </a:t>
            </a:r>
            <a:r>
              <a:rPr lang="en-US" sz="1575" b="1" dirty="0">
                <a:solidFill>
                  <a:schemeClr val="bg1"/>
                </a:solidFill>
                <a:effectLst/>
                <a:latin typeface="Red Hat Display Black" panose="02010303040201060303" pitchFamily="2" charset="0"/>
                <a:ea typeface="Times New Roman" panose="02020603050405020304" pitchFamily="18" charset="0"/>
              </a:rPr>
              <a:t>\  \  \  \  \</a:t>
            </a:r>
            <a:r>
              <a:rPr lang="en-US" sz="1575" dirty="0">
                <a:solidFill>
                  <a:schemeClr val="bg1"/>
                </a:solidFill>
                <a:effectLst/>
                <a:latin typeface="Red Hat Display Light" panose="02010303040201060303" pitchFamily="2" charset="0"/>
                <a:ea typeface="Times New Roman" panose="02020603050405020304" pitchFamily="18" charset="0"/>
              </a:rPr>
              <a:t>  </a:t>
            </a:r>
            <a:endParaRPr lang="en-US" sz="1575"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400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0764C10-4FB8-49B2-B27C-43631C861D83}"/>
              </a:ext>
            </a:extLst>
          </p:cNvPr>
          <p:cNvSpPr>
            <a:spLocks noGrp="1"/>
          </p:cNvSpPr>
          <p:nvPr>
            <p:ph type="pic" sz="quarter" idx="10"/>
          </p:nvPr>
        </p:nvSpPr>
        <p:spPr>
          <a:xfrm>
            <a:off x="1724287" y="14333"/>
            <a:ext cx="10464422" cy="6857736"/>
          </a:xfrm>
          <a:custGeom>
            <a:avLst/>
            <a:gdLst>
              <a:gd name="connsiteX0" fmla="*/ 0 w 7869335"/>
              <a:gd name="connsiteY0" fmla="*/ 0 h 5199229"/>
              <a:gd name="connsiteX1" fmla="*/ 550765 w 7869335"/>
              <a:gd name="connsiteY1" fmla="*/ 0 h 5199229"/>
              <a:gd name="connsiteX2" fmla="*/ 1033769 w 7869335"/>
              <a:gd name="connsiteY2" fmla="*/ 0 h 5199229"/>
              <a:gd name="connsiteX3" fmla="*/ 1584534 w 7869335"/>
              <a:gd name="connsiteY3" fmla="*/ 0 h 5199229"/>
              <a:gd name="connsiteX4" fmla="*/ 6284801 w 7869335"/>
              <a:gd name="connsiteY4" fmla="*/ 0 h 5199229"/>
              <a:gd name="connsiteX5" fmla="*/ 6835566 w 7869335"/>
              <a:gd name="connsiteY5" fmla="*/ 0 h 5199229"/>
              <a:gd name="connsiteX6" fmla="*/ 7318570 w 7869335"/>
              <a:gd name="connsiteY6" fmla="*/ 0 h 5199229"/>
              <a:gd name="connsiteX7" fmla="*/ 7869335 w 7869335"/>
              <a:gd name="connsiteY7" fmla="*/ 0 h 5199229"/>
              <a:gd name="connsiteX8" fmla="*/ 7869335 w 7869335"/>
              <a:gd name="connsiteY8" fmla="*/ 5199229 h 5199229"/>
              <a:gd name="connsiteX9" fmla="*/ 7318570 w 7869335"/>
              <a:gd name="connsiteY9" fmla="*/ 5199229 h 5199229"/>
              <a:gd name="connsiteX10" fmla="*/ 6835566 w 7869335"/>
              <a:gd name="connsiteY10" fmla="*/ 5199229 h 5199229"/>
              <a:gd name="connsiteX11" fmla="*/ 6284801 w 7869335"/>
              <a:gd name="connsiteY11" fmla="*/ 5199229 h 5199229"/>
              <a:gd name="connsiteX12" fmla="*/ 3570367 w 7869335"/>
              <a:gd name="connsiteY12" fmla="*/ 5199229 h 5199229"/>
              <a:gd name="connsiteX13" fmla="*/ 3019602 w 7869335"/>
              <a:gd name="connsiteY13" fmla="*/ 5199229 h 5199229"/>
              <a:gd name="connsiteX14" fmla="*/ 2536598 w 7869335"/>
              <a:gd name="connsiteY14" fmla="*/ 5199229 h 5199229"/>
              <a:gd name="connsiteX15" fmla="*/ 1985833 w 7869335"/>
              <a:gd name="connsiteY15" fmla="*/ 5199229 h 5199229"/>
              <a:gd name="connsiteX0" fmla="*/ 0 w 7933658"/>
              <a:gd name="connsiteY0" fmla="*/ 0 h 5199229"/>
              <a:gd name="connsiteX1" fmla="*/ 615088 w 7933658"/>
              <a:gd name="connsiteY1" fmla="*/ 0 h 5199229"/>
              <a:gd name="connsiteX2" fmla="*/ 1098092 w 7933658"/>
              <a:gd name="connsiteY2" fmla="*/ 0 h 5199229"/>
              <a:gd name="connsiteX3" fmla="*/ 1648857 w 7933658"/>
              <a:gd name="connsiteY3" fmla="*/ 0 h 5199229"/>
              <a:gd name="connsiteX4" fmla="*/ 6349124 w 7933658"/>
              <a:gd name="connsiteY4" fmla="*/ 0 h 5199229"/>
              <a:gd name="connsiteX5" fmla="*/ 6899889 w 7933658"/>
              <a:gd name="connsiteY5" fmla="*/ 0 h 5199229"/>
              <a:gd name="connsiteX6" fmla="*/ 7382893 w 7933658"/>
              <a:gd name="connsiteY6" fmla="*/ 0 h 5199229"/>
              <a:gd name="connsiteX7" fmla="*/ 7933658 w 7933658"/>
              <a:gd name="connsiteY7" fmla="*/ 0 h 5199229"/>
              <a:gd name="connsiteX8" fmla="*/ 7933658 w 7933658"/>
              <a:gd name="connsiteY8" fmla="*/ 5199229 h 5199229"/>
              <a:gd name="connsiteX9" fmla="*/ 7382893 w 7933658"/>
              <a:gd name="connsiteY9" fmla="*/ 5199229 h 5199229"/>
              <a:gd name="connsiteX10" fmla="*/ 6899889 w 7933658"/>
              <a:gd name="connsiteY10" fmla="*/ 5199229 h 5199229"/>
              <a:gd name="connsiteX11" fmla="*/ 6349124 w 7933658"/>
              <a:gd name="connsiteY11" fmla="*/ 5199229 h 5199229"/>
              <a:gd name="connsiteX12" fmla="*/ 3634690 w 7933658"/>
              <a:gd name="connsiteY12" fmla="*/ 5199229 h 5199229"/>
              <a:gd name="connsiteX13" fmla="*/ 3083925 w 7933658"/>
              <a:gd name="connsiteY13" fmla="*/ 5199229 h 5199229"/>
              <a:gd name="connsiteX14" fmla="*/ 2600921 w 7933658"/>
              <a:gd name="connsiteY14" fmla="*/ 5199229 h 5199229"/>
              <a:gd name="connsiteX15" fmla="*/ 2050156 w 7933658"/>
              <a:gd name="connsiteY15" fmla="*/ 5199229 h 5199229"/>
              <a:gd name="connsiteX16" fmla="*/ 0 w 7933658"/>
              <a:gd name="connsiteY16" fmla="*/ 0 h 519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33658" h="5199229">
                <a:moveTo>
                  <a:pt x="0" y="0"/>
                </a:moveTo>
                <a:lnTo>
                  <a:pt x="615088" y="0"/>
                </a:lnTo>
                <a:lnTo>
                  <a:pt x="1098092" y="0"/>
                </a:lnTo>
                <a:lnTo>
                  <a:pt x="1648857" y="0"/>
                </a:lnTo>
                <a:lnTo>
                  <a:pt x="6349124" y="0"/>
                </a:lnTo>
                <a:lnTo>
                  <a:pt x="6899889" y="0"/>
                </a:lnTo>
                <a:lnTo>
                  <a:pt x="7382893" y="0"/>
                </a:lnTo>
                <a:lnTo>
                  <a:pt x="7933658" y="0"/>
                </a:lnTo>
                <a:lnTo>
                  <a:pt x="7933658" y="5199229"/>
                </a:lnTo>
                <a:lnTo>
                  <a:pt x="7382893" y="5199229"/>
                </a:lnTo>
                <a:lnTo>
                  <a:pt x="6899889" y="5199229"/>
                </a:lnTo>
                <a:lnTo>
                  <a:pt x="6349124" y="5199229"/>
                </a:lnTo>
                <a:lnTo>
                  <a:pt x="3634690" y="5199229"/>
                </a:lnTo>
                <a:lnTo>
                  <a:pt x="3083925" y="5199229"/>
                </a:lnTo>
                <a:lnTo>
                  <a:pt x="2600921" y="5199229"/>
                </a:lnTo>
                <a:lnTo>
                  <a:pt x="2050156" y="5199229"/>
                </a:lnTo>
                <a:cubicBezTo>
                  <a:pt x="1388212" y="3466153"/>
                  <a:pt x="661944" y="1733076"/>
                  <a:pt x="0" y="0"/>
                </a:cubicBezTo>
                <a:close/>
              </a:path>
            </a:pathLst>
          </a:custGeom>
          <a:pattFill prst="pct5">
            <a:fgClr>
              <a:schemeClr val="accent1"/>
            </a:fgClr>
            <a:bgClr>
              <a:schemeClr val="bg1"/>
            </a:bgClr>
          </a:pattFill>
        </p:spPr>
        <p:txBody>
          <a:bodyPr wrap="square">
            <a:noAutofit/>
          </a:bodyPr>
          <a:lstStyle/>
          <a:p>
            <a:r>
              <a:rPr lang="en-US"/>
              <a:t>Click icon to add picture</a:t>
            </a:r>
            <a:endParaRPr lang="en-ID"/>
          </a:p>
        </p:txBody>
      </p:sp>
      <p:pic>
        <p:nvPicPr>
          <p:cNvPr id="18" name="Picture 17">
            <a:extLst>
              <a:ext uri="{FF2B5EF4-FFF2-40B4-BE49-F238E27FC236}">
                <a16:creationId xmlns:a16="http://schemas.microsoft.com/office/drawing/2014/main" id="{15C53CBE-4735-7DC1-0352-02C01FBBAF8C}"/>
              </a:ext>
            </a:extLst>
          </p:cNvPr>
          <p:cNvPicPr>
            <a:picLocks noChangeAspect="1"/>
          </p:cNvPicPr>
          <p:nvPr/>
        </p:nvPicPr>
        <p:blipFill>
          <a:blip r:embed="rId2"/>
          <a:stretch>
            <a:fillRect/>
          </a:stretch>
        </p:blipFill>
        <p:spPr>
          <a:xfrm>
            <a:off x="1205883" y="0"/>
            <a:ext cx="3197439" cy="6858000"/>
          </a:xfrm>
          <a:prstGeom prst="rect">
            <a:avLst/>
          </a:prstGeom>
        </p:spPr>
      </p:pic>
      <p:pic>
        <p:nvPicPr>
          <p:cNvPr id="19" name="Picture 18">
            <a:extLst>
              <a:ext uri="{FF2B5EF4-FFF2-40B4-BE49-F238E27FC236}">
                <a16:creationId xmlns:a16="http://schemas.microsoft.com/office/drawing/2014/main" id="{7856259F-7530-1E26-B660-58CD6810B674}"/>
              </a:ext>
            </a:extLst>
          </p:cNvPr>
          <p:cNvPicPr>
            <a:picLocks noChangeAspect="1"/>
          </p:cNvPicPr>
          <p:nvPr/>
        </p:nvPicPr>
        <p:blipFill>
          <a:blip r:embed="rId2"/>
          <a:stretch>
            <a:fillRect/>
          </a:stretch>
        </p:blipFill>
        <p:spPr>
          <a:xfrm>
            <a:off x="301658" y="265"/>
            <a:ext cx="3197439" cy="6858000"/>
          </a:xfrm>
          <a:prstGeom prst="rect">
            <a:avLst/>
          </a:prstGeom>
        </p:spPr>
      </p:pic>
      <p:pic>
        <p:nvPicPr>
          <p:cNvPr id="2" name="Picture 1">
            <a:extLst>
              <a:ext uri="{FF2B5EF4-FFF2-40B4-BE49-F238E27FC236}">
                <a16:creationId xmlns:a16="http://schemas.microsoft.com/office/drawing/2014/main" id="{1233AF98-2A54-A9F1-20C9-C2895E3903F2}"/>
              </a:ext>
            </a:extLst>
          </p:cNvPr>
          <p:cNvPicPr>
            <a:picLocks noChangeAspect="1"/>
          </p:cNvPicPr>
          <p:nvPr/>
        </p:nvPicPr>
        <p:blipFill>
          <a:blip r:embed="rId3"/>
          <a:stretch>
            <a:fillRect/>
          </a:stretch>
        </p:blipFill>
        <p:spPr>
          <a:xfrm>
            <a:off x="274469" y="5734910"/>
            <a:ext cx="580428" cy="911697"/>
          </a:xfrm>
          <a:prstGeom prst="rect">
            <a:avLst/>
          </a:prstGeom>
        </p:spPr>
      </p:pic>
    </p:spTree>
    <p:extLst>
      <p:ext uri="{BB962C8B-B14F-4D97-AF65-F5344CB8AC3E}">
        <p14:creationId xmlns:p14="http://schemas.microsoft.com/office/powerpoint/2010/main" val="407623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 +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6F6B0-081F-B15C-82DA-94DFC3D8444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3" name="Picture 2">
            <a:extLst>
              <a:ext uri="{FF2B5EF4-FFF2-40B4-BE49-F238E27FC236}">
                <a16:creationId xmlns:a16="http://schemas.microsoft.com/office/drawing/2014/main" id="{2792F6E9-4A5A-0796-3B39-B1C26DF37B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8" name="Picture Placeholder 7">
            <a:extLst>
              <a:ext uri="{FF2B5EF4-FFF2-40B4-BE49-F238E27FC236}">
                <a16:creationId xmlns:a16="http://schemas.microsoft.com/office/drawing/2014/main" id="{1FE3695F-B994-DB4C-9C9E-793F3DBF2C64}"/>
              </a:ext>
            </a:extLst>
          </p:cNvPr>
          <p:cNvSpPr>
            <a:spLocks noGrp="1"/>
          </p:cNvSpPr>
          <p:nvPr>
            <p:ph type="pic" sz="quarter" idx="13" hasCustomPrompt="1"/>
          </p:nvPr>
        </p:nvSpPr>
        <p:spPr>
          <a:xfrm>
            <a:off x="0" y="154641"/>
            <a:ext cx="5181600" cy="6279776"/>
          </a:xfrm>
          <a:solidFill>
            <a:schemeClr val="bg1">
              <a:lumMod val="95000"/>
            </a:schemeClr>
          </a:solidFill>
        </p:spPr>
        <p:txBody>
          <a:bodyPr lIns="1005840" anchor="ctr" anchorCtr="0">
            <a:normAutofit/>
          </a:bodyPr>
          <a:lstStyle>
            <a:lvl1pPr marL="0" indent="0">
              <a:buNone/>
              <a:defRPr sz="1800">
                <a:solidFill>
                  <a:schemeClr val="bg1">
                    <a:lumMod val="65000"/>
                  </a:schemeClr>
                </a:solidFill>
              </a:defRPr>
            </a:lvl1pPr>
          </a:lstStyle>
          <a:p>
            <a:r>
              <a:rPr lang="en-US" dirty="0"/>
              <a:t>Insert image</a:t>
            </a:r>
          </a:p>
        </p:txBody>
      </p:sp>
      <p:sp>
        <p:nvSpPr>
          <p:cNvPr id="10" name="Text Placeholder 9">
            <a:extLst>
              <a:ext uri="{FF2B5EF4-FFF2-40B4-BE49-F238E27FC236}">
                <a16:creationId xmlns:a16="http://schemas.microsoft.com/office/drawing/2014/main" id="{4743FDC0-2C15-9E41-9B1D-C42AED3E227A}"/>
              </a:ext>
            </a:extLst>
          </p:cNvPr>
          <p:cNvSpPr>
            <a:spLocks noGrp="1"/>
          </p:cNvSpPr>
          <p:nvPr>
            <p:ph type="body" sz="quarter" idx="14" hasCustomPrompt="1"/>
          </p:nvPr>
        </p:nvSpPr>
        <p:spPr>
          <a:xfrm>
            <a:off x="4854390" y="1081409"/>
            <a:ext cx="6499410" cy="655564"/>
          </a:xfrm>
          <a:solidFill>
            <a:schemeClr val="bg1"/>
          </a:solidFill>
        </p:spPr>
        <p:txBody>
          <a:bodyPr wrap="square" lIns="182880" tIns="91440" bIns="91440" anchor="b" anchorCtr="0">
            <a:spAutoFit/>
          </a:bodyPr>
          <a:lstStyle>
            <a:lvl1pPr marL="0" indent="0">
              <a:buNone/>
              <a:defRPr sz="3400" b="1">
                <a:solidFill>
                  <a:schemeClr val="tx1">
                    <a:lumMod val="90000"/>
                    <a:lumOff val="10000"/>
                  </a:schemeClr>
                </a:solidFill>
              </a:defRPr>
            </a:lvl1pPr>
          </a:lstStyle>
          <a:p>
            <a:pPr lvl="0"/>
            <a:r>
              <a:rPr lang="en-US" dirty="0"/>
              <a:t>Insert Slide Title</a:t>
            </a:r>
          </a:p>
        </p:txBody>
      </p:sp>
      <p:sp>
        <p:nvSpPr>
          <p:cNvPr id="18" name="Text Placeholder 17">
            <a:extLst>
              <a:ext uri="{FF2B5EF4-FFF2-40B4-BE49-F238E27FC236}">
                <a16:creationId xmlns:a16="http://schemas.microsoft.com/office/drawing/2014/main" id="{DC3F09E7-A46E-5E47-984B-A9DAFDC0A3D4}"/>
              </a:ext>
            </a:extLst>
          </p:cNvPr>
          <p:cNvSpPr>
            <a:spLocks noGrp="1"/>
          </p:cNvSpPr>
          <p:nvPr>
            <p:ph type="body" sz="quarter" idx="16" hasCustomPrompt="1"/>
          </p:nvPr>
        </p:nvSpPr>
        <p:spPr>
          <a:xfrm>
            <a:off x="0" y="6534226"/>
            <a:ext cx="3713517" cy="324384"/>
          </a:xfrm>
          <a:solidFill>
            <a:schemeClr val="accent1"/>
          </a:solidFill>
        </p:spPr>
        <p:txBody>
          <a:bodyPr wrap="none" lIns="274320" tIns="64008" rIns="274320" bIns="64008" anchor="ctr" anchorCtr="0">
            <a:spAutoFit/>
          </a:bodyPr>
          <a:lstStyle>
            <a:lvl1pPr marL="0" indent="0">
              <a:buNone/>
              <a:defRPr sz="1400" b="0">
                <a:solidFill>
                  <a:schemeClr val="bg1"/>
                </a:solidFill>
              </a:defRPr>
            </a:lvl1pPr>
          </a:lstStyle>
          <a:p>
            <a:pPr lvl="0"/>
            <a:r>
              <a:rPr lang="en-US" dirty="0"/>
              <a:t>Insert Department \\ Presentation Title</a:t>
            </a:r>
          </a:p>
        </p:txBody>
      </p:sp>
      <p:sp>
        <p:nvSpPr>
          <p:cNvPr id="20" name="Content Placeholder 19">
            <a:extLst>
              <a:ext uri="{FF2B5EF4-FFF2-40B4-BE49-F238E27FC236}">
                <a16:creationId xmlns:a16="http://schemas.microsoft.com/office/drawing/2014/main" id="{2F2F145E-B074-D741-AC3E-864EC213E617}"/>
              </a:ext>
            </a:extLst>
          </p:cNvPr>
          <p:cNvSpPr>
            <a:spLocks noGrp="1"/>
          </p:cNvSpPr>
          <p:nvPr>
            <p:ph sz="quarter" idx="17" hasCustomPrompt="1"/>
          </p:nvPr>
        </p:nvSpPr>
        <p:spPr>
          <a:xfrm>
            <a:off x="5551488" y="2285626"/>
            <a:ext cx="5802312" cy="4148792"/>
          </a:xfrm>
        </p:spPr>
        <p:txBody>
          <a:bodyPr lIns="0">
            <a:noAutofit/>
          </a:bodyPr>
          <a:lstStyle>
            <a:lvl1pPr marL="0" indent="0">
              <a:buNone/>
              <a:defRPr sz="2300"/>
            </a:lvl1pPr>
            <a:lvl2pPr marL="457200" indent="0">
              <a:buNone/>
              <a:defRPr/>
            </a:lvl2pPr>
          </a:lstStyle>
          <a:p>
            <a:pPr lvl="0"/>
            <a:r>
              <a:rPr lang="en-US" dirty="0"/>
              <a:t>Insert text or content</a:t>
            </a:r>
          </a:p>
        </p:txBody>
      </p:sp>
      <p:sp>
        <p:nvSpPr>
          <p:cNvPr id="4" name="TextBox 3">
            <a:extLst>
              <a:ext uri="{FF2B5EF4-FFF2-40B4-BE49-F238E27FC236}">
                <a16:creationId xmlns:a16="http://schemas.microsoft.com/office/drawing/2014/main" id="{8B5595F5-D3BC-DCF6-DE4A-0BF1C841E985}"/>
              </a:ext>
            </a:extLst>
          </p:cNvPr>
          <p:cNvSpPr txBox="1"/>
          <p:nvPr/>
        </p:nvSpPr>
        <p:spPr>
          <a:xfrm>
            <a:off x="5191539" y="1757060"/>
            <a:ext cx="8077200" cy="369332"/>
          </a:xfrm>
          <a:prstGeom prst="rect">
            <a:avLst/>
          </a:prstGeom>
          <a:noFill/>
        </p:spPr>
        <p:txBody>
          <a:bodyPr wrap="square">
            <a:spAutoFit/>
          </a:bodyPr>
          <a:lstStyle/>
          <a:p>
            <a:pPr marL="0" marR="0">
              <a:spcBef>
                <a:spcPts val="0"/>
              </a:spcBef>
              <a:spcAft>
                <a:spcPts val="0"/>
              </a:spcAft>
            </a:pPr>
            <a:r>
              <a:rPr lang="en-US" sz="18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a:t>
            </a:r>
            <a:endParaRPr lang="en-US" sz="14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p:txBody>
      </p:sp>
    </p:spTree>
    <p:extLst>
      <p:ext uri="{BB962C8B-B14F-4D97-AF65-F5344CB8AC3E}">
        <p14:creationId xmlns:p14="http://schemas.microsoft.com/office/powerpoint/2010/main" val="3626283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_w-subtit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01C3DEA-2A29-9C49-9142-855D41188D9E}"/>
              </a:ext>
            </a:extLst>
          </p:cNvPr>
          <p:cNvSpPr>
            <a:spLocks noGrp="1"/>
          </p:cNvSpPr>
          <p:nvPr>
            <p:ph type="pic" sz="quarter" idx="10" hasCustomPrompt="1"/>
          </p:nvPr>
        </p:nvSpPr>
        <p:spPr>
          <a:xfrm>
            <a:off x="0" y="0"/>
            <a:ext cx="4930345" cy="6465448"/>
          </a:xfrm>
          <a:solidFill>
            <a:schemeClr val="tx1">
              <a:lumMod val="10000"/>
              <a:lumOff val="90000"/>
            </a:schemeClr>
          </a:solidFill>
        </p:spPr>
        <p:txBody>
          <a:bodyPr lIns="2103120" anchor="ctr" anchorCtr="0">
            <a:normAutofit/>
          </a:bodyPr>
          <a:lstStyle>
            <a:lvl1pPr marL="0" indent="0">
              <a:buNone/>
              <a:defRPr sz="1800">
                <a:solidFill>
                  <a:schemeClr val="tx1">
                    <a:lumMod val="50000"/>
                    <a:lumOff val="50000"/>
                  </a:schemeClr>
                </a:solidFill>
              </a:defRPr>
            </a:lvl1pPr>
          </a:lstStyle>
          <a:p>
            <a:r>
              <a:rPr lang="en-US" dirty="0"/>
              <a:t>Insert image</a:t>
            </a:r>
          </a:p>
        </p:txBody>
      </p:sp>
      <p:pic>
        <p:nvPicPr>
          <p:cNvPr id="19" name="Picture 18">
            <a:extLst>
              <a:ext uri="{FF2B5EF4-FFF2-40B4-BE49-F238E27FC236}">
                <a16:creationId xmlns:a16="http://schemas.microsoft.com/office/drawing/2014/main" id="{C7D0B832-7012-1720-DC84-E7A6820D7DF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sp>
        <p:nvSpPr>
          <p:cNvPr id="11" name="Text Placeholder 10">
            <a:extLst>
              <a:ext uri="{FF2B5EF4-FFF2-40B4-BE49-F238E27FC236}">
                <a16:creationId xmlns:a16="http://schemas.microsoft.com/office/drawing/2014/main" id="{B81D097A-689C-534C-BCC2-44C65C1CEDA9}"/>
              </a:ext>
            </a:extLst>
          </p:cNvPr>
          <p:cNvSpPr>
            <a:spLocks noGrp="1"/>
          </p:cNvSpPr>
          <p:nvPr>
            <p:ph type="body" sz="quarter" idx="11" hasCustomPrompt="1"/>
          </p:nvPr>
        </p:nvSpPr>
        <p:spPr>
          <a:xfrm>
            <a:off x="3718433" y="1448586"/>
            <a:ext cx="6522847" cy="436338"/>
          </a:xfrm>
          <a:solidFill>
            <a:schemeClr val="bg1"/>
          </a:solidFill>
        </p:spPr>
        <p:txBody>
          <a:bodyPr wrap="square" lIns="0" rIns="0" bIns="0" anchor="ctr" anchorCtr="0">
            <a:spAutoFit/>
          </a:bodyPr>
          <a:lstStyle>
            <a:lvl1pPr marL="0" indent="0">
              <a:buNone/>
              <a:defRPr sz="2800" b="1"/>
            </a:lvl1pPr>
          </a:lstStyle>
          <a:p>
            <a:pPr lvl="0"/>
            <a:r>
              <a:rPr lang="en-US" dirty="0"/>
              <a:t>Insert tagline here</a:t>
            </a:r>
          </a:p>
        </p:txBody>
      </p:sp>
      <p:sp>
        <p:nvSpPr>
          <p:cNvPr id="4" name="Text Placeholder 3">
            <a:extLst>
              <a:ext uri="{FF2B5EF4-FFF2-40B4-BE49-F238E27FC236}">
                <a16:creationId xmlns:a16="http://schemas.microsoft.com/office/drawing/2014/main" id="{E15B020A-7F04-7B40-953C-6B72DB72FB8C}"/>
              </a:ext>
            </a:extLst>
          </p:cNvPr>
          <p:cNvSpPr>
            <a:spLocks noGrp="1"/>
          </p:cNvSpPr>
          <p:nvPr>
            <p:ph type="body" sz="quarter" idx="13" hasCustomPrompt="1"/>
          </p:nvPr>
        </p:nvSpPr>
        <p:spPr>
          <a:xfrm>
            <a:off x="0" y="6526988"/>
            <a:ext cx="4107766" cy="287451"/>
          </a:xfrm>
          <a:solidFill>
            <a:schemeClr val="accent1"/>
          </a:solidFill>
        </p:spPr>
        <p:txBody>
          <a:bodyPr wrap="square" lIns="457200" anchor="ctr" anchorCtr="0">
            <a:spAutoFit/>
          </a:bodyPr>
          <a:lstStyle>
            <a:lvl1pPr marL="0" indent="0">
              <a:buNone/>
              <a:defRPr sz="1400" b="1">
                <a:solidFill>
                  <a:schemeClr val="bg1"/>
                </a:solidFill>
              </a:defRPr>
            </a:lvl1pPr>
          </a:lstStyle>
          <a:p>
            <a:pPr lvl="0"/>
            <a:r>
              <a:rPr lang="en-US" dirty="0"/>
              <a:t>Insert Department \\ Presentation Title</a:t>
            </a:r>
          </a:p>
        </p:txBody>
      </p:sp>
      <p:sp>
        <p:nvSpPr>
          <p:cNvPr id="5" name="Rectangle 4">
            <a:extLst>
              <a:ext uri="{FF2B5EF4-FFF2-40B4-BE49-F238E27FC236}">
                <a16:creationId xmlns:a16="http://schemas.microsoft.com/office/drawing/2014/main" id="{F2683DFA-918C-D1B6-462B-BAC8E625C987}"/>
              </a:ext>
            </a:extLst>
          </p:cNvPr>
          <p:cNvSpPr/>
          <p:nvPr/>
        </p:nvSpPr>
        <p:spPr>
          <a:xfrm>
            <a:off x="6578624" y="3570313"/>
            <a:ext cx="4344902" cy="1414138"/>
          </a:xfrm>
          <a:prstGeom prst="rect">
            <a:avLst/>
          </a:prstGeom>
          <a:solidFill>
            <a:schemeClr val="bg1"/>
          </a:solid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3">
            <a:extLst>
              <a:ext uri="{FF2B5EF4-FFF2-40B4-BE49-F238E27FC236}">
                <a16:creationId xmlns:a16="http://schemas.microsoft.com/office/drawing/2014/main" id="{BFF7B9E9-6701-26BA-7575-35E9DF3BEF7C}"/>
              </a:ext>
            </a:extLst>
          </p:cNvPr>
          <p:cNvSpPr>
            <a:spLocks noGrp="1"/>
          </p:cNvSpPr>
          <p:nvPr>
            <p:ph type="body" sz="quarter" idx="14" hasCustomPrompt="1"/>
          </p:nvPr>
        </p:nvSpPr>
        <p:spPr>
          <a:xfrm>
            <a:off x="6096000" y="2639819"/>
            <a:ext cx="2850863" cy="603563"/>
          </a:xfrm>
          <a:solidFill>
            <a:srgbClr val="C5050C"/>
          </a:solidFill>
          <a:ln w="177800">
            <a:solidFill>
              <a:srgbClr val="C5050C"/>
            </a:solidFill>
            <a:miter lim="800000"/>
          </a:ln>
        </p:spPr>
        <p:txBody>
          <a:bodyPr wrap="square" lIns="0" tIns="0" rIns="0" anchor="ctr">
            <a:spAutoFit/>
          </a:bodyPr>
          <a:lstStyle>
            <a:lvl1pPr marL="0" indent="0" algn="ctr">
              <a:buNone/>
              <a:defRPr sz="4000" b="1" i="0">
                <a:solidFill>
                  <a:schemeClr val="bg1"/>
                </a:solidFill>
                <a:latin typeface="Red Hat Display Black" panose="02010303040201060303" pitchFamily="2" charset="0"/>
                <a:ea typeface="Red Hat Display Black" panose="02010303040201060303" pitchFamily="2" charset="0"/>
                <a:cs typeface="Red Hat Display Black" panose="02010303040201060303" pitchFamily="2" charset="0"/>
              </a:defRPr>
            </a:lvl1pPr>
          </a:lstStyle>
          <a:p>
            <a:pPr lvl="0"/>
            <a:r>
              <a:rPr lang="en-US" dirty="0"/>
              <a:t>INSERT</a:t>
            </a:r>
          </a:p>
        </p:txBody>
      </p:sp>
      <p:sp>
        <p:nvSpPr>
          <p:cNvPr id="16" name="Text Placeholder 13">
            <a:extLst>
              <a:ext uri="{FF2B5EF4-FFF2-40B4-BE49-F238E27FC236}">
                <a16:creationId xmlns:a16="http://schemas.microsoft.com/office/drawing/2014/main" id="{E7910D7F-CD62-4920-9061-BBBA51CDAF00}"/>
              </a:ext>
            </a:extLst>
          </p:cNvPr>
          <p:cNvSpPr>
            <a:spLocks noGrp="1"/>
          </p:cNvSpPr>
          <p:nvPr>
            <p:ph type="body" sz="quarter" idx="15" hasCustomPrompt="1"/>
          </p:nvPr>
        </p:nvSpPr>
        <p:spPr>
          <a:xfrm>
            <a:off x="7306769" y="3348197"/>
            <a:ext cx="1157962" cy="436338"/>
          </a:xfrm>
          <a:solidFill>
            <a:srgbClr val="C5050C"/>
          </a:solidFill>
          <a:ln w="165100">
            <a:solidFill>
              <a:srgbClr val="C5050C"/>
            </a:solidFill>
            <a:miter lim="800000"/>
          </a:ln>
        </p:spPr>
        <p:txBody>
          <a:bodyPr wrap="square" lIns="0" tIns="0" rIns="0" anchor="ctr">
            <a:spAutoFit/>
          </a:bodyPr>
          <a:lstStyle>
            <a:lvl1pPr marL="0" indent="0" algn="ctr">
              <a:buNone/>
              <a:defRPr sz="2800" b="1" i="0">
                <a:solidFill>
                  <a:schemeClr val="bg1"/>
                </a:solidFill>
                <a:latin typeface="Red Hat Display Black" panose="02010303040201060303" pitchFamily="2" charset="0"/>
                <a:ea typeface="Red Hat Display Black" panose="02010303040201060303" pitchFamily="2" charset="0"/>
                <a:cs typeface="Red Hat Display Black" panose="02010303040201060303" pitchFamily="2" charset="0"/>
              </a:defRPr>
            </a:lvl1pPr>
          </a:lstStyle>
          <a:p>
            <a:pPr lvl="0"/>
            <a:r>
              <a:rPr lang="en-US" dirty="0"/>
              <a:t>TEXT</a:t>
            </a:r>
          </a:p>
        </p:txBody>
      </p:sp>
      <p:sp>
        <p:nvSpPr>
          <p:cNvPr id="17" name="Text Placeholder 13">
            <a:extLst>
              <a:ext uri="{FF2B5EF4-FFF2-40B4-BE49-F238E27FC236}">
                <a16:creationId xmlns:a16="http://schemas.microsoft.com/office/drawing/2014/main" id="{C08179C1-8D22-983B-4D64-986B94A44910}"/>
              </a:ext>
            </a:extLst>
          </p:cNvPr>
          <p:cNvSpPr>
            <a:spLocks noGrp="1"/>
          </p:cNvSpPr>
          <p:nvPr>
            <p:ph type="body" sz="quarter" idx="16" hasCustomPrompt="1"/>
          </p:nvPr>
        </p:nvSpPr>
        <p:spPr>
          <a:xfrm>
            <a:off x="7670746" y="3971217"/>
            <a:ext cx="2845870" cy="882293"/>
          </a:xfrm>
          <a:noFill/>
        </p:spPr>
        <p:txBody>
          <a:bodyPr wrap="square" lIns="0" tIns="0" rIns="0">
            <a:spAutoFit/>
          </a:bodyPr>
          <a:lstStyle>
            <a:lvl1pPr marL="0" indent="0">
              <a:buNone/>
              <a:defRPr sz="6000" b="1" i="0">
                <a:solidFill>
                  <a:schemeClr val="tx1"/>
                </a:solidFill>
                <a:latin typeface="Red Hat Display Black" panose="02010303040201060303" pitchFamily="2" charset="0"/>
                <a:ea typeface="Red Hat Display Black" panose="02010303040201060303" pitchFamily="2" charset="0"/>
                <a:cs typeface="Red Hat Display Black" panose="02010303040201060303" pitchFamily="2" charset="0"/>
              </a:defRPr>
            </a:lvl1pPr>
          </a:lstStyle>
          <a:p>
            <a:pPr lvl="0"/>
            <a:r>
              <a:rPr lang="en-US" dirty="0"/>
              <a:t>HERE.</a:t>
            </a:r>
          </a:p>
        </p:txBody>
      </p:sp>
      <p:pic>
        <p:nvPicPr>
          <p:cNvPr id="20" name="Picture 19">
            <a:extLst>
              <a:ext uri="{FF2B5EF4-FFF2-40B4-BE49-F238E27FC236}">
                <a16:creationId xmlns:a16="http://schemas.microsoft.com/office/drawing/2014/main" id="{9CB3B205-8614-0BC6-D2A9-9D529D0D24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Tree>
    <p:extLst>
      <p:ext uri="{BB962C8B-B14F-4D97-AF65-F5344CB8AC3E}">
        <p14:creationId xmlns:p14="http://schemas.microsoft.com/office/powerpoint/2010/main" val="27252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B1F2E-6B51-5525-F2A1-3765841FA4F0}"/>
              </a:ext>
            </a:extLst>
          </p:cNvPr>
          <p:cNvPicPr>
            <a:picLocks noChangeAspect="1"/>
          </p:cNvPicPr>
          <p:nvPr/>
        </p:nvPicPr>
        <p:blipFill rotWithShape="1">
          <a:blip r:embed="rId2"/>
          <a:srcRect l="8554"/>
          <a:stretch/>
        </p:blipFill>
        <p:spPr>
          <a:xfrm>
            <a:off x="0" y="0"/>
            <a:ext cx="5865272" cy="6858000"/>
          </a:xfrm>
          <a:prstGeom prst="rect">
            <a:avLst/>
          </a:prstGeom>
        </p:spPr>
      </p:pic>
      <p:pic>
        <p:nvPicPr>
          <p:cNvPr id="5" name="Picture 4">
            <a:extLst>
              <a:ext uri="{FF2B5EF4-FFF2-40B4-BE49-F238E27FC236}">
                <a16:creationId xmlns:a16="http://schemas.microsoft.com/office/drawing/2014/main" id="{63D7B5E0-4090-6F36-176E-BFD00692164F}"/>
              </a:ext>
            </a:extLst>
          </p:cNvPr>
          <p:cNvPicPr>
            <a:picLocks noChangeAspect="1"/>
          </p:cNvPicPr>
          <p:nvPr/>
        </p:nvPicPr>
        <p:blipFill>
          <a:blip r:embed="rId3"/>
          <a:stretch>
            <a:fillRect/>
          </a:stretch>
        </p:blipFill>
        <p:spPr>
          <a:xfrm>
            <a:off x="3520961" y="0"/>
            <a:ext cx="3197439" cy="6858000"/>
          </a:xfrm>
          <a:prstGeom prst="rect">
            <a:avLst/>
          </a:prstGeom>
        </p:spPr>
      </p:pic>
      <p:sp>
        <p:nvSpPr>
          <p:cNvPr id="7" name="Picture Placeholder 15">
            <a:extLst>
              <a:ext uri="{FF2B5EF4-FFF2-40B4-BE49-F238E27FC236}">
                <a16:creationId xmlns:a16="http://schemas.microsoft.com/office/drawing/2014/main" id="{A7548E55-4F8E-3E18-EC17-CF7CC6B417F6}"/>
              </a:ext>
            </a:extLst>
          </p:cNvPr>
          <p:cNvSpPr>
            <a:spLocks noGrp="1"/>
          </p:cNvSpPr>
          <p:nvPr>
            <p:ph type="pic" sz="quarter" idx="10"/>
          </p:nvPr>
        </p:nvSpPr>
        <p:spPr>
          <a:xfrm>
            <a:off x="4057340" y="0"/>
            <a:ext cx="8156886" cy="6857738"/>
          </a:xfrm>
          <a:custGeom>
            <a:avLst/>
            <a:gdLst>
              <a:gd name="connsiteX0" fmla="*/ 0 w 7869335"/>
              <a:gd name="connsiteY0" fmla="*/ 0 h 5199229"/>
              <a:gd name="connsiteX1" fmla="*/ 550765 w 7869335"/>
              <a:gd name="connsiteY1" fmla="*/ 0 h 5199229"/>
              <a:gd name="connsiteX2" fmla="*/ 1033769 w 7869335"/>
              <a:gd name="connsiteY2" fmla="*/ 0 h 5199229"/>
              <a:gd name="connsiteX3" fmla="*/ 1584534 w 7869335"/>
              <a:gd name="connsiteY3" fmla="*/ 0 h 5199229"/>
              <a:gd name="connsiteX4" fmla="*/ 6284801 w 7869335"/>
              <a:gd name="connsiteY4" fmla="*/ 0 h 5199229"/>
              <a:gd name="connsiteX5" fmla="*/ 6835566 w 7869335"/>
              <a:gd name="connsiteY5" fmla="*/ 0 h 5199229"/>
              <a:gd name="connsiteX6" fmla="*/ 7318570 w 7869335"/>
              <a:gd name="connsiteY6" fmla="*/ 0 h 5199229"/>
              <a:gd name="connsiteX7" fmla="*/ 7869335 w 7869335"/>
              <a:gd name="connsiteY7" fmla="*/ 0 h 5199229"/>
              <a:gd name="connsiteX8" fmla="*/ 7869335 w 7869335"/>
              <a:gd name="connsiteY8" fmla="*/ 5199229 h 5199229"/>
              <a:gd name="connsiteX9" fmla="*/ 7318570 w 7869335"/>
              <a:gd name="connsiteY9" fmla="*/ 5199229 h 5199229"/>
              <a:gd name="connsiteX10" fmla="*/ 6835566 w 7869335"/>
              <a:gd name="connsiteY10" fmla="*/ 5199229 h 5199229"/>
              <a:gd name="connsiteX11" fmla="*/ 6284801 w 7869335"/>
              <a:gd name="connsiteY11" fmla="*/ 5199229 h 5199229"/>
              <a:gd name="connsiteX12" fmla="*/ 3570367 w 7869335"/>
              <a:gd name="connsiteY12" fmla="*/ 5199229 h 5199229"/>
              <a:gd name="connsiteX13" fmla="*/ 3019602 w 7869335"/>
              <a:gd name="connsiteY13" fmla="*/ 5199229 h 5199229"/>
              <a:gd name="connsiteX14" fmla="*/ 2536598 w 7869335"/>
              <a:gd name="connsiteY14" fmla="*/ 5199229 h 5199229"/>
              <a:gd name="connsiteX15" fmla="*/ 1985833 w 7869335"/>
              <a:gd name="connsiteY15" fmla="*/ 5199229 h 5199229"/>
              <a:gd name="connsiteX0" fmla="*/ 0 w 7869335"/>
              <a:gd name="connsiteY0" fmla="*/ 0 h 5199229"/>
              <a:gd name="connsiteX1" fmla="*/ 550765 w 7869335"/>
              <a:gd name="connsiteY1" fmla="*/ 0 h 5199229"/>
              <a:gd name="connsiteX2" fmla="*/ 1033769 w 7869335"/>
              <a:gd name="connsiteY2" fmla="*/ 0 h 5199229"/>
              <a:gd name="connsiteX3" fmla="*/ 1584534 w 7869335"/>
              <a:gd name="connsiteY3" fmla="*/ 0 h 5199229"/>
              <a:gd name="connsiteX4" fmla="*/ 6284801 w 7869335"/>
              <a:gd name="connsiteY4" fmla="*/ 0 h 5199229"/>
              <a:gd name="connsiteX5" fmla="*/ 6835566 w 7869335"/>
              <a:gd name="connsiteY5" fmla="*/ 0 h 5199229"/>
              <a:gd name="connsiteX6" fmla="*/ 7318570 w 7869335"/>
              <a:gd name="connsiteY6" fmla="*/ 0 h 5199229"/>
              <a:gd name="connsiteX7" fmla="*/ 6045535 w 7869335"/>
              <a:gd name="connsiteY7" fmla="*/ 0 h 5199229"/>
              <a:gd name="connsiteX8" fmla="*/ 7869335 w 7869335"/>
              <a:gd name="connsiteY8" fmla="*/ 5199229 h 5199229"/>
              <a:gd name="connsiteX9" fmla="*/ 7318570 w 7869335"/>
              <a:gd name="connsiteY9" fmla="*/ 5199229 h 5199229"/>
              <a:gd name="connsiteX10" fmla="*/ 6835566 w 7869335"/>
              <a:gd name="connsiteY10" fmla="*/ 5199229 h 5199229"/>
              <a:gd name="connsiteX11" fmla="*/ 6284801 w 7869335"/>
              <a:gd name="connsiteY11" fmla="*/ 5199229 h 5199229"/>
              <a:gd name="connsiteX12" fmla="*/ 3570367 w 7869335"/>
              <a:gd name="connsiteY12" fmla="*/ 5199229 h 5199229"/>
              <a:gd name="connsiteX13" fmla="*/ 3019602 w 7869335"/>
              <a:gd name="connsiteY13" fmla="*/ 5199229 h 5199229"/>
              <a:gd name="connsiteX14" fmla="*/ 2536598 w 7869335"/>
              <a:gd name="connsiteY14" fmla="*/ 5199229 h 5199229"/>
              <a:gd name="connsiteX15" fmla="*/ 1985833 w 7869335"/>
              <a:gd name="connsiteY15" fmla="*/ 5199229 h 5199229"/>
              <a:gd name="connsiteX16" fmla="*/ 0 w 7869335"/>
              <a:gd name="connsiteY16" fmla="*/ 0 h 5199229"/>
              <a:gd name="connsiteX0" fmla="*/ 0 w 7318570"/>
              <a:gd name="connsiteY0" fmla="*/ 0 h 5199229"/>
              <a:gd name="connsiteX1" fmla="*/ 550765 w 7318570"/>
              <a:gd name="connsiteY1" fmla="*/ 0 h 5199229"/>
              <a:gd name="connsiteX2" fmla="*/ 1033769 w 7318570"/>
              <a:gd name="connsiteY2" fmla="*/ 0 h 5199229"/>
              <a:gd name="connsiteX3" fmla="*/ 1584534 w 7318570"/>
              <a:gd name="connsiteY3" fmla="*/ 0 h 5199229"/>
              <a:gd name="connsiteX4" fmla="*/ 6284801 w 7318570"/>
              <a:gd name="connsiteY4" fmla="*/ 0 h 5199229"/>
              <a:gd name="connsiteX5" fmla="*/ 6835566 w 7318570"/>
              <a:gd name="connsiteY5" fmla="*/ 0 h 5199229"/>
              <a:gd name="connsiteX6" fmla="*/ 7318570 w 7318570"/>
              <a:gd name="connsiteY6" fmla="*/ 0 h 5199229"/>
              <a:gd name="connsiteX7" fmla="*/ 6045535 w 7318570"/>
              <a:gd name="connsiteY7" fmla="*/ 0 h 5199229"/>
              <a:gd name="connsiteX8" fmla="*/ 6184187 w 7318570"/>
              <a:gd name="connsiteY8" fmla="*/ 5188563 h 5199229"/>
              <a:gd name="connsiteX9" fmla="*/ 7318570 w 7318570"/>
              <a:gd name="connsiteY9" fmla="*/ 5199229 h 5199229"/>
              <a:gd name="connsiteX10" fmla="*/ 6835566 w 7318570"/>
              <a:gd name="connsiteY10" fmla="*/ 5199229 h 5199229"/>
              <a:gd name="connsiteX11" fmla="*/ 6284801 w 7318570"/>
              <a:gd name="connsiteY11" fmla="*/ 5199229 h 5199229"/>
              <a:gd name="connsiteX12" fmla="*/ 3570367 w 7318570"/>
              <a:gd name="connsiteY12" fmla="*/ 5199229 h 5199229"/>
              <a:gd name="connsiteX13" fmla="*/ 3019602 w 7318570"/>
              <a:gd name="connsiteY13" fmla="*/ 5199229 h 5199229"/>
              <a:gd name="connsiteX14" fmla="*/ 2536598 w 7318570"/>
              <a:gd name="connsiteY14" fmla="*/ 5199229 h 5199229"/>
              <a:gd name="connsiteX15" fmla="*/ 1985833 w 7318570"/>
              <a:gd name="connsiteY15" fmla="*/ 5199229 h 5199229"/>
              <a:gd name="connsiteX16" fmla="*/ 0 w 7318570"/>
              <a:gd name="connsiteY16" fmla="*/ 0 h 5199229"/>
              <a:gd name="connsiteX0" fmla="*/ 0 w 7318570"/>
              <a:gd name="connsiteY0" fmla="*/ 0 h 5977811"/>
              <a:gd name="connsiteX1" fmla="*/ 550765 w 7318570"/>
              <a:gd name="connsiteY1" fmla="*/ 0 h 5977811"/>
              <a:gd name="connsiteX2" fmla="*/ 1033769 w 7318570"/>
              <a:gd name="connsiteY2" fmla="*/ 0 h 5977811"/>
              <a:gd name="connsiteX3" fmla="*/ 1584534 w 7318570"/>
              <a:gd name="connsiteY3" fmla="*/ 0 h 5977811"/>
              <a:gd name="connsiteX4" fmla="*/ 6284801 w 7318570"/>
              <a:gd name="connsiteY4" fmla="*/ 0 h 5977811"/>
              <a:gd name="connsiteX5" fmla="*/ 6835566 w 7318570"/>
              <a:gd name="connsiteY5" fmla="*/ 0 h 5977811"/>
              <a:gd name="connsiteX6" fmla="*/ 7318570 w 7318570"/>
              <a:gd name="connsiteY6" fmla="*/ 0 h 5977811"/>
              <a:gd name="connsiteX7" fmla="*/ 6045535 w 7318570"/>
              <a:gd name="connsiteY7" fmla="*/ 0 h 5977811"/>
              <a:gd name="connsiteX8" fmla="*/ 6184187 w 7318570"/>
              <a:gd name="connsiteY8" fmla="*/ 5188563 h 5977811"/>
              <a:gd name="connsiteX9" fmla="*/ 6785296 w 7318570"/>
              <a:gd name="connsiteY9" fmla="*/ 5977811 h 5977811"/>
              <a:gd name="connsiteX10" fmla="*/ 6835566 w 7318570"/>
              <a:gd name="connsiteY10" fmla="*/ 5199229 h 5977811"/>
              <a:gd name="connsiteX11" fmla="*/ 6284801 w 7318570"/>
              <a:gd name="connsiteY11" fmla="*/ 5199229 h 5977811"/>
              <a:gd name="connsiteX12" fmla="*/ 3570367 w 7318570"/>
              <a:gd name="connsiteY12" fmla="*/ 5199229 h 5977811"/>
              <a:gd name="connsiteX13" fmla="*/ 3019602 w 7318570"/>
              <a:gd name="connsiteY13" fmla="*/ 5199229 h 5977811"/>
              <a:gd name="connsiteX14" fmla="*/ 2536598 w 7318570"/>
              <a:gd name="connsiteY14" fmla="*/ 5199229 h 5977811"/>
              <a:gd name="connsiteX15" fmla="*/ 1985833 w 7318570"/>
              <a:gd name="connsiteY15" fmla="*/ 5199229 h 5977811"/>
              <a:gd name="connsiteX16" fmla="*/ 0 w 7318570"/>
              <a:gd name="connsiteY16" fmla="*/ 0 h 5977811"/>
              <a:gd name="connsiteX0" fmla="*/ 0 w 7318570"/>
              <a:gd name="connsiteY0" fmla="*/ 0 h 5977811"/>
              <a:gd name="connsiteX1" fmla="*/ 550765 w 7318570"/>
              <a:gd name="connsiteY1" fmla="*/ 0 h 5977811"/>
              <a:gd name="connsiteX2" fmla="*/ 1033769 w 7318570"/>
              <a:gd name="connsiteY2" fmla="*/ 0 h 5977811"/>
              <a:gd name="connsiteX3" fmla="*/ 1584534 w 7318570"/>
              <a:gd name="connsiteY3" fmla="*/ 0 h 5977811"/>
              <a:gd name="connsiteX4" fmla="*/ 6284801 w 7318570"/>
              <a:gd name="connsiteY4" fmla="*/ 0 h 5977811"/>
              <a:gd name="connsiteX5" fmla="*/ 6835566 w 7318570"/>
              <a:gd name="connsiteY5" fmla="*/ 0 h 5977811"/>
              <a:gd name="connsiteX6" fmla="*/ 7318570 w 7318570"/>
              <a:gd name="connsiteY6" fmla="*/ 0 h 5977811"/>
              <a:gd name="connsiteX7" fmla="*/ 6045535 w 7318570"/>
              <a:gd name="connsiteY7" fmla="*/ 0 h 5977811"/>
              <a:gd name="connsiteX8" fmla="*/ 6184187 w 7318570"/>
              <a:gd name="connsiteY8" fmla="*/ 5188563 h 5977811"/>
              <a:gd name="connsiteX9" fmla="*/ 6785296 w 7318570"/>
              <a:gd name="connsiteY9" fmla="*/ 5977811 h 5977811"/>
              <a:gd name="connsiteX10" fmla="*/ 6835566 w 7318570"/>
              <a:gd name="connsiteY10" fmla="*/ 5199229 h 5977811"/>
              <a:gd name="connsiteX11" fmla="*/ 4130371 w 7318570"/>
              <a:gd name="connsiteY11" fmla="*/ 5188564 h 5977811"/>
              <a:gd name="connsiteX12" fmla="*/ 3570367 w 7318570"/>
              <a:gd name="connsiteY12" fmla="*/ 5199229 h 5977811"/>
              <a:gd name="connsiteX13" fmla="*/ 3019602 w 7318570"/>
              <a:gd name="connsiteY13" fmla="*/ 5199229 h 5977811"/>
              <a:gd name="connsiteX14" fmla="*/ 2536598 w 7318570"/>
              <a:gd name="connsiteY14" fmla="*/ 5199229 h 5977811"/>
              <a:gd name="connsiteX15" fmla="*/ 1985833 w 7318570"/>
              <a:gd name="connsiteY15" fmla="*/ 5199229 h 5977811"/>
              <a:gd name="connsiteX16" fmla="*/ 0 w 7318570"/>
              <a:gd name="connsiteY16" fmla="*/ 0 h 5977811"/>
              <a:gd name="connsiteX0" fmla="*/ 0 w 7318570"/>
              <a:gd name="connsiteY0" fmla="*/ 0 h 5977811"/>
              <a:gd name="connsiteX1" fmla="*/ 550765 w 7318570"/>
              <a:gd name="connsiteY1" fmla="*/ 0 h 5977811"/>
              <a:gd name="connsiteX2" fmla="*/ 1033769 w 7318570"/>
              <a:gd name="connsiteY2" fmla="*/ 0 h 5977811"/>
              <a:gd name="connsiteX3" fmla="*/ 1584534 w 7318570"/>
              <a:gd name="connsiteY3" fmla="*/ 0 h 5977811"/>
              <a:gd name="connsiteX4" fmla="*/ 6284801 w 7318570"/>
              <a:gd name="connsiteY4" fmla="*/ 0 h 5977811"/>
              <a:gd name="connsiteX5" fmla="*/ 6835566 w 7318570"/>
              <a:gd name="connsiteY5" fmla="*/ 0 h 5977811"/>
              <a:gd name="connsiteX6" fmla="*/ 7318570 w 7318570"/>
              <a:gd name="connsiteY6" fmla="*/ 0 h 5977811"/>
              <a:gd name="connsiteX7" fmla="*/ 6045535 w 7318570"/>
              <a:gd name="connsiteY7" fmla="*/ 0 h 5977811"/>
              <a:gd name="connsiteX8" fmla="*/ 6184187 w 7318570"/>
              <a:gd name="connsiteY8" fmla="*/ 5188563 h 5977811"/>
              <a:gd name="connsiteX9" fmla="*/ 6785296 w 7318570"/>
              <a:gd name="connsiteY9" fmla="*/ 5977811 h 5977811"/>
              <a:gd name="connsiteX10" fmla="*/ 5289069 w 7318570"/>
              <a:gd name="connsiteY10" fmla="*/ 5188565 h 5977811"/>
              <a:gd name="connsiteX11" fmla="*/ 4130371 w 7318570"/>
              <a:gd name="connsiteY11" fmla="*/ 5188564 h 5977811"/>
              <a:gd name="connsiteX12" fmla="*/ 3570367 w 7318570"/>
              <a:gd name="connsiteY12" fmla="*/ 5199229 h 5977811"/>
              <a:gd name="connsiteX13" fmla="*/ 3019602 w 7318570"/>
              <a:gd name="connsiteY13" fmla="*/ 5199229 h 5977811"/>
              <a:gd name="connsiteX14" fmla="*/ 2536598 w 7318570"/>
              <a:gd name="connsiteY14" fmla="*/ 5199229 h 5977811"/>
              <a:gd name="connsiteX15" fmla="*/ 1985833 w 7318570"/>
              <a:gd name="connsiteY15" fmla="*/ 5199229 h 5977811"/>
              <a:gd name="connsiteX16" fmla="*/ 0 w 7318570"/>
              <a:gd name="connsiteY16" fmla="*/ 0 h 5977811"/>
              <a:gd name="connsiteX0" fmla="*/ 0 w 7318570"/>
              <a:gd name="connsiteY0" fmla="*/ 0 h 5199230"/>
              <a:gd name="connsiteX1" fmla="*/ 550765 w 7318570"/>
              <a:gd name="connsiteY1" fmla="*/ 0 h 5199230"/>
              <a:gd name="connsiteX2" fmla="*/ 1033769 w 7318570"/>
              <a:gd name="connsiteY2" fmla="*/ 0 h 5199230"/>
              <a:gd name="connsiteX3" fmla="*/ 1584534 w 7318570"/>
              <a:gd name="connsiteY3" fmla="*/ 0 h 5199230"/>
              <a:gd name="connsiteX4" fmla="*/ 6284801 w 7318570"/>
              <a:gd name="connsiteY4" fmla="*/ 0 h 5199230"/>
              <a:gd name="connsiteX5" fmla="*/ 6835566 w 7318570"/>
              <a:gd name="connsiteY5" fmla="*/ 0 h 5199230"/>
              <a:gd name="connsiteX6" fmla="*/ 7318570 w 7318570"/>
              <a:gd name="connsiteY6" fmla="*/ 0 h 5199230"/>
              <a:gd name="connsiteX7" fmla="*/ 6045535 w 7318570"/>
              <a:gd name="connsiteY7" fmla="*/ 0 h 5199230"/>
              <a:gd name="connsiteX8" fmla="*/ 6184187 w 7318570"/>
              <a:gd name="connsiteY8" fmla="*/ 5188563 h 5199230"/>
              <a:gd name="connsiteX9" fmla="*/ 5772073 w 7318570"/>
              <a:gd name="connsiteY9" fmla="*/ 5199230 h 5199230"/>
              <a:gd name="connsiteX10" fmla="*/ 5289069 w 7318570"/>
              <a:gd name="connsiteY10" fmla="*/ 5188565 h 5199230"/>
              <a:gd name="connsiteX11" fmla="*/ 4130371 w 7318570"/>
              <a:gd name="connsiteY11" fmla="*/ 5188564 h 5199230"/>
              <a:gd name="connsiteX12" fmla="*/ 3570367 w 7318570"/>
              <a:gd name="connsiteY12" fmla="*/ 5199229 h 5199230"/>
              <a:gd name="connsiteX13" fmla="*/ 3019602 w 7318570"/>
              <a:gd name="connsiteY13" fmla="*/ 5199229 h 5199230"/>
              <a:gd name="connsiteX14" fmla="*/ 2536598 w 7318570"/>
              <a:gd name="connsiteY14" fmla="*/ 5199229 h 5199230"/>
              <a:gd name="connsiteX15" fmla="*/ 1985833 w 7318570"/>
              <a:gd name="connsiteY15" fmla="*/ 5199229 h 5199230"/>
              <a:gd name="connsiteX16" fmla="*/ 0 w 7318570"/>
              <a:gd name="connsiteY16" fmla="*/ 0 h 5199230"/>
              <a:gd name="connsiteX0" fmla="*/ 0 w 7318570"/>
              <a:gd name="connsiteY0" fmla="*/ 0 h 5199230"/>
              <a:gd name="connsiteX1" fmla="*/ 550765 w 7318570"/>
              <a:gd name="connsiteY1" fmla="*/ 0 h 5199230"/>
              <a:gd name="connsiteX2" fmla="*/ 1033769 w 7318570"/>
              <a:gd name="connsiteY2" fmla="*/ 0 h 5199230"/>
              <a:gd name="connsiteX3" fmla="*/ 1584534 w 7318570"/>
              <a:gd name="connsiteY3" fmla="*/ 0 h 5199230"/>
              <a:gd name="connsiteX4" fmla="*/ 6284801 w 7318570"/>
              <a:gd name="connsiteY4" fmla="*/ 0 h 5199230"/>
              <a:gd name="connsiteX5" fmla="*/ 6835566 w 7318570"/>
              <a:gd name="connsiteY5" fmla="*/ 0 h 5199230"/>
              <a:gd name="connsiteX6" fmla="*/ 7318570 w 7318570"/>
              <a:gd name="connsiteY6" fmla="*/ 0 h 5199230"/>
              <a:gd name="connsiteX7" fmla="*/ 6045535 w 7318570"/>
              <a:gd name="connsiteY7" fmla="*/ 0 h 5199230"/>
              <a:gd name="connsiteX8" fmla="*/ 6184187 w 7318570"/>
              <a:gd name="connsiteY8" fmla="*/ 5188563 h 5199230"/>
              <a:gd name="connsiteX9" fmla="*/ 5772073 w 7318570"/>
              <a:gd name="connsiteY9" fmla="*/ 5199230 h 5199230"/>
              <a:gd name="connsiteX10" fmla="*/ 5289069 w 7318570"/>
              <a:gd name="connsiteY10" fmla="*/ 5188565 h 5199230"/>
              <a:gd name="connsiteX11" fmla="*/ 4130371 w 7318570"/>
              <a:gd name="connsiteY11" fmla="*/ 5188564 h 5199230"/>
              <a:gd name="connsiteX12" fmla="*/ 3570367 w 7318570"/>
              <a:gd name="connsiteY12" fmla="*/ 5199229 h 5199230"/>
              <a:gd name="connsiteX13" fmla="*/ 3019602 w 7318570"/>
              <a:gd name="connsiteY13" fmla="*/ 5199229 h 5199230"/>
              <a:gd name="connsiteX14" fmla="*/ 2536598 w 7318570"/>
              <a:gd name="connsiteY14" fmla="*/ 5199229 h 5199230"/>
              <a:gd name="connsiteX15" fmla="*/ 1985833 w 7318570"/>
              <a:gd name="connsiteY15" fmla="*/ 5199229 h 5199230"/>
              <a:gd name="connsiteX16" fmla="*/ 0 w 7318570"/>
              <a:gd name="connsiteY16" fmla="*/ 0 h 5199230"/>
              <a:gd name="connsiteX0" fmla="*/ 0 w 7318570"/>
              <a:gd name="connsiteY0" fmla="*/ 0 h 5199230"/>
              <a:gd name="connsiteX1" fmla="*/ 550765 w 7318570"/>
              <a:gd name="connsiteY1" fmla="*/ 0 h 5199230"/>
              <a:gd name="connsiteX2" fmla="*/ 1033769 w 7318570"/>
              <a:gd name="connsiteY2" fmla="*/ 0 h 5199230"/>
              <a:gd name="connsiteX3" fmla="*/ 1584534 w 7318570"/>
              <a:gd name="connsiteY3" fmla="*/ 0 h 5199230"/>
              <a:gd name="connsiteX4" fmla="*/ 2391895 w 7318570"/>
              <a:gd name="connsiteY4" fmla="*/ 0 h 5199230"/>
              <a:gd name="connsiteX5" fmla="*/ 6835566 w 7318570"/>
              <a:gd name="connsiteY5" fmla="*/ 0 h 5199230"/>
              <a:gd name="connsiteX6" fmla="*/ 7318570 w 7318570"/>
              <a:gd name="connsiteY6" fmla="*/ 0 h 5199230"/>
              <a:gd name="connsiteX7" fmla="*/ 6045535 w 7318570"/>
              <a:gd name="connsiteY7" fmla="*/ 0 h 5199230"/>
              <a:gd name="connsiteX8" fmla="*/ 6184187 w 7318570"/>
              <a:gd name="connsiteY8" fmla="*/ 5188563 h 5199230"/>
              <a:gd name="connsiteX9" fmla="*/ 5772073 w 7318570"/>
              <a:gd name="connsiteY9" fmla="*/ 5199230 h 5199230"/>
              <a:gd name="connsiteX10" fmla="*/ 5289069 w 7318570"/>
              <a:gd name="connsiteY10" fmla="*/ 5188565 h 5199230"/>
              <a:gd name="connsiteX11" fmla="*/ 4130371 w 7318570"/>
              <a:gd name="connsiteY11" fmla="*/ 5188564 h 5199230"/>
              <a:gd name="connsiteX12" fmla="*/ 3570367 w 7318570"/>
              <a:gd name="connsiteY12" fmla="*/ 5199229 h 5199230"/>
              <a:gd name="connsiteX13" fmla="*/ 3019602 w 7318570"/>
              <a:gd name="connsiteY13" fmla="*/ 5199229 h 5199230"/>
              <a:gd name="connsiteX14" fmla="*/ 2536598 w 7318570"/>
              <a:gd name="connsiteY14" fmla="*/ 5199229 h 5199230"/>
              <a:gd name="connsiteX15" fmla="*/ 1985833 w 7318570"/>
              <a:gd name="connsiteY15" fmla="*/ 5199229 h 5199230"/>
              <a:gd name="connsiteX16" fmla="*/ 0 w 7318570"/>
              <a:gd name="connsiteY16" fmla="*/ 0 h 5199230"/>
              <a:gd name="connsiteX0" fmla="*/ 0 w 7318570"/>
              <a:gd name="connsiteY0" fmla="*/ 0 h 5199230"/>
              <a:gd name="connsiteX1" fmla="*/ 550765 w 7318570"/>
              <a:gd name="connsiteY1" fmla="*/ 0 h 5199230"/>
              <a:gd name="connsiteX2" fmla="*/ 1033769 w 7318570"/>
              <a:gd name="connsiteY2" fmla="*/ 0 h 5199230"/>
              <a:gd name="connsiteX3" fmla="*/ 1584534 w 7318570"/>
              <a:gd name="connsiteY3" fmla="*/ 0 h 5199230"/>
              <a:gd name="connsiteX4" fmla="*/ 2391895 w 7318570"/>
              <a:gd name="connsiteY4" fmla="*/ 0 h 5199230"/>
              <a:gd name="connsiteX5" fmla="*/ 3230628 w 7318570"/>
              <a:gd name="connsiteY5" fmla="*/ 10666 h 5199230"/>
              <a:gd name="connsiteX6" fmla="*/ 7318570 w 7318570"/>
              <a:gd name="connsiteY6" fmla="*/ 0 h 5199230"/>
              <a:gd name="connsiteX7" fmla="*/ 6045535 w 7318570"/>
              <a:gd name="connsiteY7" fmla="*/ 0 h 5199230"/>
              <a:gd name="connsiteX8" fmla="*/ 6184187 w 7318570"/>
              <a:gd name="connsiteY8" fmla="*/ 5188563 h 5199230"/>
              <a:gd name="connsiteX9" fmla="*/ 5772073 w 7318570"/>
              <a:gd name="connsiteY9" fmla="*/ 5199230 h 5199230"/>
              <a:gd name="connsiteX10" fmla="*/ 5289069 w 7318570"/>
              <a:gd name="connsiteY10" fmla="*/ 5188565 h 5199230"/>
              <a:gd name="connsiteX11" fmla="*/ 4130371 w 7318570"/>
              <a:gd name="connsiteY11" fmla="*/ 5188564 h 5199230"/>
              <a:gd name="connsiteX12" fmla="*/ 3570367 w 7318570"/>
              <a:gd name="connsiteY12" fmla="*/ 5199229 h 5199230"/>
              <a:gd name="connsiteX13" fmla="*/ 3019602 w 7318570"/>
              <a:gd name="connsiteY13" fmla="*/ 5199229 h 5199230"/>
              <a:gd name="connsiteX14" fmla="*/ 2536598 w 7318570"/>
              <a:gd name="connsiteY14" fmla="*/ 5199229 h 5199230"/>
              <a:gd name="connsiteX15" fmla="*/ 1985833 w 7318570"/>
              <a:gd name="connsiteY15" fmla="*/ 5199229 h 5199230"/>
              <a:gd name="connsiteX16" fmla="*/ 0 w 7318570"/>
              <a:gd name="connsiteY16" fmla="*/ 0 h 5199230"/>
              <a:gd name="connsiteX0" fmla="*/ 0 w 6184187"/>
              <a:gd name="connsiteY0" fmla="*/ 0 h 5199230"/>
              <a:gd name="connsiteX1" fmla="*/ 550765 w 6184187"/>
              <a:gd name="connsiteY1" fmla="*/ 0 h 5199230"/>
              <a:gd name="connsiteX2" fmla="*/ 1033769 w 6184187"/>
              <a:gd name="connsiteY2" fmla="*/ 0 h 5199230"/>
              <a:gd name="connsiteX3" fmla="*/ 1584534 w 6184187"/>
              <a:gd name="connsiteY3" fmla="*/ 0 h 5199230"/>
              <a:gd name="connsiteX4" fmla="*/ 2391895 w 6184187"/>
              <a:gd name="connsiteY4" fmla="*/ 0 h 5199230"/>
              <a:gd name="connsiteX5" fmla="*/ 3230628 w 6184187"/>
              <a:gd name="connsiteY5" fmla="*/ 10666 h 5199230"/>
              <a:gd name="connsiteX6" fmla="*/ 5100147 w 6184187"/>
              <a:gd name="connsiteY6" fmla="*/ 0 h 5199230"/>
              <a:gd name="connsiteX7" fmla="*/ 6045535 w 6184187"/>
              <a:gd name="connsiteY7" fmla="*/ 0 h 5199230"/>
              <a:gd name="connsiteX8" fmla="*/ 6184187 w 6184187"/>
              <a:gd name="connsiteY8" fmla="*/ 5188563 h 5199230"/>
              <a:gd name="connsiteX9" fmla="*/ 5772073 w 6184187"/>
              <a:gd name="connsiteY9" fmla="*/ 5199230 h 5199230"/>
              <a:gd name="connsiteX10" fmla="*/ 5289069 w 6184187"/>
              <a:gd name="connsiteY10" fmla="*/ 5188565 h 5199230"/>
              <a:gd name="connsiteX11" fmla="*/ 4130371 w 6184187"/>
              <a:gd name="connsiteY11" fmla="*/ 5188564 h 5199230"/>
              <a:gd name="connsiteX12" fmla="*/ 3570367 w 6184187"/>
              <a:gd name="connsiteY12" fmla="*/ 5199229 h 5199230"/>
              <a:gd name="connsiteX13" fmla="*/ 3019602 w 6184187"/>
              <a:gd name="connsiteY13" fmla="*/ 5199229 h 5199230"/>
              <a:gd name="connsiteX14" fmla="*/ 2536598 w 6184187"/>
              <a:gd name="connsiteY14" fmla="*/ 5199229 h 5199230"/>
              <a:gd name="connsiteX15" fmla="*/ 1985833 w 6184187"/>
              <a:gd name="connsiteY15" fmla="*/ 5199229 h 5199230"/>
              <a:gd name="connsiteX16" fmla="*/ 0 w 6184187"/>
              <a:gd name="connsiteY16" fmla="*/ 0 h 5199230"/>
              <a:gd name="connsiteX0" fmla="*/ 0 w 6184187"/>
              <a:gd name="connsiteY0" fmla="*/ 0 h 5199230"/>
              <a:gd name="connsiteX1" fmla="*/ 550765 w 6184187"/>
              <a:gd name="connsiteY1" fmla="*/ 0 h 5199230"/>
              <a:gd name="connsiteX2" fmla="*/ 1033769 w 6184187"/>
              <a:gd name="connsiteY2" fmla="*/ 0 h 5199230"/>
              <a:gd name="connsiteX3" fmla="*/ 1584534 w 6184187"/>
              <a:gd name="connsiteY3" fmla="*/ 0 h 5199230"/>
              <a:gd name="connsiteX4" fmla="*/ 2391895 w 6184187"/>
              <a:gd name="connsiteY4" fmla="*/ 0 h 5199230"/>
              <a:gd name="connsiteX5" fmla="*/ 3230628 w 6184187"/>
              <a:gd name="connsiteY5" fmla="*/ 10666 h 5199230"/>
              <a:gd name="connsiteX6" fmla="*/ 5100147 w 6184187"/>
              <a:gd name="connsiteY6" fmla="*/ 0 h 5199230"/>
              <a:gd name="connsiteX7" fmla="*/ 6152191 w 6184187"/>
              <a:gd name="connsiteY7" fmla="*/ 10666 h 5199230"/>
              <a:gd name="connsiteX8" fmla="*/ 6184187 w 6184187"/>
              <a:gd name="connsiteY8" fmla="*/ 5188563 h 5199230"/>
              <a:gd name="connsiteX9" fmla="*/ 5772073 w 6184187"/>
              <a:gd name="connsiteY9" fmla="*/ 5199230 h 5199230"/>
              <a:gd name="connsiteX10" fmla="*/ 5289069 w 6184187"/>
              <a:gd name="connsiteY10" fmla="*/ 5188565 h 5199230"/>
              <a:gd name="connsiteX11" fmla="*/ 4130371 w 6184187"/>
              <a:gd name="connsiteY11" fmla="*/ 5188564 h 5199230"/>
              <a:gd name="connsiteX12" fmla="*/ 3570367 w 6184187"/>
              <a:gd name="connsiteY12" fmla="*/ 5199229 h 5199230"/>
              <a:gd name="connsiteX13" fmla="*/ 3019602 w 6184187"/>
              <a:gd name="connsiteY13" fmla="*/ 5199229 h 5199230"/>
              <a:gd name="connsiteX14" fmla="*/ 2536598 w 6184187"/>
              <a:gd name="connsiteY14" fmla="*/ 5199229 h 5199230"/>
              <a:gd name="connsiteX15" fmla="*/ 1985833 w 6184187"/>
              <a:gd name="connsiteY15" fmla="*/ 5199229 h 5199230"/>
              <a:gd name="connsiteX16" fmla="*/ 0 w 6184187"/>
              <a:gd name="connsiteY16" fmla="*/ 0 h 51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84187" h="5199230">
                <a:moveTo>
                  <a:pt x="0" y="0"/>
                </a:moveTo>
                <a:lnTo>
                  <a:pt x="550765" y="0"/>
                </a:lnTo>
                <a:lnTo>
                  <a:pt x="1033769" y="0"/>
                </a:lnTo>
                <a:lnTo>
                  <a:pt x="1584534" y="0"/>
                </a:lnTo>
                <a:lnTo>
                  <a:pt x="2391895" y="0"/>
                </a:lnTo>
                <a:lnTo>
                  <a:pt x="3230628" y="10666"/>
                </a:lnTo>
                <a:lnTo>
                  <a:pt x="5100147" y="0"/>
                </a:lnTo>
                <a:lnTo>
                  <a:pt x="6152191" y="10666"/>
                </a:lnTo>
                <a:lnTo>
                  <a:pt x="6184187" y="5188563"/>
                </a:lnTo>
                <a:lnTo>
                  <a:pt x="5772073" y="5199230"/>
                </a:lnTo>
                <a:cubicBezTo>
                  <a:pt x="5557744" y="5185009"/>
                  <a:pt x="5450070" y="5192120"/>
                  <a:pt x="5289069" y="5188565"/>
                </a:cubicBezTo>
                <a:lnTo>
                  <a:pt x="4130371" y="5188564"/>
                </a:lnTo>
                <a:lnTo>
                  <a:pt x="3570367" y="5199229"/>
                </a:lnTo>
                <a:lnTo>
                  <a:pt x="3019602" y="5199229"/>
                </a:lnTo>
                <a:lnTo>
                  <a:pt x="2536598" y="5199229"/>
                </a:lnTo>
                <a:lnTo>
                  <a:pt x="1985833" y="5199229"/>
                </a:lnTo>
                <a:lnTo>
                  <a:pt x="0" y="0"/>
                </a:lnTo>
                <a:close/>
              </a:path>
            </a:pathLst>
          </a:custGeom>
          <a:pattFill prst="pct5">
            <a:fgClr>
              <a:schemeClr val="accent1"/>
            </a:fgClr>
            <a:bgClr>
              <a:schemeClr val="bg1"/>
            </a:bgClr>
          </a:pattFill>
        </p:spPr>
        <p:txBody>
          <a:bodyPr wrap="square">
            <a:noAutofit/>
          </a:bodyPr>
          <a:lstStyle/>
          <a:p>
            <a:r>
              <a:rPr lang="en-US"/>
              <a:t>Click icon to add picture</a:t>
            </a:r>
            <a:endParaRPr lang="en-ID" dirty="0"/>
          </a:p>
        </p:txBody>
      </p:sp>
      <p:sp>
        <p:nvSpPr>
          <p:cNvPr id="6" name="TextBox 5">
            <a:extLst>
              <a:ext uri="{FF2B5EF4-FFF2-40B4-BE49-F238E27FC236}">
                <a16:creationId xmlns:a16="http://schemas.microsoft.com/office/drawing/2014/main" id="{2DE58045-68C6-431D-C6F2-34DDA7A9E4FA}"/>
              </a:ext>
            </a:extLst>
          </p:cNvPr>
          <p:cNvSpPr txBox="1"/>
          <p:nvPr/>
        </p:nvSpPr>
        <p:spPr>
          <a:xfrm>
            <a:off x="2338841" y="2730734"/>
            <a:ext cx="7514321" cy="1419619"/>
          </a:xfrm>
          <a:prstGeom prst="rect">
            <a:avLst/>
          </a:prstGeom>
          <a:solidFill>
            <a:schemeClr val="tx1">
              <a:alpha val="21000"/>
            </a:schemeClr>
          </a:solidFill>
        </p:spPr>
        <p:txBody>
          <a:bodyPr wrap="square" rtlCol="0">
            <a:spAutoFit/>
          </a:bodyPr>
          <a:lstStyle/>
          <a:p>
            <a:pPr algn="ctr"/>
            <a:r>
              <a:rPr lang="en-US" sz="8625" b="1" spc="450" dirty="0">
                <a:solidFill>
                  <a:schemeClr val="bg1"/>
                </a:solidFill>
                <a:effectLst>
                  <a:outerShdw blurRad="101600" dist="38100" dir="2700000" algn="tl" rotWithShape="0">
                    <a:prstClr val="black">
                      <a:alpha val="40000"/>
                    </a:prstClr>
                  </a:outerShdw>
                </a:effectLst>
                <a:latin typeface="Red Hat Display Black" panose="02010303040201060303" pitchFamily="2" charset="0"/>
                <a:ea typeface="Red Hat Display Black" panose="02010303040201060303" pitchFamily="2" charset="0"/>
                <a:cs typeface="Red Hat Display Black" panose="02010303040201060303" pitchFamily="2" charset="0"/>
              </a:rPr>
              <a:t>THANK YOU</a:t>
            </a:r>
            <a:endParaRPr lang="id-ID" sz="8625" b="1" spc="450" dirty="0">
              <a:solidFill>
                <a:schemeClr val="bg1"/>
              </a:solidFill>
              <a:effectLst>
                <a:outerShdw blurRad="101600" dist="38100" dir="2700000" algn="tl" rotWithShape="0">
                  <a:prstClr val="black">
                    <a:alpha val="40000"/>
                  </a:prstClr>
                </a:outerShdw>
              </a:effectLst>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spTree>
    <p:extLst>
      <p:ext uri="{BB962C8B-B14F-4D97-AF65-F5344CB8AC3E}">
        <p14:creationId xmlns:p14="http://schemas.microsoft.com/office/powerpoint/2010/main" val="2077301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C4CF1-CABA-FC46-A411-0981C62FC63C}"/>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C50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and white sign with white text&#10;&#10;Description automatically generated">
            <a:extLst>
              <a:ext uri="{FF2B5EF4-FFF2-40B4-BE49-F238E27FC236}">
                <a16:creationId xmlns:a16="http://schemas.microsoft.com/office/drawing/2014/main" id="{9296DDBF-B75C-580C-FFF8-48EC7871B5D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1400" y="2843419"/>
            <a:ext cx="5029200" cy="1409700"/>
          </a:xfrm>
          <a:prstGeom prst="rect">
            <a:avLst/>
          </a:prstGeom>
        </p:spPr>
      </p:pic>
    </p:spTree>
    <p:extLst>
      <p:ext uri="{BB962C8B-B14F-4D97-AF65-F5344CB8AC3E}">
        <p14:creationId xmlns:p14="http://schemas.microsoft.com/office/powerpoint/2010/main" val="1637874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C4CF1-CABA-FC46-A411-0981C62FC63C}"/>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C50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W–Madison logo with white text on red background">
            <a:extLst>
              <a:ext uri="{FF2B5EF4-FFF2-40B4-BE49-F238E27FC236}">
                <a16:creationId xmlns:a16="http://schemas.microsoft.com/office/drawing/2014/main" id="{04D17F3B-BAEE-A84D-96AF-DD0896BCD9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57092" y="2911281"/>
            <a:ext cx="3077817" cy="1035438"/>
          </a:xfrm>
          <a:prstGeom prst="rect">
            <a:avLst/>
          </a:prstGeom>
        </p:spPr>
      </p:pic>
    </p:spTree>
    <p:extLst>
      <p:ext uri="{BB962C8B-B14F-4D97-AF65-F5344CB8AC3E}">
        <p14:creationId xmlns:p14="http://schemas.microsoft.com/office/powerpoint/2010/main" val="255369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3201D0-A4AB-A249-9183-29067F79209C}"/>
              </a:ext>
            </a:extLst>
          </p:cNvPr>
          <p:cNvSpPr>
            <a:spLocks noGrp="1"/>
          </p:cNvSpPr>
          <p:nvPr>
            <p:ph type="pic" sz="quarter" idx="10" hasCustomPrompt="1"/>
          </p:nvPr>
        </p:nvSpPr>
        <p:spPr>
          <a:xfrm>
            <a:off x="0" y="0"/>
            <a:ext cx="12192000" cy="6858000"/>
          </a:xfrm>
          <a:solidFill>
            <a:schemeClr val="bg1">
              <a:lumMod val="95000"/>
            </a:schemeClr>
          </a:solidFill>
        </p:spPr>
        <p:txBody>
          <a:bodyPr anchor="ctr" anchorCtr="1">
            <a:normAutofit/>
          </a:bodyPr>
          <a:lstStyle>
            <a:lvl1pPr marL="0" indent="0">
              <a:buNone/>
              <a:defRPr sz="1800">
                <a:solidFill>
                  <a:schemeClr val="tx1">
                    <a:lumMod val="75000"/>
                    <a:lumOff val="25000"/>
                  </a:schemeClr>
                </a:solidFill>
              </a:defRPr>
            </a:lvl1pPr>
          </a:lstStyle>
          <a:p>
            <a:r>
              <a:rPr lang="en-US" dirty="0"/>
              <a:t>Insert image</a:t>
            </a:r>
          </a:p>
        </p:txBody>
      </p:sp>
      <p:sp>
        <p:nvSpPr>
          <p:cNvPr id="10" name="Text Placeholder 9">
            <a:extLst>
              <a:ext uri="{FF2B5EF4-FFF2-40B4-BE49-F238E27FC236}">
                <a16:creationId xmlns:a16="http://schemas.microsoft.com/office/drawing/2014/main" id="{DE6E2ECD-E139-C648-B194-8990D43CFB54}"/>
              </a:ext>
            </a:extLst>
          </p:cNvPr>
          <p:cNvSpPr>
            <a:spLocks noGrp="1"/>
          </p:cNvSpPr>
          <p:nvPr>
            <p:ph type="body" sz="quarter" idx="11" hasCustomPrompt="1"/>
          </p:nvPr>
        </p:nvSpPr>
        <p:spPr>
          <a:xfrm>
            <a:off x="-23323" y="426925"/>
            <a:ext cx="5200441" cy="658450"/>
          </a:xfrm>
          <a:solidFill>
            <a:schemeClr val="bg1"/>
          </a:solidFill>
        </p:spPr>
        <p:txBody>
          <a:bodyPr wrap="square" lIns="274320" tIns="91440" rIns="274320" bIns="91440" anchor="t" anchorCtr="0">
            <a:spAutoFit/>
          </a:bodyPr>
          <a:lstStyle>
            <a:lvl1pPr marL="0" indent="0" algn="l">
              <a:buNone/>
              <a:defRPr sz="3400" b="1"/>
            </a:lvl1pPr>
            <a:lvl2pPr marL="457200" indent="0">
              <a:buNone/>
              <a:defRPr/>
            </a:lvl2pPr>
          </a:lstStyle>
          <a:p>
            <a:pPr lvl="0"/>
            <a:r>
              <a:rPr lang="en-US" dirty="0"/>
              <a:t>Insert Section Header</a:t>
            </a:r>
          </a:p>
        </p:txBody>
      </p:sp>
      <p:pic>
        <p:nvPicPr>
          <p:cNvPr id="2" name="Picture 1" descr="A black and white sign with white text&#10;&#10;Description automatically generated">
            <a:extLst>
              <a:ext uri="{FF2B5EF4-FFF2-40B4-BE49-F238E27FC236}">
                <a16:creationId xmlns:a16="http://schemas.microsoft.com/office/drawing/2014/main" id="{4516F224-CB07-8F69-89C3-8B8082FD85E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84266" y="5660420"/>
            <a:ext cx="4297680" cy="1204652"/>
          </a:xfrm>
          <a:prstGeom prst="rect">
            <a:avLst/>
          </a:prstGeom>
        </p:spPr>
      </p:pic>
    </p:spTree>
    <p:extLst>
      <p:ext uri="{BB962C8B-B14F-4D97-AF65-F5344CB8AC3E}">
        <p14:creationId xmlns:p14="http://schemas.microsoft.com/office/powerpoint/2010/main" val="289242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a:extLst>
              <a:ext uri="{FF2B5EF4-FFF2-40B4-BE49-F238E27FC236}">
                <a16:creationId xmlns:a16="http://schemas.microsoft.com/office/drawing/2014/main" id="{1EB3B37F-8057-7344-9DEF-055EFDA63CEB}"/>
              </a:ext>
            </a:extLst>
          </p:cNvPr>
          <p:cNvSpPr>
            <a:spLocks noGrp="1"/>
          </p:cNvSpPr>
          <p:nvPr>
            <p:ph type="body" sz="quarter" idx="14" hasCustomPrompt="1"/>
          </p:nvPr>
        </p:nvSpPr>
        <p:spPr>
          <a:xfrm>
            <a:off x="457200" y="960769"/>
            <a:ext cx="6499410" cy="563231"/>
          </a:xfrm>
          <a:noFill/>
        </p:spPr>
        <p:txBody>
          <a:bodyPr wrap="square" lIns="0" tIns="91440" bIns="0" anchor="b" anchorCtr="0">
            <a:spAutoFit/>
          </a:bodyPr>
          <a:lstStyle>
            <a:lvl1pPr marL="0" indent="0">
              <a:buNone/>
              <a:defRPr sz="3400" b="1">
                <a:solidFill>
                  <a:schemeClr val="tx1">
                    <a:lumMod val="90000"/>
                    <a:lumOff val="10000"/>
                  </a:schemeClr>
                </a:solidFill>
              </a:defRPr>
            </a:lvl1pPr>
          </a:lstStyle>
          <a:p>
            <a:pPr lvl="0"/>
            <a:r>
              <a:rPr lang="en-US" dirty="0"/>
              <a:t>Insert Slide Title</a:t>
            </a:r>
          </a:p>
        </p:txBody>
      </p:sp>
      <p:pic>
        <p:nvPicPr>
          <p:cNvPr id="10" name="Picture 9">
            <a:extLst>
              <a:ext uri="{FF2B5EF4-FFF2-40B4-BE49-F238E27FC236}">
                <a16:creationId xmlns:a16="http://schemas.microsoft.com/office/drawing/2014/main" id="{F8CA23C2-DEA2-6137-70DF-9F5B56A4E9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1" y="6468174"/>
            <a:ext cx="5417127" cy="407804"/>
          </a:xfrm>
          <a:prstGeom prst="rect">
            <a:avLst/>
          </a:prstGeom>
        </p:spPr>
      </p:pic>
      <p:pic>
        <p:nvPicPr>
          <p:cNvPr id="11" name="Picture 10">
            <a:extLst>
              <a:ext uri="{FF2B5EF4-FFF2-40B4-BE49-F238E27FC236}">
                <a16:creationId xmlns:a16="http://schemas.microsoft.com/office/drawing/2014/main" id="{CB989FE1-8860-C0B4-4341-3038103C98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178"/>
          <a:stretch/>
        </p:blipFill>
        <p:spPr>
          <a:xfrm>
            <a:off x="5334000" y="6468176"/>
            <a:ext cx="6858000" cy="407804"/>
          </a:xfrm>
          <a:prstGeom prst="rect">
            <a:avLst/>
          </a:prstGeom>
        </p:spPr>
      </p:pic>
      <p:sp>
        <p:nvSpPr>
          <p:cNvPr id="12" name="Text Placeholder 17">
            <a:extLst>
              <a:ext uri="{FF2B5EF4-FFF2-40B4-BE49-F238E27FC236}">
                <a16:creationId xmlns:a16="http://schemas.microsoft.com/office/drawing/2014/main" id="{349B925C-5F2D-B915-6441-477C3028941A}"/>
              </a:ext>
            </a:extLst>
          </p:cNvPr>
          <p:cNvSpPr>
            <a:spLocks noGrp="1"/>
          </p:cNvSpPr>
          <p:nvPr>
            <p:ph type="body" sz="quarter" idx="16" hasCustomPrompt="1"/>
          </p:nvPr>
        </p:nvSpPr>
        <p:spPr>
          <a:xfrm>
            <a:off x="0" y="6534226"/>
            <a:ext cx="3713517" cy="324384"/>
          </a:xfrm>
          <a:solidFill>
            <a:schemeClr val="accent1"/>
          </a:solidFill>
        </p:spPr>
        <p:txBody>
          <a:bodyPr wrap="none" lIns="274320" tIns="64008" rIns="274320" bIns="64008" anchor="ctr" anchorCtr="0">
            <a:spAutoFit/>
          </a:bodyPr>
          <a:lstStyle>
            <a:lvl1pPr marL="0" indent="0">
              <a:buNone/>
              <a:defRPr sz="1400" b="0">
                <a:solidFill>
                  <a:schemeClr val="bg1"/>
                </a:solidFill>
              </a:defRPr>
            </a:lvl1pPr>
          </a:lstStyle>
          <a:p>
            <a:pPr lvl="0"/>
            <a:r>
              <a:rPr lang="en-US" dirty="0"/>
              <a:t>Insert Department \\ Presentation Title</a:t>
            </a:r>
          </a:p>
        </p:txBody>
      </p:sp>
    </p:spTree>
    <p:extLst>
      <p:ext uri="{BB962C8B-B14F-4D97-AF65-F5344CB8AC3E}">
        <p14:creationId xmlns:p14="http://schemas.microsoft.com/office/powerpoint/2010/main" val="309259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a:extLst>
              <a:ext uri="{FF2B5EF4-FFF2-40B4-BE49-F238E27FC236}">
                <a16:creationId xmlns:a16="http://schemas.microsoft.com/office/drawing/2014/main" id="{1EB3B37F-8057-7344-9DEF-055EFDA63CEB}"/>
              </a:ext>
            </a:extLst>
          </p:cNvPr>
          <p:cNvSpPr>
            <a:spLocks noGrp="1"/>
          </p:cNvSpPr>
          <p:nvPr>
            <p:ph type="body" sz="quarter" idx="14" hasCustomPrompt="1"/>
          </p:nvPr>
        </p:nvSpPr>
        <p:spPr>
          <a:xfrm>
            <a:off x="457200" y="960769"/>
            <a:ext cx="6499410" cy="563231"/>
          </a:xfrm>
          <a:noFill/>
        </p:spPr>
        <p:txBody>
          <a:bodyPr wrap="square" lIns="0" tIns="91440" bIns="0" anchor="b" anchorCtr="0">
            <a:spAutoFit/>
          </a:bodyPr>
          <a:lstStyle>
            <a:lvl1pPr marL="0" indent="0">
              <a:buNone/>
              <a:defRPr sz="3400" b="1">
                <a:solidFill>
                  <a:schemeClr val="tx1">
                    <a:lumMod val="90000"/>
                    <a:lumOff val="10000"/>
                  </a:schemeClr>
                </a:solidFill>
              </a:defRPr>
            </a:lvl1pPr>
          </a:lstStyle>
          <a:p>
            <a:pPr lvl="0"/>
            <a:r>
              <a:rPr lang="en-US" dirty="0"/>
              <a:t>Insert Slide Title</a:t>
            </a:r>
          </a:p>
        </p:txBody>
      </p:sp>
      <p:grpSp>
        <p:nvGrpSpPr>
          <p:cNvPr id="2" name="Group 1">
            <a:extLst>
              <a:ext uri="{FF2B5EF4-FFF2-40B4-BE49-F238E27FC236}">
                <a16:creationId xmlns:a16="http://schemas.microsoft.com/office/drawing/2014/main" id="{1AD995F0-DDD9-76C7-4EA8-15D9388B354E}"/>
              </a:ext>
            </a:extLst>
          </p:cNvPr>
          <p:cNvGrpSpPr/>
          <p:nvPr/>
        </p:nvGrpSpPr>
        <p:grpSpPr>
          <a:xfrm>
            <a:off x="-1175" y="0"/>
            <a:ext cx="12193175" cy="537848"/>
            <a:chOff x="-1" y="6325621"/>
            <a:chExt cx="12193175" cy="537848"/>
          </a:xfrm>
        </p:grpSpPr>
        <p:pic>
          <p:nvPicPr>
            <p:cNvPr id="5" name="Picture 4">
              <a:extLst>
                <a:ext uri="{FF2B5EF4-FFF2-40B4-BE49-F238E27FC236}">
                  <a16:creationId xmlns:a16="http://schemas.microsoft.com/office/drawing/2014/main" id="{538D74BA-317F-3736-DE2C-44A9EE1534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5174" y="6325624"/>
              <a:ext cx="6858000" cy="537845"/>
            </a:xfrm>
            <a:prstGeom prst="rect">
              <a:avLst/>
            </a:prstGeom>
          </p:spPr>
        </p:pic>
        <p:pic>
          <p:nvPicPr>
            <p:cNvPr id="7" name="Picture 6">
              <a:extLst>
                <a:ext uri="{FF2B5EF4-FFF2-40B4-BE49-F238E27FC236}">
                  <a16:creationId xmlns:a16="http://schemas.microsoft.com/office/drawing/2014/main" id="{51B5E429-D755-E3C1-CFC5-8EF332EC857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1248354" y="6325622"/>
              <a:ext cx="4086819" cy="537845"/>
            </a:xfrm>
            <a:prstGeom prst="rect">
              <a:avLst/>
            </a:prstGeom>
          </p:spPr>
        </p:pic>
        <p:pic>
          <p:nvPicPr>
            <p:cNvPr id="8" name="Picture 7">
              <a:extLst>
                <a:ext uri="{FF2B5EF4-FFF2-40B4-BE49-F238E27FC236}">
                  <a16:creationId xmlns:a16="http://schemas.microsoft.com/office/drawing/2014/main" id="{8AD42210-881D-09E8-6B90-547715E3CA6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1" y="6325621"/>
              <a:ext cx="1248353" cy="537845"/>
            </a:xfrm>
            <a:prstGeom prst="rect">
              <a:avLst/>
            </a:prstGeom>
          </p:spPr>
        </p:pic>
      </p:grpSp>
    </p:spTree>
    <p:extLst>
      <p:ext uri="{BB962C8B-B14F-4D97-AF65-F5344CB8AC3E}">
        <p14:creationId xmlns:p14="http://schemas.microsoft.com/office/powerpoint/2010/main" val="99676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a:extLst>
              <a:ext uri="{FF2B5EF4-FFF2-40B4-BE49-F238E27FC236}">
                <a16:creationId xmlns:a16="http://schemas.microsoft.com/office/drawing/2014/main" id="{1EB3B37F-8057-7344-9DEF-055EFDA63CEB}"/>
              </a:ext>
            </a:extLst>
          </p:cNvPr>
          <p:cNvSpPr>
            <a:spLocks noGrp="1"/>
          </p:cNvSpPr>
          <p:nvPr>
            <p:ph type="body" sz="quarter" idx="14" hasCustomPrompt="1"/>
          </p:nvPr>
        </p:nvSpPr>
        <p:spPr>
          <a:xfrm>
            <a:off x="457200" y="960769"/>
            <a:ext cx="6499410" cy="563231"/>
          </a:xfrm>
          <a:noFill/>
        </p:spPr>
        <p:txBody>
          <a:bodyPr wrap="square" lIns="0" tIns="91440" bIns="0" anchor="b" anchorCtr="0">
            <a:spAutoFit/>
          </a:bodyPr>
          <a:lstStyle>
            <a:lvl1pPr marL="0" indent="0">
              <a:buNone/>
              <a:defRPr sz="3400" b="1">
                <a:solidFill>
                  <a:schemeClr val="tx1">
                    <a:lumMod val="90000"/>
                    <a:lumOff val="10000"/>
                  </a:schemeClr>
                </a:solidFill>
              </a:defRPr>
            </a:lvl1pPr>
          </a:lstStyle>
          <a:p>
            <a:pPr lvl="0"/>
            <a:r>
              <a:rPr lang="en-US" dirty="0"/>
              <a:t>Insert Slide Title</a:t>
            </a:r>
          </a:p>
        </p:txBody>
      </p:sp>
      <p:sp>
        <p:nvSpPr>
          <p:cNvPr id="2" name="TextBox 1">
            <a:extLst>
              <a:ext uri="{FF2B5EF4-FFF2-40B4-BE49-F238E27FC236}">
                <a16:creationId xmlns:a16="http://schemas.microsoft.com/office/drawing/2014/main" id="{348344E6-13E8-3637-AA37-B76EA67375BE}"/>
              </a:ext>
            </a:extLst>
          </p:cNvPr>
          <p:cNvSpPr txBox="1"/>
          <p:nvPr/>
        </p:nvSpPr>
        <p:spPr>
          <a:xfrm>
            <a:off x="86264" y="6392335"/>
            <a:ext cx="13414014" cy="553998"/>
          </a:xfrm>
          <a:prstGeom prst="rect">
            <a:avLst/>
          </a:prstGeom>
          <a:noFill/>
        </p:spPr>
        <p:txBody>
          <a:bodyPr wrap="square">
            <a:spAutoFit/>
          </a:bodyPr>
          <a:lstStyle/>
          <a:p>
            <a:pPr marL="0" marR="0">
              <a:spcBef>
                <a:spcPts val="0"/>
              </a:spcBef>
              <a:spcAft>
                <a:spcPts val="0"/>
              </a:spcAft>
            </a:pPr>
            <a:r>
              <a:rPr lang="en-US" sz="3000" dirty="0">
                <a:solidFill>
                  <a:srgbClr val="C5050C"/>
                </a:solidFill>
                <a:effectLst/>
                <a:latin typeface="Red Hat Display Light" panose="02010303040201060303" pitchFamily="2" charset="0"/>
                <a:ea typeface="Times New Roman" panose="02020603050405020304" pitchFamily="18" charset="0"/>
              </a:rPr>
              <a:t>\  \  \  \  \  </a:t>
            </a:r>
            <a:r>
              <a:rPr lang="en-US" sz="3000"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dirty="0">
                <a:solidFill>
                  <a:srgbClr val="C5050C"/>
                </a:solidFill>
                <a:effectLst/>
                <a:latin typeface="Red Hat Display Medium" panose="02010303040201060303" pitchFamily="2" charset="0"/>
                <a:ea typeface="Times New Roman" panose="02020603050405020304" pitchFamily="18" charset="0"/>
              </a:rPr>
              <a:t>\  \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Semi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ExtraBold"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r>
              <a:rPr lang="en-US" sz="3000" b="1" dirty="0">
                <a:solidFill>
                  <a:srgbClr val="C5050C"/>
                </a:solidFill>
                <a:effectLst/>
                <a:latin typeface="Red Hat Display Black" panose="02010303040201060303" pitchFamily="2" charset="0"/>
                <a:ea typeface="Times New Roman" panose="02020603050405020304" pitchFamily="18" charset="0"/>
              </a:rPr>
              <a:t>\  \  \  \  \</a:t>
            </a:r>
            <a:r>
              <a:rPr lang="en-US" sz="3000" dirty="0">
                <a:solidFill>
                  <a:srgbClr val="C5050C"/>
                </a:solidFill>
                <a:effectLst/>
                <a:latin typeface="Red Hat Display Light" panose="02010303040201060303" pitchFamily="2" charset="0"/>
                <a:ea typeface="Times New Roman" panose="02020603050405020304" pitchFamily="18" charset="0"/>
              </a:rPr>
              <a:t>  </a:t>
            </a:r>
            <a:endParaRPr lang="en-US" sz="3000" dirty="0">
              <a:solidFill>
                <a:srgbClr val="C5050C"/>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8241C1A-8EB3-EB55-B19E-EAA0B7EC1B3B}"/>
              </a:ext>
            </a:extLst>
          </p:cNvPr>
          <p:cNvPicPr>
            <a:picLocks noChangeAspect="1"/>
          </p:cNvPicPr>
          <p:nvPr/>
        </p:nvPicPr>
        <p:blipFill>
          <a:blip r:embed="rId2"/>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82551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90000"/>
                    <a:lumOff val="10000"/>
                  </a:schemeClr>
                </a:solidFill>
              </a:defRPr>
            </a:lvl1pPr>
          </a:lstStyle>
          <a:p>
            <a:r>
              <a:rPr lang="en-US" dirty="0"/>
              <a:t>Insert Title Here</a:t>
            </a:r>
          </a:p>
        </p:txBody>
      </p:sp>
      <p:sp>
        <p:nvSpPr>
          <p:cNvPr id="4" name="TextBox 3">
            <a:extLst>
              <a:ext uri="{FF2B5EF4-FFF2-40B4-BE49-F238E27FC236}">
                <a16:creationId xmlns:a16="http://schemas.microsoft.com/office/drawing/2014/main" id="{B4CC2866-B158-0E72-67E0-0877F603A505}"/>
              </a:ext>
            </a:extLst>
          </p:cNvPr>
          <p:cNvSpPr txBox="1"/>
          <p:nvPr/>
        </p:nvSpPr>
        <p:spPr>
          <a:xfrm>
            <a:off x="495299" y="1570076"/>
            <a:ext cx="11696701" cy="655564"/>
          </a:xfrm>
          <a:prstGeom prst="rect">
            <a:avLst/>
          </a:prstGeom>
          <a:solidFill>
            <a:schemeClr val="bg1"/>
          </a:solidFill>
        </p:spPr>
        <p:txBody>
          <a:bodyPr wrap="square">
            <a:spAutoFit/>
          </a:bodyPr>
          <a:lstStyle/>
          <a:p>
            <a:pPr marL="6350" indent="-6350">
              <a:lnSpc>
                <a:spcPct val="103000"/>
              </a:lnSpc>
              <a:spcAft>
                <a:spcPts val="25"/>
              </a:spcAft>
            </a:pPr>
            <a:r>
              <a:rPr lang="en-US" sz="1800" kern="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rPr>
              <a:t>\  \  \  \  \  \  \  \  \  \  \  \  \  \  \  \  \  \  \  \  \  \  \  \  \  \  \  \  \  \  \  \  \  \  \  \  \  \  \  \  \  \  \  \  \  \  \  \  \  \  \  \  \  \  \  \     </a:t>
            </a:r>
            <a:endParaRPr lang="en-US" sz="1200" kern="100" dirty="0">
              <a:solidFill>
                <a:srgbClr val="C5050C"/>
              </a:solidFill>
              <a:effectLst/>
              <a:latin typeface="Red Hat Display Light" panose="02010303040201060303" pitchFamily="2" charset="0"/>
              <a:ea typeface="Red Hat Display Light" panose="02010303040201060303" pitchFamily="2" charset="0"/>
              <a:cs typeface="Red Hat Display Light" panose="02010303040201060303" pitchFamily="2" charset="0"/>
            </a:endParaRPr>
          </a:p>
          <a:p>
            <a:pPr marL="6350" marR="0" indent="-6350">
              <a:lnSpc>
                <a:spcPct val="103000"/>
              </a:lnSpc>
              <a:spcBef>
                <a:spcPts val="0"/>
              </a:spcBef>
              <a:spcAft>
                <a:spcPts val="25"/>
              </a:spcAft>
            </a:pPr>
            <a:r>
              <a:rPr lang="en-US" sz="1800" kern="0" dirty="0">
                <a:solidFill>
                  <a:srgbClr val="C32026"/>
                </a:solidFill>
                <a:effectLst/>
                <a:latin typeface="Red Hat Display Medium" panose="02010303040201060303" pitchFamily="2" charset="0"/>
                <a:ea typeface="Red Hat Display Medium" panose="02010303040201060303" pitchFamily="2" charset="0"/>
                <a:cs typeface="Red Hat Display Medium" panose="02010303040201060303" pitchFamily="2" charset="0"/>
              </a:rPr>
              <a:t> </a:t>
            </a:r>
            <a:endParaRPr lang="en-US" sz="1200" kern="100" dirty="0">
              <a:solidFill>
                <a:srgbClr val="000000"/>
              </a:solidFill>
              <a:effectLst/>
              <a:latin typeface="Red Hat Display Medium" panose="02010303040201060303" pitchFamily="2" charset="0"/>
              <a:ea typeface="Red Hat Display Medium" panose="02010303040201060303" pitchFamily="2" charset="0"/>
              <a:cs typeface="Red Hat Display Medium" panose="02010303040201060303" pitchFamily="2" charset="0"/>
            </a:endParaRPr>
          </a:p>
        </p:txBody>
      </p:sp>
      <p:pic>
        <p:nvPicPr>
          <p:cNvPr id="3" name="Picture 2">
            <a:extLst>
              <a:ext uri="{FF2B5EF4-FFF2-40B4-BE49-F238E27FC236}">
                <a16:creationId xmlns:a16="http://schemas.microsoft.com/office/drawing/2014/main" id="{1CF1B5B3-963D-2C85-2FBE-B61E9FF1CB7B}"/>
              </a:ext>
            </a:extLst>
          </p:cNvPr>
          <p:cNvPicPr>
            <a:picLocks noChangeAspect="1"/>
          </p:cNvPicPr>
          <p:nvPr/>
        </p:nvPicPr>
        <p:blipFill>
          <a:blip r:embed="rId2"/>
          <a:stretch>
            <a:fillRect/>
          </a:stretch>
        </p:blipFill>
        <p:spPr>
          <a:xfrm>
            <a:off x="11270725" y="292574"/>
            <a:ext cx="580428" cy="911697"/>
          </a:xfrm>
          <a:prstGeom prst="rect">
            <a:avLst/>
          </a:prstGeom>
        </p:spPr>
      </p:pic>
    </p:spTree>
    <p:extLst>
      <p:ext uri="{BB962C8B-B14F-4D97-AF65-F5344CB8AC3E}">
        <p14:creationId xmlns:p14="http://schemas.microsoft.com/office/powerpoint/2010/main" val="14203618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9100"/>
            <a:ext cx="10896600" cy="11049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10896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451626"/>
            <a:ext cx="92398" cy="307777"/>
          </a:xfrm>
          <a:prstGeom prst="rect">
            <a:avLst/>
          </a:prstGeom>
        </p:spPr>
        <p:txBody>
          <a:bodyPr vert="horz" wrap="none" lIns="0" tIns="45720" rIns="91440" bIns="45720" rtlCol="0" anchor="b" anchorCtr="0">
            <a:spAutoFit/>
          </a:bodyPr>
          <a:lstStyle>
            <a:lvl1pPr algn="l">
              <a:defRPr sz="1400">
                <a:solidFill>
                  <a:schemeClr val="tx1">
                    <a:lumMod val="75000"/>
                    <a:lumOff val="25000"/>
                  </a:schemeClr>
                </a:solidFill>
                <a:latin typeface="Red Hat Text" panose="02010303040201060303" pitchFamily="2" charset="0"/>
                <a:ea typeface="Red Hat Text" panose="02010303040201060303" pitchFamily="2" charset="0"/>
                <a:cs typeface="Red Hat Text" panose="02010303040201060303" pitchFamily="2" charset="0"/>
              </a:defRPr>
            </a:lvl1pPr>
          </a:lstStyle>
          <a:p>
            <a:endParaRPr lang="en-US" dirty="0"/>
          </a:p>
        </p:txBody>
      </p:sp>
    </p:spTree>
    <p:extLst>
      <p:ext uri="{BB962C8B-B14F-4D97-AF65-F5344CB8AC3E}">
        <p14:creationId xmlns:p14="http://schemas.microsoft.com/office/powerpoint/2010/main" val="2525479140"/>
      </p:ext>
    </p:extLst>
  </p:cSld>
  <p:clrMap bg1="lt1" tx1="dk1" bg2="lt2" tx2="dk2" accent1="accent1" accent2="accent2" accent3="accent3" accent4="accent4" accent5="accent5" accent6="accent6" hlink="hlink" folHlink="folHlink"/>
  <p:sldLayoutIdLst>
    <p:sldLayoutId id="2147483661" r:id="rId1"/>
    <p:sldLayoutId id="2147483704" r:id="rId2"/>
    <p:sldLayoutId id="2147483674" r:id="rId3"/>
    <p:sldLayoutId id="2147483662" r:id="rId4"/>
    <p:sldLayoutId id="2147483663" r:id="rId5"/>
    <p:sldLayoutId id="2147483664" r:id="rId6"/>
    <p:sldLayoutId id="2147483720" r:id="rId7"/>
    <p:sldLayoutId id="2147483719" r:id="rId8"/>
    <p:sldLayoutId id="2147483666" r:id="rId9"/>
    <p:sldLayoutId id="2147483706" r:id="rId10"/>
    <p:sldLayoutId id="2147483708" r:id="rId11"/>
    <p:sldLayoutId id="2147483707" r:id="rId12"/>
    <p:sldLayoutId id="2147483667" r:id="rId13"/>
    <p:sldLayoutId id="2147483689" r:id="rId14"/>
    <p:sldLayoutId id="2147483691" r:id="rId15"/>
    <p:sldLayoutId id="2147483718" r:id="rId16"/>
    <p:sldLayoutId id="2147483705" r:id="rId17"/>
    <p:sldLayoutId id="2147483700" r:id="rId18"/>
    <p:sldLayoutId id="2147483724" r:id="rId19"/>
    <p:sldLayoutId id="2147483701" r:id="rId20"/>
    <p:sldLayoutId id="2147483709" r:id="rId21"/>
    <p:sldLayoutId id="2147483710" r:id="rId22"/>
    <p:sldLayoutId id="2147483711" r:id="rId23"/>
    <p:sldLayoutId id="2147483702" r:id="rId24"/>
    <p:sldLayoutId id="2147483712" r:id="rId25"/>
    <p:sldLayoutId id="2147483713" r:id="rId26"/>
    <p:sldLayoutId id="2147483714" r:id="rId27"/>
    <p:sldLayoutId id="2147483715" r:id="rId28"/>
    <p:sldLayoutId id="2147483725" r:id="rId29"/>
    <p:sldLayoutId id="2147483716" r:id="rId30"/>
    <p:sldLayoutId id="2147483721" r:id="rId31"/>
    <p:sldLayoutId id="2147483722" r:id="rId32"/>
    <p:sldLayoutId id="2147483723" r:id="rId33"/>
    <p:sldLayoutId id="2147483694" r:id="rId34"/>
    <p:sldLayoutId id="2147483717" r:id="rId35"/>
    <p:sldLayoutId id="2147483699" r:id="rId36"/>
    <p:sldLayoutId id="2147483692" r:id="rId37"/>
    <p:sldLayoutId id="2147483697" r:id="rId38"/>
    <p:sldLayoutId id="2147483695" r:id="rId39"/>
    <p:sldLayoutId id="2147483703" r:id="rId40"/>
    <p:sldLayoutId id="2147483696" r:id="rId41"/>
    <p:sldLayoutId id="2147483698" r:id="rId42"/>
    <p:sldLayoutId id="2147483687" r:id="rId43"/>
  </p:sldLayoutIdLst>
  <p:txStyles>
    <p:titleStyle>
      <a:lvl1pPr algn="l" defTabSz="914400" rtl="0" eaLnBrk="1" latinLnBrk="0" hangingPunct="1">
        <a:lnSpc>
          <a:spcPct val="90000"/>
        </a:lnSpc>
        <a:spcBef>
          <a:spcPct val="0"/>
        </a:spcBef>
        <a:buNone/>
        <a:defRPr sz="3400" b="1" i="0" kern="1200">
          <a:solidFill>
            <a:schemeClr val="tx1">
              <a:lumMod val="90000"/>
              <a:lumOff val="10000"/>
            </a:schemeClr>
          </a:solidFill>
          <a:latin typeface="Red Hat Display Black" panose="02010303040201060303" pitchFamily="2" charset="0"/>
          <a:ea typeface="Red Hat Display Black" panose="02010303040201060303" pitchFamily="2" charset="0"/>
          <a:cs typeface="Red Hat Display Black" panose="02010303040201060303" pitchFamily="2" charset="0"/>
        </a:defRPr>
      </a:lvl1pPr>
    </p:titleStyle>
    <p:bodyStyle>
      <a:lvl1pPr marL="228600" indent="-228600" algn="l" defTabSz="914400" rtl="0" eaLnBrk="1" latinLnBrk="0" hangingPunct="1">
        <a:lnSpc>
          <a:spcPct val="90000"/>
        </a:lnSpc>
        <a:spcBef>
          <a:spcPts val="1000"/>
        </a:spcBef>
        <a:buClr>
          <a:srgbClr val="C5050C"/>
        </a:buClr>
        <a:buFont typeface="Arial" panose="020B0604020202020204" pitchFamily="34" charset="0"/>
        <a:buChar char="•"/>
        <a:defRPr sz="2800" b="0" i="0" kern="120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vl2pPr marL="685800" indent="-228600" algn="l" defTabSz="914400" rtl="0" eaLnBrk="1" latinLnBrk="0" hangingPunct="1">
        <a:lnSpc>
          <a:spcPct val="90000"/>
        </a:lnSpc>
        <a:spcBef>
          <a:spcPts val="500"/>
        </a:spcBef>
        <a:buClr>
          <a:srgbClr val="C5050C"/>
        </a:buClr>
        <a:buFont typeface="Arial" panose="020B0604020202020204" pitchFamily="34" charset="0"/>
        <a:buChar char="•"/>
        <a:defRPr sz="2400" b="0" i="0" kern="120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2pPr>
      <a:lvl3pPr marL="1143000" indent="-228600" algn="l" defTabSz="914400" rtl="0" eaLnBrk="1" latinLnBrk="0" hangingPunct="1">
        <a:lnSpc>
          <a:spcPct val="90000"/>
        </a:lnSpc>
        <a:spcBef>
          <a:spcPts val="500"/>
        </a:spcBef>
        <a:buClr>
          <a:srgbClr val="C5050C"/>
        </a:buClr>
        <a:buFont typeface="Arial" panose="020B0604020202020204" pitchFamily="34" charset="0"/>
        <a:buChar char="•"/>
        <a:defRPr sz="2100" b="0" i="0" kern="120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3pPr>
      <a:lvl4pPr marL="1600200" indent="-228600" algn="l" defTabSz="914400" rtl="0" eaLnBrk="1" latinLnBrk="0" hangingPunct="1">
        <a:lnSpc>
          <a:spcPct val="90000"/>
        </a:lnSpc>
        <a:spcBef>
          <a:spcPts val="500"/>
        </a:spcBef>
        <a:buClr>
          <a:srgbClr val="C5050C"/>
        </a:buClr>
        <a:buFont typeface="Arial" panose="020B0604020202020204" pitchFamily="34" charset="0"/>
        <a:buChar char="•"/>
        <a:defRPr sz="1800" b="0" i="0" kern="120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4pPr>
      <a:lvl5pPr marL="2057400" indent="-228600" algn="l" defTabSz="914400" rtl="0" eaLnBrk="1" latinLnBrk="0" hangingPunct="1">
        <a:lnSpc>
          <a:spcPct val="90000"/>
        </a:lnSpc>
        <a:spcBef>
          <a:spcPts val="500"/>
        </a:spcBef>
        <a:buClr>
          <a:srgbClr val="C5050C"/>
        </a:buClr>
        <a:buFont typeface="Arial" panose="020B0604020202020204" pitchFamily="34" charset="0"/>
        <a:buChar char="•"/>
        <a:defRPr sz="1600" b="0" i="0" kern="120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p15:clr>
            <a:srgbClr val="F26B43"/>
          </p15:clr>
        </p15:guide>
        <p15:guide id="2" pos="7608">
          <p15:clr>
            <a:srgbClr val="F26B43"/>
          </p15:clr>
        </p15:guide>
        <p15:guide id="3" pos="72">
          <p15:clr>
            <a:srgbClr val="F26B43"/>
          </p15:clr>
        </p15:guide>
        <p15:guide id="4" orient="horz" pos="4248">
          <p15:clr>
            <a:srgbClr val="F26B43"/>
          </p15:clr>
        </p15:guide>
        <p15:guide id="5" pos="288">
          <p15:clr>
            <a:srgbClr val="F26B43"/>
          </p15:clr>
        </p15:guide>
        <p15:guide id="6" pos="7152">
          <p15:clr>
            <a:srgbClr val="F26B43"/>
          </p15:clr>
        </p15:guide>
        <p15:guide id="7" orient="horz" pos="264">
          <p15:clr>
            <a:srgbClr val="F26B43"/>
          </p15:clr>
        </p15:guide>
        <p15:guide id="8" orient="horz" pos="4008">
          <p15:clr>
            <a:srgbClr val="F26B43"/>
          </p15:clr>
        </p15:guide>
        <p15:guide id="9" orient="horz" pos="960">
          <p15:clr>
            <a:srgbClr val="F26B43"/>
          </p15:clr>
        </p15:guide>
        <p15:guide id="10" orient="horz" pos="1152">
          <p15:clr>
            <a:srgbClr val="F26B43"/>
          </p15:clr>
        </p15:guide>
        <p15:guide id="11" pos="7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dol.gov/agencies/whd/fact-sheets/22-flsa-hours-worked"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s://www.ecfr.gov/current/title-29/subtitle-B/chapter-V/subchapter-B/part-785"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cfr.gov/current/title-29/subtitle-B/chapter-V/subchapter-B/part-785"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hyperlink" Target="https://docs.legis.wisconsin.gov/code/admin_code/dwd/270_279/272/12"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s://hr.wisc.edu/contact/#:~:text=If%20you%20are%20a%20UW,at%20608%2D265%2D2257."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policy.wisc.edu/library/UW-5087"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s://kb.wisc.edu/ohr/policies/page.php?id=53322"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AB315-ABC6-6264-8F1D-33388AA08DEE}"/>
              </a:ext>
            </a:extLst>
          </p:cNvPr>
          <p:cNvSpPr>
            <a:spLocks noGrp="1"/>
          </p:cNvSpPr>
          <p:nvPr>
            <p:ph type="body" sz="quarter" idx="13"/>
          </p:nvPr>
        </p:nvSpPr>
        <p:spPr>
          <a:xfrm>
            <a:off x="438150" y="2212190"/>
            <a:ext cx="9488905" cy="1375761"/>
          </a:xfrm>
        </p:spPr>
        <p:txBody>
          <a:bodyPr/>
          <a:lstStyle/>
          <a:p>
            <a:r>
              <a:rPr lang="en-US" sz="4800" dirty="0">
                <a:latin typeface="Red Hat Display"/>
              </a:rPr>
              <a:t>Compensable Hours Worked by FLSA Nonexempt Employees</a:t>
            </a:r>
          </a:p>
        </p:txBody>
      </p:sp>
      <p:sp>
        <p:nvSpPr>
          <p:cNvPr id="3" name="Text Placeholder 2">
            <a:extLst>
              <a:ext uri="{FF2B5EF4-FFF2-40B4-BE49-F238E27FC236}">
                <a16:creationId xmlns:a16="http://schemas.microsoft.com/office/drawing/2014/main" id="{D33AB9A5-EE30-5E39-CE90-BD89D599984D}"/>
              </a:ext>
            </a:extLst>
          </p:cNvPr>
          <p:cNvSpPr>
            <a:spLocks noGrp="1"/>
          </p:cNvSpPr>
          <p:nvPr>
            <p:ph type="body" sz="quarter" idx="14"/>
          </p:nvPr>
        </p:nvSpPr>
        <p:spPr>
          <a:xfrm>
            <a:off x="532871" y="5160943"/>
            <a:ext cx="4569065" cy="730136"/>
          </a:xfrm>
        </p:spPr>
        <p:txBody>
          <a:bodyPr/>
          <a:lstStyle/>
          <a:p>
            <a:r>
              <a:rPr lang="en-US" dirty="0"/>
              <a:t>University of Wisconsin-Madison </a:t>
            </a:r>
          </a:p>
          <a:p>
            <a:r>
              <a:rPr lang="en-US" dirty="0"/>
              <a:t>Office of Human Resources</a:t>
            </a:r>
          </a:p>
        </p:txBody>
      </p:sp>
    </p:spTree>
    <p:extLst>
      <p:ext uri="{BB962C8B-B14F-4D97-AF65-F5344CB8AC3E}">
        <p14:creationId xmlns:p14="http://schemas.microsoft.com/office/powerpoint/2010/main" val="157752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387A87B-D885-904D-DA54-2881CB8927A5}"/>
              </a:ext>
            </a:extLst>
          </p:cNvPr>
          <p:cNvSpPr>
            <a:spLocks noGrp="1"/>
          </p:cNvSpPr>
          <p:nvPr>
            <p:ph type="body" sz="quarter" idx="11"/>
          </p:nvPr>
        </p:nvSpPr>
        <p:spPr/>
        <p:txBody>
          <a:bodyPr>
            <a:normAutofit/>
          </a:bodyPr>
          <a:lstStyle/>
          <a:p>
            <a:r>
              <a:rPr lang="en-US" dirty="0"/>
              <a:t>Hours Worked: A breakdown of important categories</a:t>
            </a:r>
          </a:p>
        </p:txBody>
      </p:sp>
      <p:sp>
        <p:nvSpPr>
          <p:cNvPr id="7" name="Text Placeholder 6">
            <a:extLst>
              <a:ext uri="{FF2B5EF4-FFF2-40B4-BE49-F238E27FC236}">
                <a16:creationId xmlns:a16="http://schemas.microsoft.com/office/drawing/2014/main" id="{B46CD6BD-5560-460C-CAEF-6143FD78882D}"/>
              </a:ext>
            </a:extLst>
          </p:cNvPr>
          <p:cNvSpPr>
            <a:spLocks noGrp="1"/>
          </p:cNvSpPr>
          <p:nvPr>
            <p:ph type="body" sz="quarter" idx="12"/>
          </p:nvPr>
        </p:nvSpPr>
        <p:spPr>
          <a:xfrm>
            <a:off x="457200" y="3632200"/>
            <a:ext cx="3889375" cy="1322350"/>
          </a:xfrm>
        </p:spPr>
        <p:txBody>
          <a:bodyPr/>
          <a:lstStyle/>
          <a:p>
            <a:r>
              <a:rPr lang="en-US" dirty="0">
                <a:solidFill>
                  <a:schemeClr val="tx1">
                    <a:lumMod val="90000"/>
                    <a:lumOff val="10000"/>
                  </a:schemeClr>
                </a:solidFill>
              </a:rPr>
              <a:t>This section details examples of when something is considered work time and when it is not</a:t>
            </a:r>
          </a:p>
        </p:txBody>
      </p:sp>
      <p:sp>
        <p:nvSpPr>
          <p:cNvPr id="22" name="Text Placeholder 21">
            <a:extLst>
              <a:ext uri="{FF2B5EF4-FFF2-40B4-BE49-F238E27FC236}">
                <a16:creationId xmlns:a16="http://schemas.microsoft.com/office/drawing/2014/main" id="{4525CC3C-AE5B-742E-56B0-C4AF42A96082}"/>
              </a:ext>
            </a:extLst>
          </p:cNvPr>
          <p:cNvSpPr>
            <a:spLocks noGrp="1"/>
          </p:cNvSpPr>
          <p:nvPr>
            <p:ph type="body" sz="quarter" idx="13"/>
          </p:nvPr>
        </p:nvSpPr>
        <p:spPr>
          <a:xfrm>
            <a:off x="-1" y="6174007"/>
            <a:ext cx="4346575" cy="481350"/>
          </a:xfrm>
        </p:spPr>
        <p:txBody>
          <a:bodyPr/>
          <a:lstStyle/>
          <a:p>
            <a:r>
              <a:rPr lang="en-US" dirty="0"/>
              <a:t>University of Wisconsin-Madison \\ Office of Human Resources</a:t>
            </a:r>
          </a:p>
        </p:txBody>
      </p:sp>
      <p:pic>
        <p:nvPicPr>
          <p:cNvPr id="26" name="Picture Placeholder 25">
            <a:extLst>
              <a:ext uri="{FF2B5EF4-FFF2-40B4-BE49-F238E27FC236}">
                <a16:creationId xmlns:a16="http://schemas.microsoft.com/office/drawing/2014/main" id="{89E154E3-A474-E2E5-89F7-C5550B46CEF8}"/>
              </a:ext>
            </a:extLst>
          </p:cNvPr>
          <p:cNvPicPr>
            <a:picLocks noGrp="1" noChangeAspect="1"/>
          </p:cNvPicPr>
          <p:nvPr>
            <p:ph type="pic" sz="quarter" idx="10"/>
          </p:nvPr>
        </p:nvPicPr>
        <p:blipFill>
          <a:blip r:embed="rId2"/>
          <a:srcRect l="5825" r="5825"/>
          <a:stretch>
            <a:fillRect/>
          </a:stretch>
        </p:blipFill>
        <p:spPr>
          <a:prstGeom prst="rect">
            <a:avLst/>
          </a:prstGeom>
        </p:spPr>
      </p:pic>
    </p:spTree>
    <p:extLst>
      <p:ext uri="{BB962C8B-B14F-4D97-AF65-F5344CB8AC3E}">
        <p14:creationId xmlns:p14="http://schemas.microsoft.com/office/powerpoint/2010/main" val="217295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1732A-B219-DB0F-7E46-51E14E3C4080}"/>
              </a:ext>
            </a:extLst>
          </p:cNvPr>
          <p:cNvSpPr>
            <a:spLocks noGrp="1"/>
          </p:cNvSpPr>
          <p:nvPr>
            <p:ph type="body" sz="quarter" idx="12"/>
          </p:nvPr>
        </p:nvSpPr>
        <p:spPr/>
        <p:txBody>
          <a:bodyPr/>
          <a:lstStyle/>
          <a:p>
            <a:r>
              <a:rPr lang="en-US" dirty="0"/>
              <a:t>Department of Labor (DOL) Fact Sheets</a:t>
            </a:r>
          </a:p>
        </p:txBody>
      </p:sp>
      <p:sp>
        <p:nvSpPr>
          <p:cNvPr id="6" name="Text Placeholder 5">
            <a:extLst>
              <a:ext uri="{FF2B5EF4-FFF2-40B4-BE49-F238E27FC236}">
                <a16:creationId xmlns:a16="http://schemas.microsoft.com/office/drawing/2014/main" id="{62D5A441-745B-EBCF-DDAE-F0B823AE0305}"/>
              </a:ext>
            </a:extLst>
          </p:cNvPr>
          <p:cNvSpPr>
            <a:spLocks noGrp="1"/>
          </p:cNvSpPr>
          <p:nvPr>
            <p:ph sz="quarter" idx="13"/>
          </p:nvPr>
        </p:nvSpPr>
        <p:spPr>
          <a:xfrm>
            <a:off x="1257300" y="2090741"/>
            <a:ext cx="9677400" cy="4014784"/>
          </a:xfrm>
        </p:spPr>
        <p:txBody>
          <a:bodyPr/>
          <a:lstStyle/>
          <a:p>
            <a:pPr marL="571500" indent="-571500">
              <a:buFont typeface="Arial" panose="020B0604020202020204" pitchFamily="34" charset="0"/>
              <a:buChar char="•"/>
            </a:pPr>
            <a:r>
              <a:rPr lang="en-US" dirty="0"/>
              <a:t>The DOL provides summaries of important labor and employment laws in the form of fact sheets which explain the most important pieces of the laws it enforces in plain language.</a:t>
            </a:r>
          </a:p>
          <a:p>
            <a:pPr marL="571500" indent="-571500">
              <a:buFont typeface="Arial" panose="020B0604020202020204" pitchFamily="34" charset="0"/>
              <a:buChar char="•"/>
            </a:pPr>
            <a:r>
              <a:rPr lang="en-US" dirty="0"/>
              <a:t>Please refer to the </a:t>
            </a:r>
            <a:r>
              <a:rPr lang="en-US" dirty="0">
                <a:hlinkClick r:id="rId2"/>
              </a:rPr>
              <a:t>DOL Fact Sheet #22 </a:t>
            </a:r>
            <a:r>
              <a:rPr lang="en-US" dirty="0"/>
              <a:t>for additional information related to these slides on Hours Worked. Where a different law applies, a link is provided in that slide.</a:t>
            </a:r>
          </a:p>
        </p:txBody>
      </p:sp>
      <p:sp>
        <p:nvSpPr>
          <p:cNvPr id="9" name="Text Placeholder 8">
            <a:extLst>
              <a:ext uri="{FF2B5EF4-FFF2-40B4-BE49-F238E27FC236}">
                <a16:creationId xmlns:a16="http://schemas.microsoft.com/office/drawing/2014/main" id="{C99E9706-7BF3-8CDB-AA7D-BF76398C1D70}"/>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366998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D26B80-59B3-098A-756F-4A0F8DAA5FD4}"/>
              </a:ext>
            </a:extLst>
          </p:cNvPr>
          <p:cNvSpPr>
            <a:spLocks noGrp="1"/>
          </p:cNvSpPr>
          <p:nvPr>
            <p:ph type="body" sz="quarter" idx="12"/>
          </p:nvPr>
        </p:nvSpPr>
        <p:spPr/>
        <p:txBody>
          <a:bodyPr/>
          <a:lstStyle/>
          <a:p>
            <a:r>
              <a:rPr lang="en-US" dirty="0"/>
              <a:t>Overtime</a:t>
            </a:r>
          </a:p>
        </p:txBody>
      </p:sp>
      <p:sp>
        <p:nvSpPr>
          <p:cNvPr id="9" name="Text Placeholder 8">
            <a:extLst>
              <a:ext uri="{FF2B5EF4-FFF2-40B4-BE49-F238E27FC236}">
                <a16:creationId xmlns:a16="http://schemas.microsoft.com/office/drawing/2014/main" id="{DF0AC83D-F76B-8AD4-3CBC-A9FDC90FF4AE}"/>
              </a:ext>
            </a:extLst>
          </p:cNvPr>
          <p:cNvSpPr>
            <a:spLocks noGrp="1"/>
          </p:cNvSpPr>
          <p:nvPr>
            <p:ph sz="quarter" idx="13"/>
          </p:nvPr>
        </p:nvSpPr>
        <p:spPr>
          <a:xfrm>
            <a:off x="1152525" y="2005016"/>
            <a:ext cx="9677400" cy="4014784"/>
          </a:xfrm>
        </p:spPr>
        <p:txBody>
          <a:bodyPr/>
          <a:lstStyle/>
          <a:p>
            <a:r>
              <a:rPr lang="en-US" dirty="0"/>
              <a:t>Nonexempt employees must be paid overtime or receive compensatory time credits at a rate of 1.5 for every hour worked over 40 in a workweek.</a:t>
            </a:r>
          </a:p>
          <a:p>
            <a:pPr marL="1028700" lvl="1" indent="-342900"/>
            <a:r>
              <a:rPr lang="en-US" sz="2200" dirty="0"/>
              <a:t>The workweek ordinarily includes all time during which an employee is required to be at work.</a:t>
            </a:r>
          </a:p>
          <a:p>
            <a:pPr marL="1028700" lvl="1" indent="-342900"/>
            <a:r>
              <a:rPr lang="en-US" sz="2200" dirty="0"/>
              <a:t>This does not include hours of paid leave time</a:t>
            </a:r>
          </a:p>
          <a:p>
            <a:pPr marL="1028700" lvl="1" indent="-342900"/>
            <a:r>
              <a:rPr lang="en-US" sz="2200" dirty="0"/>
              <a:t>Compensable hours worked are the same for all nonexempt staff </a:t>
            </a:r>
          </a:p>
          <a:p>
            <a:pPr marL="1028700" lvl="1" indent="-342900"/>
            <a:r>
              <a:rPr lang="en-US" sz="2200" dirty="0"/>
              <a:t>Overtime is paid for going over 40 hours in a week and not for going over 8 hours worked in a day</a:t>
            </a:r>
          </a:p>
        </p:txBody>
      </p:sp>
      <p:sp>
        <p:nvSpPr>
          <p:cNvPr id="10" name="Text Placeholder 9">
            <a:extLst>
              <a:ext uri="{FF2B5EF4-FFF2-40B4-BE49-F238E27FC236}">
                <a16:creationId xmlns:a16="http://schemas.microsoft.com/office/drawing/2014/main" id="{7F9D68B0-7357-B92D-66D8-78C9BDE05B84}"/>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414531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587F6D-9F04-13AA-4E8D-1CA950C7C71A}"/>
              </a:ext>
            </a:extLst>
          </p:cNvPr>
          <p:cNvSpPr>
            <a:spLocks noGrp="1"/>
          </p:cNvSpPr>
          <p:nvPr>
            <p:ph type="body" sz="quarter" idx="12"/>
          </p:nvPr>
        </p:nvSpPr>
        <p:spPr/>
        <p:txBody>
          <a:bodyPr/>
          <a:lstStyle/>
          <a:p>
            <a:r>
              <a:rPr lang="en-US" dirty="0"/>
              <a:t>Meal Periods and Breaks</a:t>
            </a:r>
          </a:p>
        </p:txBody>
      </p:sp>
      <p:sp>
        <p:nvSpPr>
          <p:cNvPr id="11" name="Text Placeholder 10">
            <a:extLst>
              <a:ext uri="{FF2B5EF4-FFF2-40B4-BE49-F238E27FC236}">
                <a16:creationId xmlns:a16="http://schemas.microsoft.com/office/drawing/2014/main" id="{EFD0FE81-3E98-7DBB-8F08-81BDE0AC862E}"/>
              </a:ext>
            </a:extLst>
          </p:cNvPr>
          <p:cNvSpPr>
            <a:spLocks noGrp="1"/>
          </p:cNvSpPr>
          <p:nvPr>
            <p:ph type="body" sz="quarter" idx="15"/>
          </p:nvPr>
        </p:nvSpPr>
        <p:spPr>
          <a:xfrm>
            <a:off x="3782851" y="2473024"/>
            <a:ext cx="7101049" cy="2742289"/>
          </a:xfrm>
        </p:spPr>
        <p:txBody>
          <a:bodyPr/>
          <a:lstStyle/>
          <a:p>
            <a:r>
              <a:rPr lang="en-US" sz="3200" b="1" dirty="0"/>
              <a:t>Considered work time:</a:t>
            </a:r>
          </a:p>
          <a:p>
            <a:pPr marL="457200" indent="-457200">
              <a:buFont typeface="Arial" panose="020B0604020202020204" pitchFamily="34" charset="0"/>
              <a:buChar char="•"/>
            </a:pPr>
            <a:r>
              <a:rPr lang="en-US" sz="2400" dirty="0"/>
              <a:t>Rest or meal periods where the employee is not completely relived of duties or where the period is less than 30 minutes in length. For example, if the employee eats at their desk and listens for the phone, it is work time.</a:t>
            </a:r>
          </a:p>
          <a:p>
            <a:pPr marL="457200" indent="-457200">
              <a:buFont typeface="Arial" panose="020B0604020202020204" pitchFamily="34" charset="0"/>
              <a:buChar char="•"/>
            </a:pPr>
            <a:r>
              <a:rPr lang="en-US" sz="2400" dirty="0"/>
              <a:t>Breaks of 20 minutes or less.</a:t>
            </a:r>
          </a:p>
        </p:txBody>
      </p:sp>
    </p:spTree>
    <p:extLst>
      <p:ext uri="{BB962C8B-B14F-4D97-AF65-F5344CB8AC3E}">
        <p14:creationId xmlns:p14="http://schemas.microsoft.com/office/powerpoint/2010/main" val="255592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587F6D-9F04-13AA-4E8D-1CA950C7C71A}"/>
              </a:ext>
            </a:extLst>
          </p:cNvPr>
          <p:cNvSpPr>
            <a:spLocks noGrp="1"/>
          </p:cNvSpPr>
          <p:nvPr>
            <p:ph type="body" sz="quarter" idx="12"/>
          </p:nvPr>
        </p:nvSpPr>
        <p:spPr/>
        <p:txBody>
          <a:bodyPr/>
          <a:lstStyle/>
          <a:p>
            <a:r>
              <a:rPr lang="en-US" dirty="0"/>
              <a:t>Meal Periods and Breaks</a:t>
            </a:r>
          </a:p>
        </p:txBody>
      </p:sp>
      <p:sp>
        <p:nvSpPr>
          <p:cNvPr id="11" name="Text Placeholder 10">
            <a:extLst>
              <a:ext uri="{FF2B5EF4-FFF2-40B4-BE49-F238E27FC236}">
                <a16:creationId xmlns:a16="http://schemas.microsoft.com/office/drawing/2014/main" id="{EFD0FE81-3E98-7DBB-8F08-81BDE0AC862E}"/>
              </a:ext>
            </a:extLst>
          </p:cNvPr>
          <p:cNvSpPr>
            <a:spLocks noGrp="1"/>
          </p:cNvSpPr>
          <p:nvPr>
            <p:ph type="body" sz="quarter" idx="15"/>
          </p:nvPr>
        </p:nvSpPr>
        <p:spPr>
          <a:xfrm>
            <a:off x="3782851" y="2473024"/>
            <a:ext cx="7101049" cy="2407839"/>
          </a:xfrm>
        </p:spPr>
        <p:txBody>
          <a:bodyPr vert="horz" wrap="square" lIns="0" tIns="0" rIns="0" bIns="45720" rtlCol="0" anchor="t">
            <a:spAutoFit/>
          </a:bodyPr>
          <a:lstStyle/>
          <a:p>
            <a:r>
              <a:rPr lang="en-US" sz="3200" b="1" dirty="0"/>
              <a:t>Not considered work time:</a:t>
            </a:r>
          </a:p>
          <a:p>
            <a:pPr marL="342900" indent="-342900">
              <a:buChar char="•"/>
            </a:pPr>
            <a:r>
              <a:rPr lang="en-US" sz="2400" dirty="0"/>
              <a:t>Bona fide meal periods of 30 minutes or more where the employee is entirely relieved of duties.</a:t>
            </a:r>
          </a:p>
          <a:p>
            <a:pPr marL="342900" indent="-342900">
              <a:buChar char="•"/>
            </a:pPr>
            <a:r>
              <a:rPr lang="en-US" sz="2400" dirty="0"/>
              <a:t>Employees should be encouraged to leave their desks or the worksite if the lunch/break period is to be unpaid.</a:t>
            </a:r>
          </a:p>
        </p:txBody>
      </p:sp>
    </p:spTree>
    <p:extLst>
      <p:ext uri="{BB962C8B-B14F-4D97-AF65-F5344CB8AC3E}">
        <p14:creationId xmlns:p14="http://schemas.microsoft.com/office/powerpoint/2010/main" val="60999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1732A-B219-DB0F-7E46-51E14E3C4080}"/>
              </a:ext>
            </a:extLst>
          </p:cNvPr>
          <p:cNvSpPr>
            <a:spLocks noGrp="1"/>
          </p:cNvSpPr>
          <p:nvPr>
            <p:ph type="body" sz="quarter" idx="12"/>
          </p:nvPr>
        </p:nvSpPr>
        <p:spPr/>
        <p:txBody>
          <a:bodyPr/>
          <a:lstStyle/>
          <a:p>
            <a:r>
              <a:rPr lang="en-US" dirty="0"/>
              <a:t>Work Performed Outside of Regularly Scheduled Hours</a:t>
            </a:r>
          </a:p>
        </p:txBody>
      </p:sp>
      <p:sp>
        <p:nvSpPr>
          <p:cNvPr id="6" name="Text Placeholder 5">
            <a:extLst>
              <a:ext uri="{FF2B5EF4-FFF2-40B4-BE49-F238E27FC236}">
                <a16:creationId xmlns:a16="http://schemas.microsoft.com/office/drawing/2014/main" id="{62D5A441-745B-EBCF-DDAE-F0B823AE0305}"/>
              </a:ext>
            </a:extLst>
          </p:cNvPr>
          <p:cNvSpPr>
            <a:spLocks noGrp="1"/>
          </p:cNvSpPr>
          <p:nvPr>
            <p:ph sz="quarter" idx="13"/>
          </p:nvPr>
        </p:nvSpPr>
        <p:spPr>
          <a:xfrm>
            <a:off x="1257300" y="1871666"/>
            <a:ext cx="9677400" cy="4014784"/>
          </a:xfrm>
        </p:spPr>
        <p:txBody>
          <a:bodyPr vert="horz" lIns="91440" tIns="45720" rIns="91440" bIns="45720" rtlCol="0" anchor="t">
            <a:normAutofit/>
          </a:bodyPr>
          <a:lstStyle/>
          <a:p>
            <a:r>
              <a:rPr lang="en-US" dirty="0"/>
              <a:t>Please refer to </a:t>
            </a:r>
            <a:r>
              <a:rPr lang="en-US" dirty="0">
                <a:hlinkClick r:id="rId2"/>
              </a:rPr>
              <a:t>29 USC §785.11, §785.12</a:t>
            </a:r>
            <a:r>
              <a:rPr lang="en-US" dirty="0"/>
              <a:t> for additional information related to this slide.</a:t>
            </a:r>
            <a:endParaRPr lang="en-US"/>
          </a:p>
          <a:p>
            <a:r>
              <a:rPr lang="en-US" b="1" dirty="0"/>
              <a:t>Considered work time:</a:t>
            </a:r>
          </a:p>
          <a:p>
            <a:pPr lvl="1"/>
            <a:r>
              <a:rPr lang="en-US" dirty="0">
                <a:solidFill>
                  <a:schemeClr val="tx1"/>
                </a:solidFill>
                <a:latin typeface="Red Hat Display"/>
              </a:rPr>
              <a:t>Work performed outside of regularly scheduled hours which is permitted but not requested by the employer. If the employer knows or has reason to believe work is being performed, it must be counted as hours worked. This includes significant time using the phone or reviewing messages after hours.</a:t>
            </a:r>
            <a:endParaRPr lang="en-US" dirty="0">
              <a:solidFill>
                <a:schemeClr val="tx1"/>
              </a:solidFill>
            </a:endParaRPr>
          </a:p>
          <a:p>
            <a:r>
              <a:rPr lang="en-US" b="1" dirty="0"/>
              <a:t>Not considered work time:</a:t>
            </a:r>
          </a:p>
          <a:p>
            <a:pPr lvl="1"/>
            <a:r>
              <a:rPr lang="en-US" dirty="0"/>
              <a:t>Work done at home of which the employer has no knowledge or no means of acquiring knowledge.</a:t>
            </a:r>
          </a:p>
        </p:txBody>
      </p:sp>
      <p:sp>
        <p:nvSpPr>
          <p:cNvPr id="9" name="Text Placeholder 8">
            <a:extLst>
              <a:ext uri="{FF2B5EF4-FFF2-40B4-BE49-F238E27FC236}">
                <a16:creationId xmlns:a16="http://schemas.microsoft.com/office/drawing/2014/main" id="{C99E9706-7BF3-8CDB-AA7D-BF76398C1D70}"/>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152077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EE71003-6C4E-E159-317F-045F76C63A4C}"/>
              </a:ext>
            </a:extLst>
          </p:cNvPr>
          <p:cNvSpPr>
            <a:spLocks noGrp="1"/>
          </p:cNvSpPr>
          <p:nvPr>
            <p:ph type="body" sz="quarter" idx="12"/>
          </p:nvPr>
        </p:nvSpPr>
        <p:spPr/>
        <p:txBody>
          <a:bodyPr/>
          <a:lstStyle/>
          <a:p>
            <a:r>
              <a:rPr lang="en-US" dirty="0"/>
              <a:t>Volunteerism</a:t>
            </a:r>
          </a:p>
        </p:txBody>
      </p:sp>
      <p:sp>
        <p:nvSpPr>
          <p:cNvPr id="9" name="Content Placeholder 8">
            <a:extLst>
              <a:ext uri="{FF2B5EF4-FFF2-40B4-BE49-F238E27FC236}">
                <a16:creationId xmlns:a16="http://schemas.microsoft.com/office/drawing/2014/main" id="{F1941054-BC2D-5302-DE45-61460D10F170}"/>
              </a:ext>
            </a:extLst>
          </p:cNvPr>
          <p:cNvSpPr>
            <a:spLocks noGrp="1"/>
          </p:cNvSpPr>
          <p:nvPr>
            <p:ph sz="quarter" idx="13"/>
          </p:nvPr>
        </p:nvSpPr>
        <p:spPr>
          <a:xfrm>
            <a:off x="1299410" y="2232379"/>
            <a:ext cx="7306120" cy="2989779"/>
          </a:xfrm>
        </p:spPr>
        <p:txBody>
          <a:bodyPr vert="horz" lIns="91440" tIns="45720" rIns="91440" bIns="45720" rtlCol="0" anchor="t">
            <a:noAutofit/>
          </a:bodyPr>
          <a:lstStyle/>
          <a:p>
            <a:pPr marL="0">
              <a:lnSpc>
                <a:spcPct val="100000"/>
              </a:lnSpc>
              <a:spcBef>
                <a:spcPts val="0"/>
              </a:spcBef>
            </a:pPr>
            <a:r>
              <a:rPr lang="en-US" sz="2800" dirty="0"/>
              <a:t>An employee may not volunteer to perform extra duties related to one’s job.</a:t>
            </a:r>
            <a:endParaRPr lang="en-US"/>
          </a:p>
          <a:p>
            <a:pPr marL="0">
              <a:lnSpc>
                <a:spcPct val="100000"/>
              </a:lnSpc>
              <a:spcBef>
                <a:spcPts val="0"/>
              </a:spcBef>
            </a:pPr>
            <a:r>
              <a:rPr lang="en-US" sz="2800" dirty="0"/>
              <a:t>Employees cannot do extra work for the employer and waive payment for hours worked.</a:t>
            </a:r>
          </a:p>
        </p:txBody>
      </p:sp>
      <p:sp>
        <p:nvSpPr>
          <p:cNvPr id="10" name="Text Placeholder 9">
            <a:extLst>
              <a:ext uri="{FF2B5EF4-FFF2-40B4-BE49-F238E27FC236}">
                <a16:creationId xmlns:a16="http://schemas.microsoft.com/office/drawing/2014/main" id="{47F3F3DF-A0E1-0186-79A4-F2814BBE68EC}"/>
              </a:ext>
            </a:extLst>
          </p:cNvPr>
          <p:cNvSpPr>
            <a:spLocks noGrp="1"/>
          </p:cNvSpPr>
          <p:nvPr>
            <p:ph type="body" sz="quarter" idx="16"/>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1154964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118A3-1E79-9C05-5793-7F5A746CC994}"/>
              </a:ext>
            </a:extLst>
          </p:cNvPr>
          <p:cNvSpPr>
            <a:spLocks noGrp="1"/>
          </p:cNvSpPr>
          <p:nvPr>
            <p:ph type="body" sz="quarter" idx="12"/>
          </p:nvPr>
        </p:nvSpPr>
        <p:spPr/>
        <p:txBody>
          <a:bodyPr/>
          <a:lstStyle/>
          <a:p>
            <a:r>
              <a:rPr lang="en-US" dirty="0"/>
              <a:t>Preparatory and Concluding Activities</a:t>
            </a:r>
          </a:p>
        </p:txBody>
      </p:sp>
      <p:sp>
        <p:nvSpPr>
          <p:cNvPr id="3" name="Content Placeholder 2">
            <a:extLst>
              <a:ext uri="{FF2B5EF4-FFF2-40B4-BE49-F238E27FC236}">
                <a16:creationId xmlns:a16="http://schemas.microsoft.com/office/drawing/2014/main" id="{DAC0A1DE-DE44-3012-94EA-075FFE599D4C}"/>
              </a:ext>
            </a:extLst>
          </p:cNvPr>
          <p:cNvSpPr>
            <a:spLocks noGrp="1"/>
          </p:cNvSpPr>
          <p:nvPr>
            <p:ph sz="quarter" idx="13"/>
          </p:nvPr>
        </p:nvSpPr>
        <p:spPr/>
        <p:txBody>
          <a:bodyPr/>
          <a:lstStyle/>
          <a:p>
            <a:r>
              <a:rPr lang="en-US" dirty="0"/>
              <a:t>Please refer to </a:t>
            </a:r>
            <a:r>
              <a:rPr lang="en-US" dirty="0">
                <a:hlinkClick r:id="rId2"/>
              </a:rPr>
              <a:t>29 USC §785.24 </a:t>
            </a:r>
            <a:r>
              <a:rPr lang="en-US" dirty="0"/>
              <a:t>for additional information related to preparatory and concluding activities.</a:t>
            </a:r>
          </a:p>
          <a:p>
            <a:r>
              <a:rPr lang="en-US" b="1" dirty="0"/>
              <a:t>Considered work time:</a:t>
            </a:r>
          </a:p>
          <a:p>
            <a:pPr lvl="1"/>
            <a:r>
              <a:rPr lang="en-US" dirty="0"/>
              <a:t>Preparation activities that are integral to principal activities and indispensable to performance of the job.</a:t>
            </a:r>
          </a:p>
          <a:p>
            <a:r>
              <a:rPr lang="en-US" b="1" dirty="0"/>
              <a:t>Not considered work time:</a:t>
            </a:r>
          </a:p>
          <a:p>
            <a:pPr lvl="1"/>
            <a:r>
              <a:rPr lang="en-US" dirty="0"/>
              <a:t>Changing clothes if for the employee’s convenience and not directly related to principal activities. Waiting in line to punch in or out or waiting to start work at a designated hour.</a:t>
            </a:r>
          </a:p>
        </p:txBody>
      </p:sp>
      <p:sp>
        <p:nvSpPr>
          <p:cNvPr id="4" name="Text Placeholder 3">
            <a:extLst>
              <a:ext uri="{FF2B5EF4-FFF2-40B4-BE49-F238E27FC236}">
                <a16:creationId xmlns:a16="http://schemas.microsoft.com/office/drawing/2014/main" id="{CB008EEA-EB09-F7D9-B2BF-975671E54BDE}"/>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27292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7F6066-7B23-DB9C-CB94-CF223922D3E7}"/>
              </a:ext>
            </a:extLst>
          </p:cNvPr>
          <p:cNvSpPr>
            <a:spLocks noGrp="1"/>
          </p:cNvSpPr>
          <p:nvPr>
            <p:ph type="body" sz="quarter" idx="12"/>
          </p:nvPr>
        </p:nvSpPr>
        <p:spPr/>
        <p:txBody>
          <a:bodyPr/>
          <a:lstStyle/>
          <a:p>
            <a:r>
              <a:rPr lang="en-US" dirty="0"/>
              <a:t>Training Time</a:t>
            </a:r>
          </a:p>
        </p:txBody>
      </p:sp>
      <p:sp>
        <p:nvSpPr>
          <p:cNvPr id="6" name="Content Placeholder 5">
            <a:extLst>
              <a:ext uri="{FF2B5EF4-FFF2-40B4-BE49-F238E27FC236}">
                <a16:creationId xmlns:a16="http://schemas.microsoft.com/office/drawing/2014/main" id="{E1E03281-4F70-1B56-E42D-F03B0AF2C7D7}"/>
              </a:ext>
            </a:extLst>
          </p:cNvPr>
          <p:cNvSpPr>
            <a:spLocks noGrp="1"/>
          </p:cNvSpPr>
          <p:nvPr>
            <p:ph sz="quarter" idx="13"/>
          </p:nvPr>
        </p:nvSpPr>
        <p:spPr/>
        <p:txBody>
          <a:bodyPr/>
          <a:lstStyle/>
          <a:p>
            <a:r>
              <a:rPr lang="en-US" b="1" dirty="0"/>
              <a:t>Considered work time:</a:t>
            </a:r>
          </a:p>
          <a:p>
            <a:pPr lvl="1"/>
            <a:r>
              <a:rPr lang="en-US" sz="2400" dirty="0"/>
              <a:t>Attendance at lectures, meetings, training programs and similar activities outside of regular work hours must be counted as work time if the employee is led to believe that attendance is mandatory or involuntary.</a:t>
            </a:r>
          </a:p>
        </p:txBody>
      </p:sp>
      <p:sp>
        <p:nvSpPr>
          <p:cNvPr id="7" name="Text Placeholder 6">
            <a:extLst>
              <a:ext uri="{FF2B5EF4-FFF2-40B4-BE49-F238E27FC236}">
                <a16:creationId xmlns:a16="http://schemas.microsoft.com/office/drawing/2014/main" id="{7816E7E2-C033-1637-9FC1-77E96532913B}"/>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
        <p:nvSpPr>
          <p:cNvPr id="8" name="Content Placeholder 7">
            <a:extLst>
              <a:ext uri="{FF2B5EF4-FFF2-40B4-BE49-F238E27FC236}">
                <a16:creationId xmlns:a16="http://schemas.microsoft.com/office/drawing/2014/main" id="{DEB34956-9EC2-B793-5F38-99B56F200818}"/>
              </a:ext>
            </a:extLst>
          </p:cNvPr>
          <p:cNvSpPr>
            <a:spLocks noGrp="1"/>
          </p:cNvSpPr>
          <p:nvPr>
            <p:ph sz="quarter" idx="15"/>
          </p:nvPr>
        </p:nvSpPr>
        <p:spPr/>
        <p:txBody>
          <a:bodyPr/>
          <a:lstStyle/>
          <a:p>
            <a:r>
              <a:rPr lang="en-US" b="1" dirty="0"/>
              <a:t>Not considered work time:</a:t>
            </a:r>
          </a:p>
          <a:p>
            <a:pPr lvl="1"/>
            <a:r>
              <a:rPr lang="en-US" sz="2400" dirty="0"/>
              <a:t>Attendance at lectures, meetings, training programs and similar activities which is voluntary, outside of working hours, not job-related and no other work is performed.</a:t>
            </a:r>
          </a:p>
        </p:txBody>
      </p:sp>
    </p:spTree>
    <p:extLst>
      <p:ext uri="{BB962C8B-B14F-4D97-AF65-F5344CB8AC3E}">
        <p14:creationId xmlns:p14="http://schemas.microsoft.com/office/powerpoint/2010/main" val="56967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C6B7AC4-B9D3-A69A-2AEE-E7C19C16BFB6}"/>
              </a:ext>
            </a:extLst>
          </p:cNvPr>
          <p:cNvSpPr>
            <a:spLocks noGrp="1"/>
          </p:cNvSpPr>
          <p:nvPr>
            <p:ph type="body" sz="quarter" idx="12"/>
          </p:nvPr>
        </p:nvSpPr>
        <p:spPr/>
        <p:txBody>
          <a:bodyPr/>
          <a:lstStyle/>
          <a:p>
            <a:r>
              <a:rPr lang="en-US" dirty="0"/>
              <a:t>Travel Time</a:t>
            </a:r>
          </a:p>
        </p:txBody>
      </p:sp>
      <p:sp>
        <p:nvSpPr>
          <p:cNvPr id="8" name="Text Placeholder 7">
            <a:extLst>
              <a:ext uri="{FF2B5EF4-FFF2-40B4-BE49-F238E27FC236}">
                <a16:creationId xmlns:a16="http://schemas.microsoft.com/office/drawing/2014/main" id="{32B98243-B8EA-C1BD-012C-95E028367EBD}"/>
              </a:ext>
            </a:extLst>
          </p:cNvPr>
          <p:cNvSpPr>
            <a:spLocks noGrp="1"/>
          </p:cNvSpPr>
          <p:nvPr>
            <p:ph type="body" sz="quarter" idx="15"/>
          </p:nvPr>
        </p:nvSpPr>
        <p:spPr>
          <a:xfrm>
            <a:off x="3706651" y="2187274"/>
            <a:ext cx="7101049" cy="3055195"/>
          </a:xfrm>
        </p:spPr>
        <p:txBody>
          <a:bodyPr/>
          <a:lstStyle/>
          <a:p>
            <a:pPr marL="749300" lvl="1" indent="-342900"/>
            <a:r>
              <a:rPr lang="en-US" sz="2600" b="1" dirty="0"/>
              <a:t>Considered work time:</a:t>
            </a:r>
          </a:p>
          <a:p>
            <a:pPr marL="1206500" lvl="2" indent="-342900"/>
            <a:r>
              <a:rPr lang="en-US" sz="2400" dirty="0"/>
              <a:t>Travel to a meeting place or alternate work location during the normal workday. </a:t>
            </a:r>
          </a:p>
          <a:p>
            <a:pPr marL="1206500" lvl="2" indent="-342900"/>
            <a:r>
              <a:rPr lang="en-US" sz="2400" dirty="0"/>
              <a:t>Travel site-to-site as part of the employee’s normal duties.</a:t>
            </a:r>
          </a:p>
          <a:p>
            <a:pPr marL="1206500" lvl="2" indent="-342900"/>
            <a:r>
              <a:rPr lang="en-US" sz="2400" dirty="0"/>
              <a:t>Travel after an employee has gone home which requires the employee to go a considerable distance after the workday to respond to an emergency.</a:t>
            </a:r>
          </a:p>
          <a:p>
            <a:pPr marL="1206500" lvl="2" indent="-342900"/>
            <a:r>
              <a:rPr lang="en-US" sz="2400" dirty="0"/>
              <a:t>Travel away from the home community overnight.</a:t>
            </a:r>
          </a:p>
          <a:p>
            <a:endParaRPr lang="en-US" dirty="0"/>
          </a:p>
        </p:txBody>
      </p:sp>
    </p:spTree>
    <p:extLst>
      <p:ext uri="{BB962C8B-B14F-4D97-AF65-F5344CB8AC3E}">
        <p14:creationId xmlns:p14="http://schemas.microsoft.com/office/powerpoint/2010/main" val="181669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D2D5DB-49E3-C2DB-BF39-F3A1DA34AC85}"/>
              </a:ext>
            </a:extLst>
          </p:cNvPr>
          <p:cNvSpPr>
            <a:spLocks noGrp="1"/>
          </p:cNvSpPr>
          <p:nvPr>
            <p:ph type="body" sz="quarter" idx="12"/>
          </p:nvPr>
        </p:nvSpPr>
        <p:spPr/>
        <p:txBody>
          <a:bodyPr/>
          <a:lstStyle/>
          <a:p>
            <a:r>
              <a:rPr lang="en-US" dirty="0"/>
              <a:t>Table of Contents</a:t>
            </a:r>
          </a:p>
        </p:txBody>
      </p:sp>
      <p:sp>
        <p:nvSpPr>
          <p:cNvPr id="5" name="Content Placeholder 4">
            <a:extLst>
              <a:ext uri="{FF2B5EF4-FFF2-40B4-BE49-F238E27FC236}">
                <a16:creationId xmlns:a16="http://schemas.microsoft.com/office/drawing/2014/main" id="{6BD43C3D-CF45-C835-722A-B0600F76CEB5}"/>
              </a:ext>
            </a:extLst>
          </p:cNvPr>
          <p:cNvSpPr>
            <a:spLocks noGrp="1"/>
          </p:cNvSpPr>
          <p:nvPr>
            <p:ph sz="quarter" idx="13"/>
          </p:nvPr>
        </p:nvSpPr>
        <p:spPr>
          <a:xfrm>
            <a:off x="1343025" y="1919291"/>
            <a:ext cx="9677400" cy="4014784"/>
          </a:xfrm>
        </p:spPr>
        <p:txBody>
          <a:bodyPr/>
          <a:lstStyle/>
          <a:p>
            <a:r>
              <a:rPr lang="en-US" dirty="0"/>
              <a:t>What is the Fair Labor Standards Act (FLSA)?</a:t>
            </a:r>
          </a:p>
          <a:p>
            <a:r>
              <a:rPr lang="en-US" dirty="0"/>
              <a:t>What is the difference between exempt and nonexempt?</a:t>
            </a:r>
          </a:p>
          <a:p>
            <a:r>
              <a:rPr lang="en-US" dirty="0"/>
              <a:t>Exemption tests</a:t>
            </a:r>
          </a:p>
          <a:p>
            <a:r>
              <a:rPr lang="en-US" dirty="0"/>
              <a:t>Compensatory time</a:t>
            </a:r>
          </a:p>
          <a:p>
            <a:r>
              <a:rPr lang="en-US" dirty="0"/>
              <a:t>What constitutes “hours worked”?</a:t>
            </a:r>
          </a:p>
          <a:p>
            <a:r>
              <a:rPr lang="en-US" dirty="0"/>
              <a:t>Summary</a:t>
            </a:r>
          </a:p>
        </p:txBody>
      </p:sp>
      <p:sp>
        <p:nvSpPr>
          <p:cNvPr id="6" name="Text Placeholder 5">
            <a:extLst>
              <a:ext uri="{FF2B5EF4-FFF2-40B4-BE49-F238E27FC236}">
                <a16:creationId xmlns:a16="http://schemas.microsoft.com/office/drawing/2014/main" id="{206CB537-80E4-F320-CAB4-97346A6816D6}"/>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150895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C6B7AC4-B9D3-A69A-2AEE-E7C19C16BFB6}"/>
              </a:ext>
            </a:extLst>
          </p:cNvPr>
          <p:cNvSpPr>
            <a:spLocks noGrp="1"/>
          </p:cNvSpPr>
          <p:nvPr>
            <p:ph type="body" sz="quarter" idx="12"/>
          </p:nvPr>
        </p:nvSpPr>
        <p:spPr/>
        <p:txBody>
          <a:bodyPr/>
          <a:lstStyle/>
          <a:p>
            <a:r>
              <a:rPr lang="en-US" dirty="0"/>
              <a:t>Travel Time (continued)</a:t>
            </a:r>
          </a:p>
        </p:txBody>
      </p:sp>
      <p:sp>
        <p:nvSpPr>
          <p:cNvPr id="8" name="Text Placeholder 7">
            <a:extLst>
              <a:ext uri="{FF2B5EF4-FFF2-40B4-BE49-F238E27FC236}">
                <a16:creationId xmlns:a16="http://schemas.microsoft.com/office/drawing/2014/main" id="{32B98243-B8EA-C1BD-012C-95E028367EBD}"/>
              </a:ext>
            </a:extLst>
          </p:cNvPr>
          <p:cNvSpPr>
            <a:spLocks noGrp="1"/>
          </p:cNvSpPr>
          <p:nvPr>
            <p:ph type="body" sz="quarter" idx="15"/>
          </p:nvPr>
        </p:nvSpPr>
        <p:spPr>
          <a:xfrm>
            <a:off x="3782851" y="2473024"/>
            <a:ext cx="7101049" cy="1866152"/>
          </a:xfrm>
        </p:spPr>
        <p:txBody>
          <a:bodyPr/>
          <a:lstStyle/>
          <a:p>
            <a:pPr marL="749300" lvl="1" indent="-342900"/>
            <a:r>
              <a:rPr lang="en-US" sz="2600" b="1" dirty="0"/>
              <a:t>Not considered work time:</a:t>
            </a:r>
          </a:p>
          <a:p>
            <a:pPr marL="1206500" lvl="2" indent="-342900"/>
            <a:r>
              <a:rPr lang="en-US" sz="2400" dirty="0"/>
              <a:t>Travel to and from the employee’s home to the work site.</a:t>
            </a:r>
          </a:p>
          <a:p>
            <a:pPr marL="1206500" lvl="2" indent="-342900"/>
            <a:r>
              <a:rPr lang="en-US" sz="2400" dirty="0"/>
              <a:t>Travel required to return to the workplace after hours to respond to an emergency.</a:t>
            </a:r>
            <a:endParaRPr lang="en-US" dirty="0"/>
          </a:p>
        </p:txBody>
      </p:sp>
    </p:spTree>
    <p:extLst>
      <p:ext uri="{BB962C8B-B14F-4D97-AF65-F5344CB8AC3E}">
        <p14:creationId xmlns:p14="http://schemas.microsoft.com/office/powerpoint/2010/main" val="356141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D6986F6-3047-9ED2-CC7B-E8B60D7717CF}"/>
              </a:ext>
            </a:extLst>
          </p:cNvPr>
          <p:cNvSpPr>
            <a:spLocks noGrp="1"/>
          </p:cNvSpPr>
          <p:nvPr>
            <p:ph type="body" sz="quarter" idx="12"/>
          </p:nvPr>
        </p:nvSpPr>
        <p:spPr/>
        <p:txBody>
          <a:bodyPr/>
          <a:lstStyle/>
          <a:p>
            <a:r>
              <a:rPr lang="en-US" dirty="0"/>
              <a:t>Travel – Wisconsin Law</a:t>
            </a:r>
          </a:p>
        </p:txBody>
      </p:sp>
      <p:sp>
        <p:nvSpPr>
          <p:cNvPr id="13" name="Content Placeholder 12">
            <a:extLst>
              <a:ext uri="{FF2B5EF4-FFF2-40B4-BE49-F238E27FC236}">
                <a16:creationId xmlns:a16="http://schemas.microsoft.com/office/drawing/2014/main" id="{8D7B17B4-8314-184F-D627-8C6BCF950603}"/>
              </a:ext>
            </a:extLst>
          </p:cNvPr>
          <p:cNvSpPr>
            <a:spLocks noGrp="1"/>
          </p:cNvSpPr>
          <p:nvPr>
            <p:ph sz="quarter" idx="13"/>
          </p:nvPr>
        </p:nvSpPr>
        <p:spPr/>
        <p:txBody>
          <a:bodyPr/>
          <a:lstStyle/>
          <a:p>
            <a:r>
              <a:rPr lang="en-US" b="1" dirty="0"/>
              <a:t>Considered work time:</a:t>
            </a:r>
          </a:p>
          <a:p>
            <a:pPr lvl="1"/>
            <a:r>
              <a:rPr lang="en-US" sz="2400" dirty="0">
                <a:latin typeface="Red Hat Text" panose="02010303040201060303" pitchFamily="2" charset="0"/>
                <a:ea typeface="Red Hat Text" panose="02010303040201060303" pitchFamily="2" charset="0"/>
                <a:cs typeface="Red Hat Text" panose="02010303040201060303" pitchFamily="2" charset="0"/>
              </a:rPr>
              <a:t>For additional information related to travel as it relates to Wisconsin Law please refer to </a:t>
            </a:r>
            <a:r>
              <a:rPr lang="en-US" sz="2400" dirty="0">
                <a:solidFill>
                  <a:srgbClr val="0C0C0C"/>
                </a:solidFill>
                <a:latin typeface="Red Hat Text" panose="02010303040201060303" pitchFamily="2" charset="0"/>
                <a:ea typeface="Red Hat Text" panose="02010303040201060303" pitchFamily="2" charset="0"/>
                <a:cs typeface="Red Hat Text" panose="02010303040201060303" pitchFamily="2" charset="0"/>
                <a:hlinkClick r:id="rId2"/>
              </a:rPr>
              <a:t>(Wis. Adm Code DWD 272.12 (2)(g).</a:t>
            </a:r>
            <a:endParaRPr lang="en-US" sz="2400" dirty="0">
              <a:solidFill>
                <a:srgbClr val="0C0C0C"/>
              </a:solidFill>
              <a:latin typeface="Red Hat Text" panose="02010303040201060303" pitchFamily="2" charset="0"/>
              <a:ea typeface="Red Hat Text" panose="02010303040201060303" pitchFamily="2" charset="0"/>
              <a:cs typeface="Red Hat Text" panose="02010303040201060303" pitchFamily="2" charset="0"/>
            </a:endParaRPr>
          </a:p>
          <a:p>
            <a:pPr lvl="1"/>
            <a:r>
              <a:rPr lang="en-US" sz="2400" dirty="0">
                <a:solidFill>
                  <a:srgbClr val="0C0C0C"/>
                </a:solidFill>
                <a:latin typeface="Red Hat Text" panose="02010303040201060303" pitchFamily="2" charset="0"/>
                <a:ea typeface="Red Hat Text" panose="02010303040201060303" pitchFamily="2" charset="0"/>
                <a:cs typeface="Red Hat Text" panose="02010303040201060303" pitchFamily="2" charset="0"/>
              </a:rPr>
              <a:t>If an employee is offered public transportation but requests to use a personal vehicle instead, the employer may count as time worked either the time spent driving or the time the employee would have been in the public conveyance.</a:t>
            </a:r>
            <a:endParaRPr lang="en-US" sz="2400" dirty="0">
              <a:latin typeface="Red Hat Text" panose="02010303040201060303" pitchFamily="2" charset="0"/>
              <a:ea typeface="Red Hat Text" panose="02010303040201060303" pitchFamily="2" charset="0"/>
              <a:cs typeface="Red Hat Text" panose="02010303040201060303" pitchFamily="2" charset="0"/>
            </a:endParaRPr>
          </a:p>
        </p:txBody>
      </p:sp>
      <p:sp>
        <p:nvSpPr>
          <p:cNvPr id="14" name="Text Placeholder 13">
            <a:extLst>
              <a:ext uri="{FF2B5EF4-FFF2-40B4-BE49-F238E27FC236}">
                <a16:creationId xmlns:a16="http://schemas.microsoft.com/office/drawing/2014/main" id="{527BF8C0-B98A-A1E0-6049-F9A3821E20BC}"/>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39409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7F6066-7B23-DB9C-CB94-CF223922D3E7}"/>
              </a:ext>
            </a:extLst>
          </p:cNvPr>
          <p:cNvSpPr>
            <a:spLocks noGrp="1"/>
          </p:cNvSpPr>
          <p:nvPr>
            <p:ph type="body" sz="quarter" idx="12"/>
          </p:nvPr>
        </p:nvSpPr>
        <p:spPr/>
        <p:txBody>
          <a:bodyPr/>
          <a:lstStyle/>
          <a:p>
            <a:r>
              <a:rPr lang="en-US" dirty="0"/>
              <a:t>Waiting Periods</a:t>
            </a:r>
          </a:p>
        </p:txBody>
      </p:sp>
      <p:sp>
        <p:nvSpPr>
          <p:cNvPr id="6" name="Content Placeholder 5">
            <a:extLst>
              <a:ext uri="{FF2B5EF4-FFF2-40B4-BE49-F238E27FC236}">
                <a16:creationId xmlns:a16="http://schemas.microsoft.com/office/drawing/2014/main" id="{E1E03281-4F70-1B56-E42D-F03B0AF2C7D7}"/>
              </a:ext>
            </a:extLst>
          </p:cNvPr>
          <p:cNvSpPr>
            <a:spLocks noGrp="1"/>
          </p:cNvSpPr>
          <p:nvPr>
            <p:ph sz="quarter" idx="13"/>
          </p:nvPr>
        </p:nvSpPr>
        <p:spPr/>
        <p:txBody>
          <a:bodyPr/>
          <a:lstStyle/>
          <a:p>
            <a:r>
              <a:rPr lang="en-US" b="1" dirty="0"/>
              <a:t>Considered work time:</a:t>
            </a:r>
          </a:p>
          <a:p>
            <a:pPr lvl="1"/>
            <a:r>
              <a:rPr lang="en-US" sz="2400" dirty="0"/>
              <a:t>Unpredictable short periods of inactivity when the employee is engaged to wait.</a:t>
            </a:r>
          </a:p>
        </p:txBody>
      </p:sp>
      <p:sp>
        <p:nvSpPr>
          <p:cNvPr id="7" name="Text Placeholder 6">
            <a:extLst>
              <a:ext uri="{FF2B5EF4-FFF2-40B4-BE49-F238E27FC236}">
                <a16:creationId xmlns:a16="http://schemas.microsoft.com/office/drawing/2014/main" id="{7816E7E2-C033-1637-9FC1-77E96532913B}"/>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
        <p:nvSpPr>
          <p:cNvPr id="8" name="Content Placeholder 7">
            <a:extLst>
              <a:ext uri="{FF2B5EF4-FFF2-40B4-BE49-F238E27FC236}">
                <a16:creationId xmlns:a16="http://schemas.microsoft.com/office/drawing/2014/main" id="{DEB34956-9EC2-B793-5F38-99B56F200818}"/>
              </a:ext>
            </a:extLst>
          </p:cNvPr>
          <p:cNvSpPr>
            <a:spLocks noGrp="1"/>
          </p:cNvSpPr>
          <p:nvPr>
            <p:ph sz="quarter" idx="15"/>
          </p:nvPr>
        </p:nvSpPr>
        <p:spPr/>
        <p:txBody>
          <a:bodyPr/>
          <a:lstStyle/>
          <a:p>
            <a:r>
              <a:rPr lang="en-US" b="1" dirty="0"/>
              <a:t>Not considered work time:</a:t>
            </a:r>
          </a:p>
          <a:p>
            <a:pPr lvl="1"/>
            <a:r>
              <a:rPr lang="en-US" sz="2400" dirty="0"/>
              <a:t>Periods of inactivity when the employee is waiting to be engaged or when the length of time is long enough (at least an hour) for the employee to use the time as one pleases without constraints.</a:t>
            </a:r>
          </a:p>
        </p:txBody>
      </p:sp>
    </p:spTree>
    <p:extLst>
      <p:ext uri="{BB962C8B-B14F-4D97-AF65-F5344CB8AC3E}">
        <p14:creationId xmlns:p14="http://schemas.microsoft.com/office/powerpoint/2010/main" val="412413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11C980-522B-5C10-584C-1F9553C4F381}"/>
              </a:ext>
            </a:extLst>
          </p:cNvPr>
          <p:cNvSpPr>
            <a:spLocks noGrp="1"/>
          </p:cNvSpPr>
          <p:nvPr>
            <p:ph type="body" sz="quarter" idx="12"/>
          </p:nvPr>
        </p:nvSpPr>
        <p:spPr/>
        <p:txBody>
          <a:bodyPr/>
          <a:lstStyle/>
          <a:p>
            <a:r>
              <a:rPr lang="en-US" dirty="0"/>
              <a:t>Independent Education</a:t>
            </a:r>
          </a:p>
        </p:txBody>
      </p:sp>
      <p:sp>
        <p:nvSpPr>
          <p:cNvPr id="7" name="Content Placeholder 6">
            <a:extLst>
              <a:ext uri="{FF2B5EF4-FFF2-40B4-BE49-F238E27FC236}">
                <a16:creationId xmlns:a16="http://schemas.microsoft.com/office/drawing/2014/main" id="{B6501253-7A56-F5BF-E810-5EA533C053C4}"/>
              </a:ext>
            </a:extLst>
          </p:cNvPr>
          <p:cNvSpPr>
            <a:spLocks noGrp="1"/>
          </p:cNvSpPr>
          <p:nvPr>
            <p:ph sz="quarter" idx="13"/>
          </p:nvPr>
        </p:nvSpPr>
        <p:spPr>
          <a:xfrm>
            <a:off x="1257300" y="2147891"/>
            <a:ext cx="9677400" cy="4014784"/>
          </a:xfrm>
        </p:spPr>
        <p:txBody>
          <a:bodyPr>
            <a:normAutofit/>
          </a:bodyPr>
          <a:lstStyle/>
          <a:p>
            <a:r>
              <a:rPr lang="en-US" sz="2800" b="1" dirty="0"/>
              <a:t>Not considered work time:</a:t>
            </a:r>
          </a:p>
          <a:p>
            <a:pPr lvl="1"/>
            <a:r>
              <a:rPr lang="en-US" sz="2400" dirty="0"/>
              <a:t>Attendance at a college or trade school after hours on the employee’s own initiative, even if the course is related to the employee’s job.</a:t>
            </a:r>
          </a:p>
          <a:p>
            <a:pPr lvl="1"/>
            <a:r>
              <a:rPr lang="en-US" sz="2400" dirty="0"/>
              <a:t>Attendance outside of working hours at specialized or follow-up training that is required by law for certification.</a:t>
            </a:r>
          </a:p>
        </p:txBody>
      </p:sp>
      <p:sp>
        <p:nvSpPr>
          <p:cNvPr id="8" name="Text Placeholder 7">
            <a:extLst>
              <a:ext uri="{FF2B5EF4-FFF2-40B4-BE49-F238E27FC236}">
                <a16:creationId xmlns:a16="http://schemas.microsoft.com/office/drawing/2014/main" id="{D06C75EA-693D-B707-6D4D-1ADEE16055E5}"/>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300301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21F9773-6F22-FD4D-36B2-3994BCEF271D}"/>
              </a:ext>
            </a:extLst>
          </p:cNvPr>
          <p:cNvSpPr>
            <a:spLocks noGrp="1"/>
          </p:cNvSpPr>
          <p:nvPr>
            <p:ph type="body" sz="quarter" idx="12"/>
          </p:nvPr>
        </p:nvSpPr>
        <p:spPr/>
        <p:txBody>
          <a:bodyPr/>
          <a:lstStyle/>
          <a:p>
            <a:r>
              <a:rPr lang="en-US" dirty="0"/>
              <a:t>Summary</a:t>
            </a:r>
          </a:p>
        </p:txBody>
      </p:sp>
      <p:sp>
        <p:nvSpPr>
          <p:cNvPr id="6" name="Text Placeholder 5">
            <a:extLst>
              <a:ext uri="{FF2B5EF4-FFF2-40B4-BE49-F238E27FC236}">
                <a16:creationId xmlns:a16="http://schemas.microsoft.com/office/drawing/2014/main" id="{D36966E1-5DEC-E358-7F7F-1B58A7EEAF90}"/>
              </a:ext>
            </a:extLst>
          </p:cNvPr>
          <p:cNvSpPr>
            <a:spLocks noGrp="1"/>
          </p:cNvSpPr>
          <p:nvPr>
            <p:ph type="body" sz="quarter" idx="15"/>
          </p:nvPr>
        </p:nvSpPr>
        <p:spPr>
          <a:xfrm>
            <a:off x="3468526" y="2063449"/>
            <a:ext cx="7101049" cy="2963888"/>
          </a:xfrm>
        </p:spPr>
        <p:txBody>
          <a:bodyPr/>
          <a:lstStyle/>
          <a:p>
            <a:pPr marL="342900" indent="-342900">
              <a:buFont typeface="Arial" panose="020B0604020202020204" pitchFamily="34" charset="0"/>
              <a:buChar char="•"/>
            </a:pPr>
            <a:r>
              <a:rPr lang="en-US" sz="2400" dirty="0"/>
              <a:t>The employer must pay for any work done by a nonexempt employee of which the employer had knowledge even if the work was not preapproved.</a:t>
            </a:r>
          </a:p>
          <a:p>
            <a:pPr marL="342900" indent="-342900">
              <a:buFont typeface="Arial" panose="020B0604020202020204" pitchFamily="34" charset="0"/>
              <a:buChar char="•"/>
            </a:pPr>
            <a:r>
              <a:rPr lang="en-US" sz="2400" dirty="0"/>
              <a:t>Any work performed by the nonexempt employee which the employer allows and does not affirmatively stop is paid work time.</a:t>
            </a:r>
          </a:p>
          <a:p>
            <a:pPr marL="342900" indent="-342900">
              <a:buFont typeface="Arial" panose="020B0604020202020204" pitchFamily="34" charset="0"/>
              <a:buChar char="•"/>
            </a:pPr>
            <a:r>
              <a:rPr lang="en-US" sz="2400" dirty="0"/>
              <a:t>This includes work performed after regularly scheduled hours.</a:t>
            </a:r>
          </a:p>
        </p:txBody>
      </p:sp>
    </p:spTree>
    <p:extLst>
      <p:ext uri="{BB962C8B-B14F-4D97-AF65-F5344CB8AC3E}">
        <p14:creationId xmlns:p14="http://schemas.microsoft.com/office/powerpoint/2010/main" val="153799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170ADF2-B7E6-7416-EACE-9BF3E1D5D95F}"/>
              </a:ext>
            </a:extLst>
          </p:cNvPr>
          <p:cNvPicPr>
            <a:picLocks noGrp="1" noChangeAspect="1"/>
          </p:cNvPicPr>
          <p:nvPr>
            <p:ph type="pic" sz="quarter" idx="10"/>
          </p:nvPr>
        </p:nvPicPr>
        <p:blipFill>
          <a:blip r:embed="rId3"/>
          <a:srcRect l="5833" r="5833"/>
          <a:stretch/>
        </p:blipFill>
        <p:spPr>
          <a:prstGeom prst="rect">
            <a:avLst/>
          </a:prstGeom>
        </p:spPr>
      </p:pic>
      <p:sp>
        <p:nvSpPr>
          <p:cNvPr id="10" name="Text Placeholder 9">
            <a:extLst>
              <a:ext uri="{FF2B5EF4-FFF2-40B4-BE49-F238E27FC236}">
                <a16:creationId xmlns:a16="http://schemas.microsoft.com/office/drawing/2014/main" id="{D67F0F81-62A0-8A4D-0F40-5AE198D1597E}"/>
              </a:ext>
            </a:extLst>
          </p:cNvPr>
          <p:cNvSpPr>
            <a:spLocks noGrp="1"/>
          </p:cNvSpPr>
          <p:nvPr>
            <p:ph type="body" sz="quarter" idx="11"/>
          </p:nvPr>
        </p:nvSpPr>
        <p:spPr>
          <a:xfrm>
            <a:off x="457200" y="2253392"/>
            <a:ext cx="3889375" cy="990849"/>
          </a:xfrm>
        </p:spPr>
        <p:txBody>
          <a:bodyPr/>
          <a:lstStyle/>
          <a:p>
            <a:r>
              <a:rPr lang="en-US" dirty="0"/>
              <a:t>UW-Madison Specific Guidance</a:t>
            </a:r>
          </a:p>
        </p:txBody>
      </p:sp>
      <p:sp>
        <p:nvSpPr>
          <p:cNvPr id="11" name="Text Placeholder 10">
            <a:extLst>
              <a:ext uri="{FF2B5EF4-FFF2-40B4-BE49-F238E27FC236}">
                <a16:creationId xmlns:a16="http://schemas.microsoft.com/office/drawing/2014/main" id="{4276F6FA-29D1-A35C-D134-A15E3EA2F8B7}"/>
              </a:ext>
            </a:extLst>
          </p:cNvPr>
          <p:cNvSpPr>
            <a:spLocks noGrp="1"/>
          </p:cNvSpPr>
          <p:nvPr>
            <p:ph type="body" sz="quarter" idx="12"/>
          </p:nvPr>
        </p:nvSpPr>
        <p:spPr>
          <a:xfrm>
            <a:off x="457200" y="3632200"/>
            <a:ext cx="3889375" cy="1003801"/>
          </a:xfrm>
        </p:spPr>
        <p:txBody>
          <a:bodyPr vert="horz" lIns="0" tIns="0" rIns="0" bIns="45720" rtlCol="0" anchor="t">
            <a:spAutoFit/>
          </a:bodyPr>
          <a:lstStyle/>
          <a:p>
            <a:r>
              <a:rPr lang="en-US" dirty="0">
                <a:solidFill>
                  <a:schemeClr val="tx1">
                    <a:lumMod val="90000"/>
                    <a:lumOff val="10000"/>
                  </a:schemeClr>
                </a:solidFill>
                <a:latin typeface="Red Hat Display"/>
              </a:rPr>
              <a:t>Here are some useful guidelines for UW-Madison employees specifically</a:t>
            </a:r>
          </a:p>
        </p:txBody>
      </p:sp>
      <p:sp>
        <p:nvSpPr>
          <p:cNvPr id="12" name="Text Placeholder 11">
            <a:extLst>
              <a:ext uri="{FF2B5EF4-FFF2-40B4-BE49-F238E27FC236}">
                <a16:creationId xmlns:a16="http://schemas.microsoft.com/office/drawing/2014/main" id="{0829BC21-74E2-38A3-BC1E-FED0A2AB1B04}"/>
              </a:ext>
            </a:extLst>
          </p:cNvPr>
          <p:cNvSpPr>
            <a:spLocks noGrp="1"/>
          </p:cNvSpPr>
          <p:nvPr>
            <p:ph type="body" sz="quarter" idx="13"/>
          </p:nvPr>
        </p:nvSpPr>
        <p:spPr>
          <a:xfrm>
            <a:off x="-1" y="6174007"/>
            <a:ext cx="4346575" cy="481350"/>
          </a:xfrm>
        </p:spPr>
        <p:txBody>
          <a:bodyPr/>
          <a:lstStyle/>
          <a:p>
            <a:r>
              <a:rPr lang="en-US" dirty="0"/>
              <a:t>University of Wisconsin-Madison \\ Office of Human Resources</a:t>
            </a:r>
          </a:p>
        </p:txBody>
      </p:sp>
    </p:spTree>
    <p:extLst>
      <p:ext uri="{BB962C8B-B14F-4D97-AF65-F5344CB8AC3E}">
        <p14:creationId xmlns:p14="http://schemas.microsoft.com/office/powerpoint/2010/main" val="3698708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05A724D-E5DA-16BD-2C6D-6C904382D763}"/>
              </a:ext>
            </a:extLst>
          </p:cNvPr>
          <p:cNvSpPr>
            <a:spLocks noGrp="1"/>
          </p:cNvSpPr>
          <p:nvPr>
            <p:ph type="body" sz="quarter" idx="12"/>
          </p:nvPr>
        </p:nvSpPr>
        <p:spPr/>
        <p:txBody>
          <a:bodyPr/>
          <a:lstStyle/>
          <a:p>
            <a:r>
              <a:rPr lang="en-US" dirty="0"/>
              <a:t>Helpful Reminders</a:t>
            </a:r>
          </a:p>
        </p:txBody>
      </p:sp>
      <p:sp>
        <p:nvSpPr>
          <p:cNvPr id="19" name="Content Placeholder 18">
            <a:extLst>
              <a:ext uri="{FF2B5EF4-FFF2-40B4-BE49-F238E27FC236}">
                <a16:creationId xmlns:a16="http://schemas.microsoft.com/office/drawing/2014/main" id="{03A49415-8434-C87F-A364-779D1BB0CEDF}"/>
              </a:ext>
            </a:extLst>
          </p:cNvPr>
          <p:cNvSpPr>
            <a:spLocks noGrp="1"/>
          </p:cNvSpPr>
          <p:nvPr>
            <p:ph sz="quarter" idx="13"/>
          </p:nvPr>
        </p:nvSpPr>
        <p:spPr/>
        <p:txBody>
          <a:bodyPr>
            <a:normAutofit/>
          </a:bodyPr>
          <a:lstStyle/>
          <a:p>
            <a:r>
              <a:rPr lang="en-US" dirty="0"/>
              <a:t>There is no distinction in timekeeping requirements between nonexempt university staff and nonexempt academic staff.</a:t>
            </a:r>
          </a:p>
          <a:p>
            <a:r>
              <a:rPr lang="en-US" dirty="0"/>
              <a:t>Overtime or compensatory time is earned after 40 hours worked in a workweek, not 8 hours in a day. </a:t>
            </a:r>
          </a:p>
          <a:p>
            <a:r>
              <a:rPr lang="en-US" dirty="0"/>
              <a:t>Paid time off does not count toward the 40 hours.</a:t>
            </a:r>
          </a:p>
          <a:p>
            <a:r>
              <a:rPr lang="en-US" dirty="0"/>
              <a:t>A meal period must be 30 minutes or more to be unpaid. </a:t>
            </a:r>
          </a:p>
          <a:p>
            <a:pPr marL="0" indent="0">
              <a:buNone/>
            </a:pPr>
            <a:endParaRPr lang="en-US" dirty="0"/>
          </a:p>
        </p:txBody>
      </p:sp>
      <p:sp>
        <p:nvSpPr>
          <p:cNvPr id="20" name="Text Placeholder 19">
            <a:extLst>
              <a:ext uri="{FF2B5EF4-FFF2-40B4-BE49-F238E27FC236}">
                <a16:creationId xmlns:a16="http://schemas.microsoft.com/office/drawing/2014/main" id="{366992F5-2A28-4E15-4BA0-0953B8A5868A}"/>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4073301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A497320A-88B4-5F94-300B-FFC6634C691F}"/>
              </a:ext>
            </a:extLst>
          </p:cNvPr>
          <p:cNvSpPr>
            <a:spLocks noGrp="1"/>
          </p:cNvSpPr>
          <p:nvPr>
            <p:ph type="body" sz="quarter" idx="12"/>
          </p:nvPr>
        </p:nvSpPr>
        <p:spPr/>
        <p:txBody>
          <a:bodyPr>
            <a:normAutofit fontScale="92500" lnSpcReduction="10000"/>
          </a:bodyPr>
          <a:lstStyle/>
          <a:p>
            <a:pPr marL="0" indent="0">
              <a:buNone/>
            </a:pPr>
            <a:endParaRPr lang="en-US" sz="3600" dirty="0">
              <a:latin typeface="Red Hat Text" panose="02010303040201060303" pitchFamily="2" charset="0"/>
              <a:ea typeface="Red Hat Text" panose="02010303040201060303" pitchFamily="2" charset="0"/>
              <a:cs typeface="Red Hat Text" panose="02010303040201060303" pitchFamily="2" charset="0"/>
            </a:endParaRPr>
          </a:p>
          <a:p>
            <a:r>
              <a:rPr lang="en-US" sz="3900" dirty="0"/>
              <a:t>Questions?</a:t>
            </a:r>
          </a:p>
        </p:txBody>
      </p:sp>
      <p:sp>
        <p:nvSpPr>
          <p:cNvPr id="29" name="Text Placeholder 28">
            <a:extLst>
              <a:ext uri="{FF2B5EF4-FFF2-40B4-BE49-F238E27FC236}">
                <a16:creationId xmlns:a16="http://schemas.microsoft.com/office/drawing/2014/main" id="{13AC891D-8A60-7412-A877-A20D797B428D}"/>
              </a:ext>
            </a:extLst>
          </p:cNvPr>
          <p:cNvSpPr>
            <a:spLocks noGrp="1"/>
          </p:cNvSpPr>
          <p:nvPr>
            <p:ph type="body" sz="quarter" idx="15"/>
          </p:nvPr>
        </p:nvSpPr>
        <p:spPr>
          <a:xfrm>
            <a:off x="3782851" y="2473024"/>
            <a:ext cx="7101049" cy="1836400"/>
          </a:xfrm>
        </p:spPr>
        <p:txBody>
          <a:bodyPr vert="horz" wrap="square" lIns="0" tIns="0" rIns="0" bIns="45720" rtlCol="0" anchor="t">
            <a:spAutoFit/>
          </a:bodyPr>
          <a:lstStyle/>
          <a:p>
            <a:r>
              <a:rPr lang="en-US" sz="2800" dirty="0">
                <a:latin typeface="Red Hat Text"/>
                <a:ea typeface="Red Hat Text" panose="02010303040201060303" pitchFamily="2" charset="0"/>
                <a:cs typeface="Red Hat Text" panose="02010303040201060303" pitchFamily="2" charset="0"/>
              </a:rPr>
              <a:t>If so, direct them </a:t>
            </a:r>
            <a:r>
              <a:rPr lang="en-US" sz="2800" dirty="0">
                <a:latin typeface="Red Hat Text"/>
                <a:ea typeface="Red Hat Text" panose="02010303040201060303" pitchFamily="2" charset="0"/>
                <a:cs typeface="Red Hat Text" panose="02010303040201060303" pitchFamily="2" charset="0"/>
                <a:hlinkClick r:id="rId2"/>
              </a:rPr>
              <a:t>to your divisional human resources office</a:t>
            </a:r>
            <a:r>
              <a:rPr lang="en-US" sz="2800" dirty="0">
                <a:latin typeface="Red Hat Text"/>
                <a:ea typeface="Red Hat Text" panose="02010303040201060303" pitchFamily="2" charset="0"/>
                <a:cs typeface="Red Hat Text" panose="02010303040201060303" pitchFamily="2" charset="0"/>
              </a:rPr>
              <a:t> and they will be happy to assist you. </a:t>
            </a:r>
          </a:p>
          <a:p>
            <a:endParaRPr lang="en-US" dirty="0"/>
          </a:p>
        </p:txBody>
      </p:sp>
      <p:sp>
        <p:nvSpPr>
          <p:cNvPr id="28" name="Text Placeholder 27">
            <a:extLst>
              <a:ext uri="{FF2B5EF4-FFF2-40B4-BE49-F238E27FC236}">
                <a16:creationId xmlns:a16="http://schemas.microsoft.com/office/drawing/2014/main" id="{172B5A10-74C0-76B3-F322-98542DFEA887}"/>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2389481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56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601C59C5-1696-C4F4-396F-6768616DF925}"/>
              </a:ext>
            </a:extLst>
          </p:cNvPr>
          <p:cNvPicPr>
            <a:picLocks noGrp="1" noChangeAspect="1"/>
          </p:cNvPicPr>
          <p:nvPr>
            <p:ph type="pic" sz="quarter" idx="10"/>
          </p:nvPr>
        </p:nvPicPr>
        <p:blipFill>
          <a:blip r:embed="rId2"/>
          <a:srcRect l="5825" r="5825"/>
          <a:stretch>
            <a:fillRect/>
          </a:stretch>
        </p:blipFill>
        <p:spPr>
          <a:prstGeom prst="rect">
            <a:avLst/>
          </a:prstGeom>
        </p:spPr>
      </p:pic>
      <p:sp>
        <p:nvSpPr>
          <p:cNvPr id="5" name="Text Placeholder 4">
            <a:extLst>
              <a:ext uri="{FF2B5EF4-FFF2-40B4-BE49-F238E27FC236}">
                <a16:creationId xmlns:a16="http://schemas.microsoft.com/office/drawing/2014/main" id="{A5202A0B-BA9B-E9FE-2E33-804A4A743931}"/>
              </a:ext>
            </a:extLst>
          </p:cNvPr>
          <p:cNvSpPr>
            <a:spLocks noGrp="1"/>
          </p:cNvSpPr>
          <p:nvPr>
            <p:ph type="body" sz="quarter" idx="11"/>
          </p:nvPr>
        </p:nvSpPr>
        <p:spPr/>
        <p:txBody>
          <a:bodyPr/>
          <a:lstStyle/>
          <a:p>
            <a:r>
              <a:rPr lang="en-US" dirty="0"/>
              <a:t>What is the Fair Labor Standards Act? </a:t>
            </a:r>
          </a:p>
        </p:txBody>
      </p:sp>
      <p:sp>
        <p:nvSpPr>
          <p:cNvPr id="13" name="Content Placeholder 12">
            <a:extLst>
              <a:ext uri="{FF2B5EF4-FFF2-40B4-BE49-F238E27FC236}">
                <a16:creationId xmlns:a16="http://schemas.microsoft.com/office/drawing/2014/main" id="{8F605AEA-7BCD-A076-B2D4-C23B2FDE397F}"/>
              </a:ext>
            </a:extLst>
          </p:cNvPr>
          <p:cNvSpPr>
            <a:spLocks noGrp="1"/>
          </p:cNvSpPr>
          <p:nvPr>
            <p:ph type="body" sz="quarter" idx="12"/>
          </p:nvPr>
        </p:nvSpPr>
        <p:spPr>
          <a:xfrm>
            <a:off x="457200" y="3632200"/>
            <a:ext cx="3889375" cy="655564"/>
          </a:xfrm>
        </p:spPr>
        <p:txBody>
          <a:bodyPr vert="horz" lIns="0" tIns="0" rIns="0" bIns="45720" rtlCol="0" anchor="t">
            <a:spAutoFit/>
          </a:bodyPr>
          <a:lstStyle/>
          <a:p>
            <a:r>
              <a:rPr lang="en-US" sz="2200" dirty="0">
                <a:solidFill>
                  <a:schemeClr val="tx1"/>
                </a:solidFill>
                <a:latin typeface="Red Hat Display"/>
              </a:rPr>
              <a:t>A brief review of relevant impacts to compensable hours worked</a:t>
            </a:r>
          </a:p>
        </p:txBody>
      </p:sp>
      <p:sp>
        <p:nvSpPr>
          <p:cNvPr id="24" name="Text Placeholder 23">
            <a:extLst>
              <a:ext uri="{FF2B5EF4-FFF2-40B4-BE49-F238E27FC236}">
                <a16:creationId xmlns:a16="http://schemas.microsoft.com/office/drawing/2014/main" id="{E94C0D4C-FA02-73C6-0D64-147511A0A4F6}"/>
              </a:ext>
            </a:extLst>
          </p:cNvPr>
          <p:cNvSpPr>
            <a:spLocks noGrp="1"/>
          </p:cNvSpPr>
          <p:nvPr>
            <p:ph type="body" sz="quarter" idx="13"/>
          </p:nvPr>
        </p:nvSpPr>
        <p:spPr>
          <a:xfrm>
            <a:off x="-1" y="6174007"/>
            <a:ext cx="4346575" cy="481350"/>
          </a:xfrm>
        </p:spPr>
        <p:txBody>
          <a:bodyPr/>
          <a:lstStyle/>
          <a:p>
            <a:r>
              <a:rPr lang="en-US" dirty="0"/>
              <a:t>University of Wisconsin-Madison \\ Office of Human Resources</a:t>
            </a:r>
          </a:p>
        </p:txBody>
      </p:sp>
    </p:spTree>
    <p:extLst>
      <p:ext uri="{BB962C8B-B14F-4D97-AF65-F5344CB8AC3E}">
        <p14:creationId xmlns:p14="http://schemas.microsoft.com/office/powerpoint/2010/main" val="24030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D2D5DB-49E3-C2DB-BF39-F3A1DA34AC85}"/>
              </a:ext>
            </a:extLst>
          </p:cNvPr>
          <p:cNvSpPr>
            <a:spLocks noGrp="1"/>
          </p:cNvSpPr>
          <p:nvPr>
            <p:ph type="body" sz="quarter" idx="12"/>
          </p:nvPr>
        </p:nvSpPr>
        <p:spPr/>
        <p:txBody>
          <a:bodyPr/>
          <a:lstStyle/>
          <a:p>
            <a:r>
              <a:rPr lang="en-US" dirty="0"/>
              <a:t>What is the FLSA?</a:t>
            </a:r>
          </a:p>
        </p:txBody>
      </p:sp>
      <p:sp>
        <p:nvSpPr>
          <p:cNvPr id="5" name="Content Placeholder 4">
            <a:extLst>
              <a:ext uri="{FF2B5EF4-FFF2-40B4-BE49-F238E27FC236}">
                <a16:creationId xmlns:a16="http://schemas.microsoft.com/office/drawing/2014/main" id="{6BD43C3D-CF45-C835-722A-B0600F76CEB5}"/>
              </a:ext>
            </a:extLst>
          </p:cNvPr>
          <p:cNvSpPr>
            <a:spLocks noGrp="1"/>
          </p:cNvSpPr>
          <p:nvPr>
            <p:ph sz="quarter" idx="13"/>
          </p:nvPr>
        </p:nvSpPr>
        <p:spPr>
          <a:xfrm>
            <a:off x="1485900" y="1844843"/>
            <a:ext cx="9677400" cy="4441658"/>
          </a:xfrm>
        </p:spPr>
        <p:txBody>
          <a:bodyPr>
            <a:normAutofit lnSpcReduction="10000"/>
          </a:bodyPr>
          <a:lstStyle/>
          <a:p>
            <a:r>
              <a:rPr lang="en-US" dirty="0"/>
              <a:t>The Federal Labor Standards Act (FLSA) is a US federal wage and hour law. UW-Madison is considered “covered” because it provides an activity of a public agency.</a:t>
            </a:r>
          </a:p>
          <a:p>
            <a:r>
              <a:rPr lang="en-US" dirty="0"/>
              <a:t>Minimum wage and overtime pay requirements are determined by this law.</a:t>
            </a:r>
          </a:p>
          <a:p>
            <a:r>
              <a:rPr lang="en-US" dirty="0"/>
              <a:t>All employees at covered employers are considered by the Act, but some employees are </a:t>
            </a:r>
            <a:r>
              <a:rPr lang="en-US" b="1" dirty="0"/>
              <a:t>exempt from</a:t>
            </a:r>
            <a:r>
              <a:rPr lang="en-US" dirty="0"/>
              <a:t> overtime pay provisions (generally salaried) and some are </a:t>
            </a:r>
            <a:r>
              <a:rPr lang="en-US" b="1" dirty="0"/>
              <a:t>nonexempt</a:t>
            </a:r>
            <a:r>
              <a:rPr lang="en-US" dirty="0"/>
              <a:t> (generally hourly).</a:t>
            </a:r>
          </a:p>
          <a:p>
            <a:r>
              <a:rPr lang="en-US" dirty="0"/>
              <a:t>The FLSA requires that nonexempt employees be paid 1.5 times the regular rate of pay in overtime (OT) or compensatory time for all hours worked over 40 in a workweek.</a:t>
            </a:r>
          </a:p>
        </p:txBody>
      </p:sp>
      <p:sp>
        <p:nvSpPr>
          <p:cNvPr id="6" name="Text Placeholder 5">
            <a:extLst>
              <a:ext uri="{FF2B5EF4-FFF2-40B4-BE49-F238E27FC236}">
                <a16:creationId xmlns:a16="http://schemas.microsoft.com/office/drawing/2014/main" id="{206CB537-80E4-F320-CAB4-97346A6816D6}"/>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3410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828ACD3-9C03-FA1A-B6AE-5160F2C34B6F}"/>
              </a:ext>
            </a:extLst>
          </p:cNvPr>
          <p:cNvSpPr>
            <a:spLocks noGrp="1"/>
          </p:cNvSpPr>
          <p:nvPr>
            <p:ph sz="half" idx="1"/>
          </p:nvPr>
        </p:nvSpPr>
        <p:spPr/>
        <p:txBody>
          <a:bodyPr/>
          <a:lstStyle/>
          <a:p>
            <a:r>
              <a:rPr lang="en-US" dirty="0"/>
              <a:t>Exempt</a:t>
            </a:r>
          </a:p>
          <a:p>
            <a:pPr lvl="1"/>
            <a:r>
              <a:rPr lang="en-US" dirty="0"/>
              <a:t>Salaried</a:t>
            </a:r>
          </a:p>
          <a:p>
            <a:pPr lvl="1"/>
            <a:r>
              <a:rPr lang="en-US" dirty="0"/>
              <a:t>Paid based on an annual salary</a:t>
            </a:r>
          </a:p>
          <a:p>
            <a:pPr lvl="1"/>
            <a:r>
              <a:rPr lang="en-US" dirty="0"/>
              <a:t>Leave accounted for in half-day increments</a:t>
            </a:r>
          </a:p>
          <a:p>
            <a:pPr lvl="1"/>
            <a:r>
              <a:rPr lang="en-US" dirty="0"/>
              <a:t>Not eligible for OT/compensatory time</a:t>
            </a:r>
          </a:p>
        </p:txBody>
      </p:sp>
      <p:sp>
        <p:nvSpPr>
          <p:cNvPr id="8" name="Content Placeholder 7">
            <a:extLst>
              <a:ext uri="{FF2B5EF4-FFF2-40B4-BE49-F238E27FC236}">
                <a16:creationId xmlns:a16="http://schemas.microsoft.com/office/drawing/2014/main" id="{461C4A40-9084-D937-6C89-43D2FE00F418}"/>
              </a:ext>
            </a:extLst>
          </p:cNvPr>
          <p:cNvSpPr>
            <a:spLocks noGrp="1"/>
          </p:cNvSpPr>
          <p:nvPr>
            <p:ph sz="half" idx="2"/>
          </p:nvPr>
        </p:nvSpPr>
        <p:spPr/>
        <p:txBody>
          <a:bodyPr/>
          <a:lstStyle/>
          <a:p>
            <a:r>
              <a:rPr lang="en-US" dirty="0"/>
              <a:t>Nonexempt</a:t>
            </a:r>
          </a:p>
          <a:p>
            <a:pPr lvl="1"/>
            <a:r>
              <a:rPr lang="en-US" dirty="0"/>
              <a:t>Hourly</a:t>
            </a:r>
          </a:p>
          <a:p>
            <a:pPr lvl="1"/>
            <a:r>
              <a:rPr lang="en-US" dirty="0"/>
              <a:t>Paid based on an hourly rate for time worked</a:t>
            </a:r>
          </a:p>
          <a:p>
            <a:pPr lvl="1"/>
            <a:r>
              <a:rPr lang="en-US" dirty="0"/>
              <a:t>Leave accounted for in 15 minute increments</a:t>
            </a:r>
          </a:p>
          <a:p>
            <a:pPr lvl="1"/>
            <a:r>
              <a:rPr lang="en-US" dirty="0"/>
              <a:t>Eligible for OT/compensatory time</a:t>
            </a:r>
          </a:p>
        </p:txBody>
      </p:sp>
      <p:sp>
        <p:nvSpPr>
          <p:cNvPr id="6" name="Text Placeholder 5">
            <a:extLst>
              <a:ext uri="{FF2B5EF4-FFF2-40B4-BE49-F238E27FC236}">
                <a16:creationId xmlns:a16="http://schemas.microsoft.com/office/drawing/2014/main" id="{A418592D-88F4-7029-D02C-D48EF02AF25B}"/>
              </a:ext>
            </a:extLst>
          </p:cNvPr>
          <p:cNvSpPr>
            <a:spLocks noGrp="1"/>
          </p:cNvSpPr>
          <p:nvPr>
            <p:ph type="body" sz="quarter" idx="14"/>
          </p:nvPr>
        </p:nvSpPr>
        <p:spPr>
          <a:xfrm>
            <a:off x="457200" y="960769"/>
            <a:ext cx="8446168" cy="563231"/>
          </a:xfrm>
        </p:spPr>
        <p:txBody>
          <a:bodyPr/>
          <a:lstStyle/>
          <a:p>
            <a:r>
              <a:rPr lang="en-US" dirty="0"/>
              <a:t>What is the difference between exempt and nonexempt?</a:t>
            </a:r>
          </a:p>
        </p:txBody>
      </p:sp>
      <p:sp>
        <p:nvSpPr>
          <p:cNvPr id="9" name="Text Placeholder 8">
            <a:extLst>
              <a:ext uri="{FF2B5EF4-FFF2-40B4-BE49-F238E27FC236}">
                <a16:creationId xmlns:a16="http://schemas.microsoft.com/office/drawing/2014/main" id="{8A415124-9686-7CBF-5E1C-EBB9C13D9557}"/>
              </a:ext>
            </a:extLst>
          </p:cNvPr>
          <p:cNvSpPr>
            <a:spLocks noGrp="1"/>
          </p:cNvSpPr>
          <p:nvPr>
            <p:ph type="body" sz="quarter" idx="16"/>
          </p:nvPr>
        </p:nvSpPr>
        <p:spPr>
          <a:xfrm>
            <a:off x="0" y="6534226"/>
            <a:ext cx="5569794" cy="324384"/>
          </a:xfrm>
        </p:spPr>
        <p:txBody>
          <a:bodyPr/>
          <a:lstStyle/>
          <a:p>
            <a:r>
              <a:rPr lang="en-US" dirty="0"/>
              <a:t>University of Wisconsin-Madison \\ Office of Human Resources</a:t>
            </a:r>
          </a:p>
        </p:txBody>
      </p:sp>
    </p:spTree>
    <p:extLst>
      <p:ext uri="{BB962C8B-B14F-4D97-AF65-F5344CB8AC3E}">
        <p14:creationId xmlns:p14="http://schemas.microsoft.com/office/powerpoint/2010/main" val="70718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D6A4E22-B475-AA69-DB35-07447813F4B7}"/>
              </a:ext>
            </a:extLst>
          </p:cNvPr>
          <p:cNvSpPr>
            <a:spLocks noGrp="1"/>
          </p:cNvSpPr>
          <p:nvPr>
            <p:ph type="body" sz="quarter" idx="12"/>
          </p:nvPr>
        </p:nvSpPr>
        <p:spPr/>
        <p:txBody>
          <a:bodyPr/>
          <a:lstStyle/>
          <a:p>
            <a:r>
              <a:rPr lang="en-US" dirty="0"/>
              <a:t>Exemption Tests</a:t>
            </a:r>
          </a:p>
        </p:txBody>
      </p:sp>
      <p:sp>
        <p:nvSpPr>
          <p:cNvPr id="15" name="Content Placeholder 14">
            <a:extLst>
              <a:ext uri="{FF2B5EF4-FFF2-40B4-BE49-F238E27FC236}">
                <a16:creationId xmlns:a16="http://schemas.microsoft.com/office/drawing/2014/main" id="{087617F0-99A3-F011-283E-D6B8AF4E52A4}"/>
              </a:ext>
            </a:extLst>
          </p:cNvPr>
          <p:cNvSpPr>
            <a:spLocks noGrp="1"/>
          </p:cNvSpPr>
          <p:nvPr>
            <p:ph sz="quarter" idx="13"/>
          </p:nvPr>
        </p:nvSpPr>
        <p:spPr>
          <a:xfrm>
            <a:off x="1133475" y="1827296"/>
            <a:ext cx="9677400" cy="3992479"/>
          </a:xfrm>
        </p:spPr>
        <p:txBody>
          <a:bodyPr vert="horz" lIns="91440" tIns="45720" rIns="91440" bIns="45720" rtlCol="0" anchor="t">
            <a:normAutofit/>
          </a:bodyPr>
          <a:lstStyle/>
          <a:p>
            <a:r>
              <a:rPr lang="en-US" dirty="0"/>
              <a:t>There are a wide variety of exemptions in the FLSA. </a:t>
            </a:r>
          </a:p>
          <a:p>
            <a:r>
              <a:rPr lang="en-US" dirty="0"/>
              <a:t>The most common ways to qualify for exemption from FLSA minimum wage and overtime requirements are based on meeting the three following tests:</a:t>
            </a:r>
          </a:p>
          <a:p>
            <a:pPr lvl="1"/>
            <a:r>
              <a:rPr lang="en-US" sz="2200" b="1" dirty="0"/>
              <a:t>Salary Basis Test:</a:t>
            </a:r>
            <a:r>
              <a:rPr lang="en-US" sz="2200" dirty="0"/>
              <a:t> Employees must be paid on an annual salary basis; and</a:t>
            </a:r>
          </a:p>
          <a:p>
            <a:pPr lvl="1"/>
            <a:r>
              <a:rPr lang="en-US" sz="2200" b="1" dirty="0">
                <a:latin typeface="Red Hat Display"/>
              </a:rPr>
              <a:t>Minimum Salary Test:</a:t>
            </a:r>
            <a:r>
              <a:rPr lang="en-US" sz="2200" dirty="0">
                <a:latin typeface="Red Hat Display"/>
              </a:rPr>
              <a:t> Currently, employees must be paid above a salary threshold amount of $844 per week or $43,888 annually; and</a:t>
            </a:r>
            <a:endParaRPr lang="en-US" sz="2200" b="1" dirty="0">
              <a:latin typeface="Red Hat Display"/>
            </a:endParaRPr>
          </a:p>
          <a:p>
            <a:pPr lvl="1"/>
            <a:r>
              <a:rPr lang="en-US" sz="2200" b="1" dirty="0"/>
              <a:t>Duty and Discretion Test: </a:t>
            </a:r>
            <a:r>
              <a:rPr lang="en-US" sz="2200" dirty="0"/>
              <a:t>Employees must qualify as an executive, administrative, professional or computer professional.</a:t>
            </a:r>
          </a:p>
        </p:txBody>
      </p:sp>
      <p:sp>
        <p:nvSpPr>
          <p:cNvPr id="16" name="Text Placeholder 15">
            <a:extLst>
              <a:ext uri="{FF2B5EF4-FFF2-40B4-BE49-F238E27FC236}">
                <a16:creationId xmlns:a16="http://schemas.microsoft.com/office/drawing/2014/main" id="{256EDD02-97E9-EFAE-EF5B-F81E8CE5DE98}"/>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398971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9F7DE-843F-8EFC-C566-13FE866C41B7}"/>
              </a:ext>
            </a:extLst>
          </p:cNvPr>
          <p:cNvSpPr>
            <a:spLocks noGrp="1"/>
          </p:cNvSpPr>
          <p:nvPr>
            <p:ph type="body" sz="quarter" idx="12"/>
          </p:nvPr>
        </p:nvSpPr>
        <p:spPr/>
        <p:txBody>
          <a:bodyPr/>
          <a:lstStyle/>
          <a:p>
            <a:r>
              <a:rPr lang="en-US" dirty="0"/>
              <a:t>Remote Work</a:t>
            </a:r>
          </a:p>
        </p:txBody>
      </p:sp>
      <p:sp>
        <p:nvSpPr>
          <p:cNvPr id="3" name="Content Placeholder 2">
            <a:extLst>
              <a:ext uri="{FF2B5EF4-FFF2-40B4-BE49-F238E27FC236}">
                <a16:creationId xmlns:a16="http://schemas.microsoft.com/office/drawing/2014/main" id="{CBC23695-C50B-5D27-7798-6321B87F9A69}"/>
              </a:ext>
            </a:extLst>
          </p:cNvPr>
          <p:cNvSpPr>
            <a:spLocks noGrp="1"/>
          </p:cNvSpPr>
          <p:nvPr>
            <p:ph sz="quarter" idx="13"/>
          </p:nvPr>
        </p:nvSpPr>
        <p:spPr>
          <a:xfrm>
            <a:off x="1257300" y="2005016"/>
            <a:ext cx="9677400" cy="4014784"/>
          </a:xfrm>
        </p:spPr>
        <p:txBody>
          <a:bodyPr/>
          <a:lstStyle/>
          <a:p>
            <a:r>
              <a:rPr lang="en-US" dirty="0"/>
              <a:t>The UW-Madison Remote Work policy is located </a:t>
            </a:r>
            <a:r>
              <a:rPr lang="en-US" dirty="0">
                <a:hlinkClick r:id="rId2"/>
              </a:rPr>
              <a:t>here</a:t>
            </a:r>
            <a:r>
              <a:rPr lang="en-US" dirty="0"/>
              <a:t>.</a:t>
            </a:r>
          </a:p>
          <a:p>
            <a:r>
              <a:rPr lang="en-US" dirty="0"/>
              <a:t>Remote work at UW-Madison is guided by use of Remote Work Agreements (RWAs) which reflect the terms and conditions of the remote work being performed and documents its frequency.</a:t>
            </a:r>
          </a:p>
          <a:p>
            <a:r>
              <a:rPr lang="en-US" dirty="0"/>
              <a:t>Remote work poses unique challenges for nonexempt employees because of reporting work hours. Reporting compensable hours worked is the same for remote employees.</a:t>
            </a:r>
          </a:p>
        </p:txBody>
      </p:sp>
      <p:sp>
        <p:nvSpPr>
          <p:cNvPr id="4" name="Text Placeholder 3">
            <a:extLst>
              <a:ext uri="{FF2B5EF4-FFF2-40B4-BE49-F238E27FC236}">
                <a16:creationId xmlns:a16="http://schemas.microsoft.com/office/drawing/2014/main" id="{A74726EC-2060-97CC-91C9-2D4FF08BEB7F}"/>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395335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7C568-5DAB-2028-6823-AD6FA03BE78F}"/>
              </a:ext>
            </a:extLst>
          </p:cNvPr>
          <p:cNvSpPr>
            <a:spLocks noGrp="1"/>
          </p:cNvSpPr>
          <p:nvPr>
            <p:ph type="body" sz="quarter" idx="12"/>
          </p:nvPr>
        </p:nvSpPr>
        <p:spPr/>
        <p:txBody>
          <a:bodyPr/>
          <a:lstStyle/>
          <a:p>
            <a:r>
              <a:rPr lang="en-US" dirty="0"/>
              <a:t>Compensatory Time</a:t>
            </a:r>
          </a:p>
        </p:txBody>
      </p:sp>
      <p:sp>
        <p:nvSpPr>
          <p:cNvPr id="3" name="Content Placeholder 2">
            <a:extLst>
              <a:ext uri="{FF2B5EF4-FFF2-40B4-BE49-F238E27FC236}">
                <a16:creationId xmlns:a16="http://schemas.microsoft.com/office/drawing/2014/main" id="{9D86B4D8-C2C1-1BEC-A27F-A298E31147F5}"/>
              </a:ext>
            </a:extLst>
          </p:cNvPr>
          <p:cNvSpPr>
            <a:spLocks noGrp="1"/>
          </p:cNvSpPr>
          <p:nvPr>
            <p:ph sz="quarter" idx="13"/>
          </p:nvPr>
        </p:nvSpPr>
        <p:spPr/>
        <p:txBody>
          <a:bodyPr vert="horz" lIns="91440" tIns="45720" rIns="91440" bIns="45720" rtlCol="0" anchor="t">
            <a:normAutofit/>
          </a:bodyPr>
          <a:lstStyle/>
          <a:p>
            <a:r>
              <a:rPr lang="en-US" sz="2800" dirty="0">
                <a:latin typeface="Red Hat Display"/>
              </a:rPr>
              <a:t>Linked </a:t>
            </a:r>
            <a:r>
              <a:rPr lang="en-US" sz="2800" dirty="0">
                <a:latin typeface="Red Hat Display"/>
                <a:hlinkClick r:id="rId2"/>
              </a:rPr>
              <a:t>here</a:t>
            </a:r>
            <a:r>
              <a:rPr lang="en-US" sz="2800" dirty="0">
                <a:latin typeface="Red Hat Display"/>
              </a:rPr>
              <a:t> is the UW-Madison policy for overtime.</a:t>
            </a:r>
          </a:p>
          <a:p>
            <a:pPr lvl="1"/>
            <a:r>
              <a:rPr lang="en-US" sz="2400" dirty="0">
                <a:latin typeface="Red Hat Display"/>
              </a:rPr>
              <a:t>Nonexempt employees may receive compensatory (comp) time, at a rate of 1.5 hours for each overtime worked, instead of cash overtime pay.</a:t>
            </a:r>
          </a:p>
          <a:p>
            <a:pPr lvl="1"/>
            <a:r>
              <a:rPr lang="en-US" sz="2400" dirty="0">
                <a:latin typeface="Red Hat Display"/>
              </a:rPr>
              <a:t>If a division allows employees to receive time, an employee may accumulate up to 80 hours of comp time.</a:t>
            </a:r>
          </a:p>
          <a:p>
            <a:pPr lvl="1"/>
            <a:r>
              <a:rPr lang="en-US" sz="2400" dirty="0">
                <a:latin typeface="Red Hat Display"/>
              </a:rPr>
              <a:t>This division has the discretion to approve scheduled use.</a:t>
            </a:r>
          </a:p>
        </p:txBody>
      </p:sp>
      <p:sp>
        <p:nvSpPr>
          <p:cNvPr id="4" name="Text Placeholder 3">
            <a:extLst>
              <a:ext uri="{FF2B5EF4-FFF2-40B4-BE49-F238E27FC236}">
                <a16:creationId xmlns:a16="http://schemas.microsoft.com/office/drawing/2014/main" id="{87CB1B3D-BE24-132F-08F5-44F6780CB430}"/>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72230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1732A-B219-DB0F-7E46-51E14E3C4080}"/>
              </a:ext>
            </a:extLst>
          </p:cNvPr>
          <p:cNvSpPr>
            <a:spLocks noGrp="1"/>
          </p:cNvSpPr>
          <p:nvPr>
            <p:ph type="body" sz="quarter" idx="12"/>
          </p:nvPr>
        </p:nvSpPr>
        <p:spPr/>
        <p:txBody>
          <a:bodyPr/>
          <a:lstStyle/>
          <a:p>
            <a:r>
              <a:rPr lang="en-US" dirty="0"/>
              <a:t>What Constitutes Hours Worked for Nonexempt Employees?</a:t>
            </a:r>
          </a:p>
        </p:txBody>
      </p:sp>
      <p:sp>
        <p:nvSpPr>
          <p:cNvPr id="6" name="Text Placeholder 5">
            <a:extLst>
              <a:ext uri="{FF2B5EF4-FFF2-40B4-BE49-F238E27FC236}">
                <a16:creationId xmlns:a16="http://schemas.microsoft.com/office/drawing/2014/main" id="{62D5A441-745B-EBCF-DDAE-F0B823AE0305}"/>
              </a:ext>
            </a:extLst>
          </p:cNvPr>
          <p:cNvSpPr>
            <a:spLocks noGrp="1"/>
          </p:cNvSpPr>
          <p:nvPr>
            <p:ph sz="quarter" idx="13"/>
          </p:nvPr>
        </p:nvSpPr>
        <p:spPr/>
        <p:txBody>
          <a:bodyPr/>
          <a:lstStyle/>
          <a:p>
            <a:pPr marL="571500" indent="-571500">
              <a:buFont typeface="Arial" panose="020B0604020202020204" pitchFamily="34" charset="0"/>
              <a:buChar char="•"/>
            </a:pPr>
            <a:r>
              <a:rPr lang="en-US" dirty="0"/>
              <a:t>Compensable time under the FLSA is referred to as “hours worked”.</a:t>
            </a:r>
          </a:p>
          <a:p>
            <a:pPr marL="571500" indent="-571500">
              <a:buFont typeface="Arial" panose="020B0604020202020204" pitchFamily="34" charset="0"/>
              <a:buChar char="•"/>
            </a:pPr>
            <a:r>
              <a:rPr lang="en-US" dirty="0"/>
              <a:t>The amount of pay that a nonexempt employee should receive cannot be determined without knowing the number of hours worked.</a:t>
            </a:r>
          </a:p>
        </p:txBody>
      </p:sp>
      <p:sp>
        <p:nvSpPr>
          <p:cNvPr id="9" name="Text Placeholder 8">
            <a:extLst>
              <a:ext uri="{FF2B5EF4-FFF2-40B4-BE49-F238E27FC236}">
                <a16:creationId xmlns:a16="http://schemas.microsoft.com/office/drawing/2014/main" id="{C99E9706-7BF3-8CDB-AA7D-BF76398C1D70}"/>
              </a:ext>
            </a:extLst>
          </p:cNvPr>
          <p:cNvSpPr>
            <a:spLocks noGrp="1"/>
          </p:cNvSpPr>
          <p:nvPr>
            <p:ph type="body" sz="quarter" idx="14"/>
          </p:nvPr>
        </p:nvSpPr>
        <p:spPr>
          <a:xfrm>
            <a:off x="0" y="6498293"/>
            <a:ext cx="5385129" cy="352084"/>
          </a:xfrm>
        </p:spPr>
        <p:txBody>
          <a:bodyPr/>
          <a:lstStyle/>
          <a:p>
            <a:r>
              <a:rPr lang="en-US" dirty="0"/>
              <a:t>University of Wisconsin-Madison \\ Office of Human Resources</a:t>
            </a:r>
          </a:p>
        </p:txBody>
      </p:sp>
    </p:spTree>
    <p:extLst>
      <p:ext uri="{BB962C8B-B14F-4D97-AF65-F5344CB8AC3E}">
        <p14:creationId xmlns:p14="http://schemas.microsoft.com/office/powerpoint/2010/main" val="4280529929"/>
      </p:ext>
    </p:extLst>
  </p:cSld>
  <p:clrMapOvr>
    <a:masterClrMapping/>
  </p:clrMapOvr>
</p:sld>
</file>

<file path=ppt/theme/theme1.xml><?xml version="1.0" encoding="utf-8"?>
<a:theme xmlns:a="http://schemas.openxmlformats.org/drawingml/2006/main" name="OHR Theme">
  <a:themeElements>
    <a:clrScheme name="OHR Badger Red 1">
      <a:dk1>
        <a:srgbClr val="171717"/>
      </a:dk1>
      <a:lt1>
        <a:srgbClr val="FFFFFF"/>
      </a:lt1>
      <a:dk2>
        <a:srgbClr val="525252"/>
      </a:dk2>
      <a:lt2>
        <a:srgbClr val="F2F2F2"/>
      </a:lt2>
      <a:accent1>
        <a:srgbClr val="C5050C"/>
      </a:accent1>
      <a:accent2>
        <a:srgbClr val="9B0000"/>
      </a:accent2>
      <a:accent3>
        <a:srgbClr val="646569"/>
      </a:accent3>
      <a:accent4>
        <a:srgbClr val="8A8C8E"/>
      </a:accent4>
      <a:accent5>
        <a:srgbClr val="FFFFFF"/>
      </a:accent5>
      <a:accent6>
        <a:srgbClr val="FF9300"/>
      </a:accent6>
      <a:hlink>
        <a:srgbClr val="044FE6"/>
      </a:hlink>
      <a:folHlink>
        <a:srgbClr val="0096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R Theme" id="{44201515-6146-404E-9691-A6268D9B56A5}" vid="{C136687A-4800-4529-8DC5-3E35D071D9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OHR Theme</Template>
  <TotalTime>139</TotalTime>
  <Words>1705</Words>
  <Application>Microsoft Office PowerPoint</Application>
  <PresentationFormat>Widescreen</PresentationFormat>
  <Paragraphs>144</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OHR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ROWAN E O'CONNELL</dc:creator>
  <cp:lastModifiedBy>ROWAN E O'CONNELL</cp:lastModifiedBy>
  <cp:revision>34</cp:revision>
  <dcterms:created xsi:type="dcterms:W3CDTF">2024-10-24T16:08:11Z</dcterms:created>
  <dcterms:modified xsi:type="dcterms:W3CDTF">2024-10-24T20:32:43Z</dcterms:modified>
</cp:coreProperties>
</file>