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5B5D_F45EFFA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E5B0E_1DF975EF.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2.xml" ContentType="application/vnd.openxmlformats-officedocument.presentationml.tags+xml"/>
  <Override PartName="/ppt/notesSlides/notesSlide62.xml" ContentType="application/vnd.openxmlformats-officedocument.presentationml.notesSlide+xml"/>
  <Override PartName="/ppt/tags/tag3.xml" ContentType="application/vnd.openxmlformats-officedocument.presentationml.tags+xml"/>
  <Override PartName="/ppt/notesSlides/notesSlide63.xml" ContentType="application/vnd.openxmlformats-officedocument.presentationml.notesSlide+xml"/>
  <Override PartName="/ppt/tags/tag4.xml" ContentType="application/vnd.openxmlformats-officedocument.presentationml.tags+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2147376027" r:id="rId5"/>
    <p:sldId id="2147375862" r:id="rId6"/>
    <p:sldId id="2147375930" r:id="rId7"/>
    <p:sldId id="2147375929" r:id="rId8"/>
    <p:sldId id="2147375958" r:id="rId9"/>
    <p:sldId id="2147375959" r:id="rId10"/>
    <p:sldId id="2147375960" r:id="rId11"/>
    <p:sldId id="2147375860" r:id="rId12"/>
    <p:sldId id="2147375961" r:id="rId13"/>
    <p:sldId id="2147375962" r:id="rId14"/>
    <p:sldId id="2147375963" r:id="rId15"/>
    <p:sldId id="2147375876" r:id="rId16"/>
    <p:sldId id="2147375894" r:id="rId17"/>
    <p:sldId id="2147375964" r:id="rId18"/>
    <p:sldId id="2147375965" r:id="rId19"/>
    <p:sldId id="2147375966" r:id="rId20"/>
    <p:sldId id="2147375967" r:id="rId21"/>
    <p:sldId id="2147375968" r:id="rId22"/>
    <p:sldId id="2147375969" r:id="rId23"/>
    <p:sldId id="2147375883" r:id="rId24"/>
    <p:sldId id="2147375884" r:id="rId25"/>
    <p:sldId id="2147375970" r:id="rId26"/>
    <p:sldId id="2147375886" r:id="rId27"/>
    <p:sldId id="2147375873" r:id="rId28"/>
    <p:sldId id="2147375971" r:id="rId29"/>
    <p:sldId id="2147375933" r:id="rId30"/>
    <p:sldId id="2147375900" r:id="rId31"/>
    <p:sldId id="2147375972" r:id="rId32"/>
    <p:sldId id="2147375973" r:id="rId33"/>
    <p:sldId id="2147375974" r:id="rId34"/>
    <p:sldId id="2147375975" r:id="rId35"/>
    <p:sldId id="2147375976" r:id="rId36"/>
    <p:sldId id="2147375977" r:id="rId37"/>
    <p:sldId id="2147375978" r:id="rId38"/>
    <p:sldId id="2147375979" r:id="rId39"/>
    <p:sldId id="2147375980" r:id="rId40"/>
    <p:sldId id="2147375981" r:id="rId41"/>
    <p:sldId id="2147375982" r:id="rId42"/>
    <p:sldId id="2147375983" r:id="rId43"/>
    <p:sldId id="2147375984" r:id="rId44"/>
    <p:sldId id="2147375985" r:id="rId45"/>
    <p:sldId id="2147375986" r:id="rId46"/>
    <p:sldId id="2147375987" r:id="rId47"/>
    <p:sldId id="2147375988" r:id="rId48"/>
    <p:sldId id="2147375989" r:id="rId49"/>
    <p:sldId id="2147375990" r:id="rId50"/>
    <p:sldId id="2147376026" r:id="rId51"/>
    <p:sldId id="2147375896" r:id="rId52"/>
    <p:sldId id="2147375890" r:id="rId53"/>
    <p:sldId id="2147375891" r:id="rId54"/>
    <p:sldId id="2147375892" r:id="rId55"/>
    <p:sldId id="2147376022" r:id="rId56"/>
    <p:sldId id="2147375874" r:id="rId57"/>
    <p:sldId id="2147375875" r:id="rId58"/>
    <p:sldId id="2147375877" r:id="rId59"/>
    <p:sldId id="2147375878" r:id="rId60"/>
    <p:sldId id="2147376023" r:id="rId61"/>
    <p:sldId id="2147375956" r:id="rId62"/>
    <p:sldId id="2147376024" r:id="rId63"/>
    <p:sldId id="2147376025" r:id="rId64"/>
    <p:sldId id="2147376014" r:id="rId65"/>
    <p:sldId id="2147376019" r:id="rId66"/>
    <p:sldId id="2147376021" r:id="rId67"/>
    <p:sldId id="2147376015" r:id="rId68"/>
    <p:sldId id="2147376016" r:id="rId69"/>
    <p:sldId id="214737601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inar Introductory Slides" id="{86C055C7-B3E2-4F40-837E-29691269DCC1}">
          <p14:sldIdLst>
            <p14:sldId id="2147376027"/>
            <p14:sldId id="2147375862"/>
            <p14:sldId id="2147375930"/>
            <p14:sldId id="2147375929"/>
            <p14:sldId id="2147375958"/>
            <p14:sldId id="2147375959"/>
            <p14:sldId id="2147375960"/>
          </p14:sldIdLst>
        </p14:section>
        <p14:section name="Workday Overview" id="{FD08CA8B-A910-41DA-91B5-FE08CB4289E3}">
          <p14:sldIdLst>
            <p14:sldId id="2147375860"/>
            <p14:sldId id="2147375961"/>
            <p14:sldId id="2147375962"/>
            <p14:sldId id="2147375963"/>
          </p14:sldIdLst>
        </p14:section>
        <p14:section name="Logging into Workday" id="{E10813D2-6768-4035-BF0D-51F1447654E7}">
          <p14:sldIdLst>
            <p14:sldId id="2147375876"/>
            <p14:sldId id="2147375894"/>
            <p14:sldId id="2147375964"/>
            <p14:sldId id="2147375965"/>
            <p14:sldId id="2147375966"/>
            <p14:sldId id="2147375967"/>
            <p14:sldId id="2147375968"/>
            <p14:sldId id="2147375969"/>
            <p14:sldId id="2147375883"/>
            <p14:sldId id="2147375884"/>
            <p14:sldId id="2147375970"/>
            <p14:sldId id="2147375886"/>
            <p14:sldId id="2147375873"/>
            <p14:sldId id="2147375971"/>
            <p14:sldId id="2147375933"/>
          </p14:sldIdLst>
        </p14:section>
        <p14:section name="Tour of the home page" id="{D342BBB2-A4EF-4033-9A97-71C465AA78F6}">
          <p14:sldIdLst>
            <p14:sldId id="2147375900"/>
            <p14:sldId id="2147375972"/>
            <p14:sldId id="2147375973"/>
            <p14:sldId id="2147375974"/>
            <p14:sldId id="2147375975"/>
            <p14:sldId id="2147375976"/>
            <p14:sldId id="2147375977"/>
            <p14:sldId id="2147375978"/>
            <p14:sldId id="2147375979"/>
            <p14:sldId id="2147375980"/>
            <p14:sldId id="2147375981"/>
            <p14:sldId id="2147375982"/>
            <p14:sldId id="2147375983"/>
            <p14:sldId id="2147375984"/>
            <p14:sldId id="2147375985"/>
            <p14:sldId id="2147375986"/>
            <p14:sldId id="2147375987"/>
            <p14:sldId id="2147375988"/>
            <p14:sldId id="2147375989"/>
            <p14:sldId id="2147375990"/>
            <p14:sldId id="2147376026"/>
          </p14:sldIdLst>
        </p14:section>
        <p14:section name="Update personal information" id="{AD6255B4-C023-4B69-B485-D2907B9DF9A2}">
          <p14:sldIdLst>
            <p14:sldId id="2147375896"/>
            <p14:sldId id="2147375890"/>
            <p14:sldId id="2147375891"/>
            <p14:sldId id="2147375892"/>
            <p14:sldId id="2147376022"/>
            <p14:sldId id="2147375874"/>
            <p14:sldId id="2147375875"/>
            <p14:sldId id="2147375877"/>
            <p14:sldId id="2147375878"/>
            <p14:sldId id="2147376023"/>
            <p14:sldId id="2147375956"/>
            <p14:sldId id="2147376024"/>
            <p14:sldId id="2147376025"/>
          </p14:sldIdLst>
        </p14:section>
        <p14:section name="Resources and next steps" id="{97BC8016-1E92-470A-A37E-18C5B5488D13}">
          <p14:sldIdLst>
            <p14:sldId id="2147376014"/>
            <p14:sldId id="2147376019"/>
            <p14:sldId id="2147376021"/>
            <p14:sldId id="2147376015"/>
            <p14:sldId id="2147376016"/>
            <p14:sldId id="214737601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57828-E780-4DFC-F26A-6CE0CC6A17CD}" name="Sam Hudson" initials="SH" userId="S::schudson6@wisc.edu::fea50a56-089e-42a5-bc6b-9d2ed3c99221" providerId="AD"/>
  <p188:author id="{4B8EDA4A-4D1E-1F35-6BC4-32BC10B67B32}" name="Elizabeth Gaytan" initials="EG" userId="S::ejdennison@wisc.edu::3e617daa-4841-432f-b8be-1abd08f7b739" providerId="AD"/>
  <p188:author id="{6342426A-21C4-6ED3-5F4A-DE8E553A859E}" name="Parwat Regmi" initials="PR" userId="S::pregmi@wisc.edu::8388b3af-b5bb-4fce-9453-c13e5a190ec0" providerId="AD"/>
  <p188:author id="{9707CC9F-810D-CD58-FC4E-3A130C35EACD}" name="BRIANNE CAPPER" initials="BC" userId="S::bcapper@wisc.edu::bd3317a7-5dec-4b6b-89a2-741304167499" providerId="AD"/>
  <p188:author id="{086F3ACB-8F73-2F1C-BAE8-DD817063684C}" name="ANNA VEMBU JULIAN" initials="AJ" userId="S::apvembu@wisc.edu::ab652d7d-0957-494d-8e99-8f27fcb04ca8" providerId="AD"/>
  <p188:author id="{EC0FDCD3-53E4-60AD-4AC8-F92B350E3AE0}" name="MICHELLE A WIEGMANN" initials="MW" userId="S::mwiegmann@wisc.edu::3684b05a-8b98-47f9-bc0d-1333e6fda1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000"/>
    <a:srgbClr val="86C2D0"/>
    <a:srgbClr val="398293"/>
    <a:srgbClr val="FFD0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158F8-AE64-4F2F-A7F9-D317431AB9E4}" v="275" dt="2025-06-30T15:17:57.842"/>
    <p1510:client id="{796B326D-1852-B550-9857-1B45712B0D7B}" v="11" dt="2025-06-30T19:33:17.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3147"/>
  </p:normalViewPr>
  <p:slideViewPr>
    <p:cSldViewPr snapToGrid="0">
      <p:cViewPr varScale="1">
        <p:scale>
          <a:sx n="99" d="100"/>
          <a:sy n="99" d="100"/>
        </p:scale>
        <p:origin x="948" y="90"/>
      </p:cViewPr>
      <p:guideLst/>
    </p:cSldViewPr>
  </p:slideViewPr>
  <p:notesTextViewPr>
    <p:cViewPr>
      <p:scale>
        <a:sx n="1" d="1"/>
        <a:sy n="1" d="1"/>
      </p:scale>
      <p:origin x="0" y="0"/>
    </p:cViewPr>
  </p:notesTextViewPr>
  <p:sorterViewPr>
    <p:cViewPr>
      <p:scale>
        <a:sx n="200" d="100"/>
        <a:sy n="200" d="100"/>
      </p:scale>
      <p:origin x="0" y="-5019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omments/modernComment_7FFE5B0E_1DF975EF.xml><?xml version="1.0" encoding="utf-8"?>
<p188:cmLst xmlns:a="http://schemas.openxmlformats.org/drawingml/2006/main" xmlns:r="http://schemas.openxmlformats.org/officeDocument/2006/relationships" xmlns:p188="http://schemas.microsoft.com/office/powerpoint/2018/8/main">
  <p188:cm id="{FD403CB3-D143-4B60-B213-CE0169CA9CF8}" authorId="{6342426A-21C4-6ED3-5F4A-DE8E553A859E}" status="resolved" created="2025-06-04T19:59:10.302" complete="100000">
    <pc:sldMkLst xmlns:pc="http://schemas.microsoft.com/office/powerpoint/2013/main/command">
      <pc:docMk/>
      <pc:sldMk cId="502887919" sldId="2147375886"/>
    </pc:sldMkLst>
    <p188:txBody>
      <a:bodyPr/>
      <a:lstStyle/>
      <a:p>
        <a:r>
          <a:rPr lang="en-US"/>
          <a:t>Should we include information about the Duo Device (fob)?</a:t>
        </a:r>
      </a:p>
    </p188:txBody>
  </p188:cm>
</p188:cmLst>
</file>

<file path=ppt/comments/modernComment_7FFE5B5D_F45EFFA1.xml><?xml version="1.0" encoding="utf-8"?>
<p188:cmLst xmlns:a="http://schemas.openxmlformats.org/drawingml/2006/main" xmlns:r="http://schemas.openxmlformats.org/officeDocument/2006/relationships" xmlns:p188="http://schemas.microsoft.com/office/powerpoint/2018/8/main">
  <p188:cm id="{3E03F789-044A-4D2C-B527-A79AC05D9BD1}" authorId="{A5B57828-E780-4DFC-F26A-6CE0CC6A17CD}" created="2025-06-05T13:54:15.743">
    <ac:txMkLst xmlns:ac="http://schemas.microsoft.com/office/drawing/2013/main/command">
      <pc:docMk xmlns:pc="http://schemas.microsoft.com/office/powerpoint/2013/main/command"/>
      <pc:sldMk xmlns:pc="http://schemas.microsoft.com/office/powerpoint/2013/main/command" cId="4099866529" sldId="2147375965"/>
      <ac:spMk id="3" creationId="{52740252-ACA3-8110-F6C2-F87FE953D83F}"/>
      <ac:txMk cp="155">
        <ac:context len="118" hash="2086899510"/>
      </ac:txMk>
    </ac:txMkLst>
    <p188:pos x="6226628" y="3897085"/>
    <p188:txBody>
      <a:bodyPr/>
      <a:lstStyle/>
      <a:p>
        <a:r>
          <a:rPr lang="en-US"/>
          <a:t>Once the WD tenant is live, we can just provide them with the Organization ID.
Replace: Organization ID: XXXXXX
Add screenshot: QR code from our profile for them to scan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598F2-4BCE-45B7-88D0-5799C304AEE5}"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6EAC3-C8B6-4B95-84A2-1357E304DE88}" type="slidenum">
              <a:rPr lang="en-US" smtClean="0"/>
              <a:t>‹#›</a:t>
            </a:fld>
            <a:endParaRPr lang="en-US"/>
          </a:p>
        </p:txBody>
      </p:sp>
    </p:spTree>
    <p:extLst>
      <p:ext uri="{BB962C8B-B14F-4D97-AF65-F5344CB8AC3E}">
        <p14:creationId xmlns:p14="http://schemas.microsoft.com/office/powerpoint/2010/main" val="3448531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Welcome to the Workday In-Person Training Series. My name is [your name] and I'll be facilitating today's training. I work at [your unit] as a [your job title]. With us here today to help are [introduce helpers]. [Allow helpers to introduce themselves – their names, where they work, </a:t>
            </a:r>
            <a:r>
              <a:rPr lang="en-US" err="1">
                <a:latin typeface="Calibri"/>
                <a:ea typeface="Calibri"/>
                <a:cs typeface="Calibri"/>
              </a:rPr>
              <a:t>etc</a:t>
            </a:r>
            <a:r>
              <a:rPr lang="en-US">
                <a:latin typeface="Calibri"/>
                <a:ea typeface="Calibri"/>
                <a:cs typeface="Calibri"/>
              </a:rPr>
              <a:t>]. </a:t>
            </a:r>
            <a:endParaRPr lang="en-US"/>
          </a:p>
          <a:p>
            <a:endParaRPr lang="en-US">
              <a:latin typeface="Calibri"/>
              <a:ea typeface="Calibri"/>
              <a:cs typeface="Calibri"/>
            </a:endParaRPr>
          </a:p>
          <a:p>
            <a:r>
              <a:rPr lang="en-US">
                <a:latin typeface="Calibri"/>
                <a:ea typeface="Calibri"/>
                <a:cs typeface="Calibri"/>
              </a:rPr>
              <a:t>If you haven't yet signed in, we will bring the sign-in sheet to you, so you can raise your hand.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a:t>
            </a:fld>
            <a:endParaRPr lang="en-US"/>
          </a:p>
        </p:txBody>
      </p:sp>
    </p:spTree>
    <p:extLst>
      <p:ext uri="{BB962C8B-B14F-4D97-AF65-F5344CB8AC3E}">
        <p14:creationId xmlns:p14="http://schemas.microsoft.com/office/powerpoint/2010/main" val="408525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advantages of Workday. For an employee, a few key ones are </a:t>
            </a:r>
          </a:p>
          <a:p>
            <a:pPr marL="171450" indent="-171450">
              <a:buFont typeface="Arial"/>
              <a:buChar char="•"/>
            </a:pPr>
            <a:r>
              <a:rPr lang="en-US"/>
              <a:t>You can use the mobile app to access your information </a:t>
            </a:r>
          </a:p>
          <a:p>
            <a:pPr marL="171450" indent="-171450">
              <a:buFont typeface="Arial"/>
              <a:buChar char="•"/>
            </a:pPr>
            <a:r>
              <a:rPr lang="en-US"/>
              <a:t>The search bar helps you find what you need quickly</a:t>
            </a:r>
          </a:p>
          <a:p>
            <a:pPr marL="171450" indent="-171450">
              <a:buFont typeface="Arial"/>
              <a:buChar char="•"/>
            </a:pPr>
            <a:r>
              <a:rPr lang="en-US"/>
              <a:t>You can change your personal information as well</a:t>
            </a:r>
          </a:p>
          <a:p>
            <a:endParaRPr lang="en-US"/>
          </a:p>
          <a:p>
            <a:r>
              <a:rPr lang="en-US"/>
              <a:t>I think a huge benefit of Workday is that all these things are in one spot. Instead of logging into different systems, you will log into Workday and you can see all your employment information.</a:t>
            </a:r>
          </a:p>
          <a:p>
            <a:endParaRPr lang="en-US"/>
          </a:p>
          <a:p>
            <a:r>
              <a:rPr lang="en-US"/>
              <a:t>Throughout today and the next two weeks, we will talk about key features you may use regularly. And we’ll give you time to explore Workday and practice doing specific actions. </a:t>
            </a:r>
          </a:p>
          <a:p>
            <a:endParaRPr lang="en-US"/>
          </a:p>
          <a:p>
            <a:r>
              <a:rPr lang="en-US"/>
              <a:t>So let's get started!</a:t>
            </a:r>
          </a:p>
        </p:txBody>
      </p:sp>
      <p:sp>
        <p:nvSpPr>
          <p:cNvPr id="4" name="Slide Number Placeholder 3"/>
          <p:cNvSpPr>
            <a:spLocks noGrp="1"/>
          </p:cNvSpPr>
          <p:nvPr>
            <p:ph type="sldNum" sz="quarter" idx="5"/>
          </p:nvPr>
        </p:nvSpPr>
        <p:spPr/>
        <p:txBody>
          <a:bodyPr/>
          <a:lstStyle/>
          <a:p>
            <a:fld id="{16E6EAC3-C8B6-4B95-84A2-1357E304DE88}" type="slidenum">
              <a:rPr lang="en-US" smtClean="0"/>
              <a:t>11</a:t>
            </a:fld>
            <a:endParaRPr lang="en-US"/>
          </a:p>
        </p:txBody>
      </p:sp>
    </p:spTree>
    <p:extLst>
      <p:ext uri="{BB962C8B-B14F-4D97-AF65-F5344CB8AC3E}">
        <p14:creationId xmlns:p14="http://schemas.microsoft.com/office/powerpoint/2010/main" val="98935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are going to look at the ways that you can log into Workday. </a:t>
            </a:r>
          </a:p>
          <a:p>
            <a:endParaRPr lang="en-US"/>
          </a:p>
          <a:p>
            <a:r>
              <a:rPr lang="en-US"/>
              <a:t>You have two options: from your smart phone with the Workday mobile app or online using a computer or web browser. </a:t>
            </a:r>
          </a:p>
          <a:p>
            <a:endParaRPr lang="en-US"/>
          </a:p>
          <a:p>
            <a:r>
              <a:rPr lang="en-US"/>
              <a:t>We are going to review all of the steps to download the mobile app, and then we will look at how you can log into Workday on a computer. After that, we will give you all time to get logged into Workday, and we will walk around and help as needed.</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12</a:t>
            </a:fld>
            <a:endParaRPr lang="en-US"/>
          </a:p>
        </p:txBody>
      </p:sp>
    </p:spTree>
    <p:extLst>
      <p:ext uri="{BB962C8B-B14F-4D97-AF65-F5344CB8AC3E}">
        <p14:creationId xmlns:p14="http://schemas.microsoft.com/office/powerpoint/2010/main" val="262241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today, here are the things you will need. </a:t>
            </a:r>
          </a:p>
          <a:p>
            <a:pPr marL="171450" indent="-171450">
              <a:buFont typeface="Arial" panose="020B0604020202020204" pitchFamily="34" charset="0"/>
              <a:buChar char="•"/>
            </a:pPr>
            <a:r>
              <a:rPr lang="en-US"/>
              <a:t>To get logged into Workday, you will need a computer or smartphone.</a:t>
            </a:r>
          </a:p>
          <a:p>
            <a:pPr marL="171450" indent="-171450">
              <a:buFont typeface="Arial" panose="020B0604020202020204" pitchFamily="34" charset="0"/>
              <a:buChar char="•"/>
            </a:pPr>
            <a:r>
              <a:rPr lang="en-US"/>
              <a:t>You will also need your personal NetID and password.</a:t>
            </a:r>
          </a:p>
          <a:p>
            <a:pPr marL="171450" indent="-171450">
              <a:buFont typeface="Arial" panose="020B0604020202020204" pitchFamily="34" charset="0"/>
              <a:buChar char="•"/>
            </a:pPr>
            <a:r>
              <a:rPr lang="en-US"/>
              <a:t>You will then have to authenticate using Duo, so you’ll either need your smartphone, or your duo device to authenticate.</a:t>
            </a:r>
          </a:p>
        </p:txBody>
      </p:sp>
      <p:sp>
        <p:nvSpPr>
          <p:cNvPr id="4" name="Slide Number Placeholder 3"/>
          <p:cNvSpPr>
            <a:spLocks noGrp="1"/>
          </p:cNvSpPr>
          <p:nvPr>
            <p:ph type="sldNum" sz="quarter" idx="5"/>
          </p:nvPr>
        </p:nvSpPr>
        <p:spPr/>
        <p:txBody>
          <a:bodyPr/>
          <a:lstStyle/>
          <a:p>
            <a:fld id="{16E6EAC3-C8B6-4B95-84A2-1357E304DE88}" type="slidenum">
              <a:rPr lang="en-US" smtClean="0"/>
              <a:t>13</a:t>
            </a:fld>
            <a:endParaRPr lang="en-US"/>
          </a:p>
        </p:txBody>
      </p:sp>
    </p:spTree>
    <p:extLst>
      <p:ext uri="{BB962C8B-B14F-4D97-AF65-F5344CB8AC3E}">
        <p14:creationId xmlns:p14="http://schemas.microsoft.com/office/powerpoint/2010/main" val="1552363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we’ll talk about instructions to download the mobile app. This is optional. You do not have to download the mobile app. However, if you use your phone everyday, it might be easier than logging into a computer.</a:t>
            </a:r>
          </a:p>
          <a:p>
            <a:endParaRPr lang="en-US"/>
          </a:p>
          <a:p>
            <a:r>
              <a:rPr lang="en-US"/>
              <a:t>If you want to download the mobile app now, you can pull out your phone and follow the instructions. You can let the app download while we look at other instructions in Workday. </a:t>
            </a:r>
          </a:p>
          <a:p>
            <a:endParaRPr lang="en-US"/>
          </a:p>
          <a:p>
            <a:pPr marL="514350" indent="-514350">
              <a:lnSpc>
                <a:spcPct val="90000"/>
              </a:lnSpc>
              <a:spcBef>
                <a:spcPts val="1000"/>
              </a:spcBef>
              <a:buAutoNum type="arabicPeriod"/>
            </a:pPr>
            <a:r>
              <a:rPr lang="en-US"/>
              <a:t>First, go to the </a:t>
            </a:r>
            <a:r>
              <a:rPr lang="en-US" b="1"/>
              <a:t>Apple App Store </a:t>
            </a:r>
            <a:r>
              <a:rPr lang="en-US"/>
              <a:t>or </a:t>
            </a:r>
            <a:r>
              <a:rPr lang="en-US" b="1"/>
              <a:t>Google Play Store</a:t>
            </a:r>
            <a:endParaRPr lang="en-US"/>
          </a:p>
          <a:p>
            <a:pPr marL="514350" indent="-514350">
              <a:lnSpc>
                <a:spcPct val="90000"/>
              </a:lnSpc>
              <a:spcBef>
                <a:spcPts val="1000"/>
              </a:spcBef>
              <a:buAutoNum type="arabicPeriod"/>
            </a:pPr>
            <a:r>
              <a:rPr lang="en-US"/>
              <a:t>Search for </a:t>
            </a:r>
            <a:r>
              <a:rPr lang="en-US" b="1"/>
              <a:t>Workday</a:t>
            </a:r>
            <a:r>
              <a:rPr lang="en-US"/>
              <a:t> in the search field. </a:t>
            </a:r>
          </a:p>
          <a:p>
            <a:pPr marL="514350" indent="-514350">
              <a:lnSpc>
                <a:spcPct val="90000"/>
              </a:lnSpc>
              <a:spcBef>
                <a:spcPts val="1000"/>
              </a:spcBef>
              <a:buAutoNum type="arabicPeriod"/>
            </a:pPr>
            <a:r>
              <a:rPr lang="en-US"/>
              <a:t>Look for the W logo to know that you have the right app.</a:t>
            </a:r>
          </a:p>
          <a:p>
            <a:pPr marL="514350" indent="-514350">
              <a:lnSpc>
                <a:spcPct val="90000"/>
              </a:lnSpc>
              <a:spcBef>
                <a:spcPts val="1000"/>
              </a:spcBef>
              <a:buAutoNum type="arabicPeriod"/>
            </a:pPr>
            <a:r>
              <a:rPr lang="en-US"/>
              <a:t>Select </a:t>
            </a:r>
            <a:r>
              <a:rPr lang="en-US" b="1"/>
              <a:t>Install </a:t>
            </a:r>
            <a:r>
              <a:rPr lang="en-US"/>
              <a:t>or</a:t>
            </a:r>
            <a:r>
              <a:rPr lang="en-US" b="1"/>
              <a:t> Get </a:t>
            </a:r>
            <a:r>
              <a:rPr lang="en-US"/>
              <a:t>and accept application permissions, if necessary</a:t>
            </a:r>
          </a:p>
          <a:p>
            <a:pPr marL="514350" indent="-514350">
              <a:lnSpc>
                <a:spcPct val="90000"/>
              </a:lnSpc>
              <a:spcBef>
                <a:spcPts val="1000"/>
              </a:spcBef>
              <a:buAutoNum type="arabicPeriod"/>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14</a:t>
            </a:fld>
            <a:endParaRPr lang="en-US"/>
          </a:p>
        </p:txBody>
      </p:sp>
    </p:spTree>
    <p:extLst>
      <p:ext uri="{BB962C8B-B14F-4D97-AF65-F5344CB8AC3E}">
        <p14:creationId xmlns:p14="http://schemas.microsoft.com/office/powerpoint/2010/main" val="198889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First, Open the </a:t>
            </a:r>
            <a:r>
              <a:rPr lang="en-US" b="1"/>
              <a:t>Workday Mobile</a:t>
            </a:r>
            <a:r>
              <a:rPr lang="en-US"/>
              <a:t> app</a:t>
            </a:r>
          </a:p>
          <a:p>
            <a:pPr>
              <a:lnSpc>
                <a:spcPct val="90000"/>
              </a:lnSpc>
              <a:spcBef>
                <a:spcPts val="1000"/>
              </a:spcBef>
            </a:pPr>
            <a:r>
              <a:rPr lang="en-US"/>
              <a:t>Then, tap </a:t>
            </a:r>
            <a:r>
              <a:rPr lang="en-US" b="1"/>
              <a:t>Log in</a:t>
            </a:r>
            <a:endParaRPr lang="en-US"/>
          </a:p>
          <a:p>
            <a:pPr>
              <a:lnSpc>
                <a:spcPct val="90000"/>
              </a:lnSpc>
              <a:spcBef>
                <a:spcPts val="600"/>
              </a:spcBef>
              <a:spcAft>
                <a:spcPts val="300"/>
              </a:spcAft>
            </a:pPr>
            <a:r>
              <a:rPr lang="en-US"/>
              <a:t>Enter the organization ID in the </a:t>
            </a:r>
            <a:r>
              <a:rPr lang="en-US" b="1"/>
              <a:t>Your Organization ID</a:t>
            </a:r>
            <a:r>
              <a:rPr lang="en-US"/>
              <a:t> field, or scan the QR code</a:t>
            </a:r>
          </a:p>
          <a:p>
            <a:pPr marL="914400" lvl="1" indent="-457200">
              <a:lnSpc>
                <a:spcPct val="90000"/>
              </a:lnSpc>
              <a:spcBef>
                <a:spcPts val="600"/>
              </a:spcBef>
              <a:spcAft>
                <a:spcPts val="300"/>
              </a:spcAft>
              <a:buFont typeface="Courier New,monospace"/>
              <a:buChar char="•"/>
            </a:pPr>
            <a:r>
              <a:rPr lang="en-US"/>
              <a:t>Organization ID: XXXXXXXXX</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15</a:t>
            </a:fld>
            <a:endParaRPr lang="en-US"/>
          </a:p>
        </p:txBody>
      </p:sp>
    </p:spTree>
    <p:extLst>
      <p:ext uri="{BB962C8B-B14F-4D97-AF65-F5344CB8AC3E}">
        <p14:creationId xmlns:p14="http://schemas.microsoft.com/office/powerpoint/2010/main" val="370291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you will tap </a:t>
            </a:r>
            <a:r>
              <a:rPr lang="en-US" b="1">
                <a:latin typeface="Calibri"/>
                <a:ea typeface="Calibri"/>
                <a:cs typeface="Calibri"/>
              </a:rPr>
              <a:t>Single Sign On</a:t>
            </a:r>
          </a:p>
        </p:txBody>
      </p:sp>
      <p:sp>
        <p:nvSpPr>
          <p:cNvPr id="4" name="Slide Number Placeholder 3"/>
          <p:cNvSpPr>
            <a:spLocks noGrp="1"/>
          </p:cNvSpPr>
          <p:nvPr>
            <p:ph type="sldNum" sz="quarter" idx="5"/>
          </p:nvPr>
        </p:nvSpPr>
        <p:spPr/>
        <p:txBody>
          <a:bodyPr/>
          <a:lstStyle/>
          <a:p>
            <a:fld id="{16E6EAC3-C8B6-4B95-84A2-1357E304DE88}" type="slidenum">
              <a:rPr lang="en-US" smtClean="0"/>
              <a:t>16</a:t>
            </a:fld>
            <a:endParaRPr lang="en-US"/>
          </a:p>
        </p:txBody>
      </p:sp>
    </p:spTree>
    <p:extLst>
      <p:ext uri="{BB962C8B-B14F-4D97-AF65-F5344CB8AC3E}">
        <p14:creationId xmlns:p14="http://schemas.microsoft.com/office/powerpoint/2010/main" val="75855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600"/>
              </a:spcBef>
              <a:spcAft>
                <a:spcPts val="300"/>
              </a:spcAft>
            </a:pPr>
            <a:r>
              <a:rPr lang="en-US">
                <a:latin typeface="Calibri"/>
                <a:ea typeface="Calibri"/>
                <a:cs typeface="Calibri"/>
              </a:rPr>
              <a:t>That will take you to this screen, where you need to select </a:t>
            </a:r>
            <a:r>
              <a:rPr lang="en-US"/>
              <a:t> </a:t>
            </a:r>
            <a:r>
              <a:rPr lang="en-US" b="1"/>
              <a:t>UW-Madison</a:t>
            </a:r>
            <a:r>
              <a:rPr lang="en-US"/>
              <a:t> from the dropdown menu</a:t>
            </a:r>
          </a:p>
          <a:p>
            <a:pPr>
              <a:lnSpc>
                <a:spcPct val="90000"/>
              </a:lnSpc>
              <a:spcBef>
                <a:spcPts val="600"/>
              </a:spcBef>
              <a:spcAft>
                <a:spcPts val="300"/>
              </a:spcAft>
            </a:pPr>
            <a:endParaRPr lang="en-US"/>
          </a:p>
          <a:p>
            <a:pPr>
              <a:lnSpc>
                <a:spcPct val="90000"/>
              </a:lnSpc>
              <a:spcBef>
                <a:spcPts val="600"/>
              </a:spcBef>
              <a:spcAft>
                <a:spcPts val="300"/>
              </a:spcAft>
            </a:pPr>
            <a:r>
              <a:rPr lang="en-US"/>
              <a:t>Then tap </a:t>
            </a:r>
            <a:r>
              <a:rPr lang="en-US" b="1"/>
              <a:t>Go</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17</a:t>
            </a:fld>
            <a:endParaRPr lang="en-US"/>
          </a:p>
        </p:txBody>
      </p:sp>
    </p:spTree>
    <p:extLst>
      <p:ext uri="{BB962C8B-B14F-4D97-AF65-F5344CB8AC3E}">
        <p14:creationId xmlns:p14="http://schemas.microsoft.com/office/powerpoint/2010/main" val="269757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Here is where you will need to enter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Type in your NetID and Password</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Then tap Log In</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18</a:t>
            </a:fld>
            <a:endParaRPr lang="en-US"/>
          </a:p>
        </p:txBody>
      </p:sp>
    </p:spTree>
    <p:extLst>
      <p:ext uri="{BB962C8B-B14F-4D97-AF65-F5344CB8AC3E}">
        <p14:creationId xmlns:p14="http://schemas.microsoft.com/office/powerpoint/2010/main" val="33053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You will then need to verify your account.</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You can enter the verification code on your phone or tap “other options” and enter your Duo mobile passcode.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After this step, you should be logged into Workday on your phone.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19</a:t>
            </a:fld>
            <a:endParaRPr lang="en-US"/>
          </a:p>
        </p:txBody>
      </p:sp>
    </p:spTree>
    <p:extLst>
      <p:ext uri="{BB962C8B-B14F-4D97-AF65-F5344CB8AC3E}">
        <p14:creationId xmlns:p14="http://schemas.microsoft.com/office/powerpoint/2010/main" val="26871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use a computer to access Workday. You can use any web browser, but for today and the other sessions, we will be using Chrome. You’ll see that your computer is already set up to use Chrome.</a:t>
            </a:r>
          </a:p>
        </p:txBody>
      </p:sp>
      <p:sp>
        <p:nvSpPr>
          <p:cNvPr id="4" name="Slide Number Placeholder 3"/>
          <p:cNvSpPr>
            <a:spLocks noGrp="1"/>
          </p:cNvSpPr>
          <p:nvPr>
            <p:ph type="sldNum" sz="quarter" idx="5"/>
          </p:nvPr>
        </p:nvSpPr>
        <p:spPr/>
        <p:txBody>
          <a:bodyPr/>
          <a:lstStyle/>
          <a:p>
            <a:fld id="{16E6EAC3-C8B6-4B95-84A2-1357E304DE88}" type="slidenum">
              <a:rPr lang="en-US" smtClean="0"/>
              <a:t>20</a:t>
            </a:fld>
            <a:endParaRPr lang="en-US"/>
          </a:p>
        </p:txBody>
      </p:sp>
    </p:spTree>
    <p:extLst>
      <p:ext uri="{BB962C8B-B14F-4D97-AF65-F5344CB8AC3E}">
        <p14:creationId xmlns:p14="http://schemas.microsoft.com/office/powerpoint/2010/main" val="123281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what you can expect to do during our time together. </a:t>
            </a:r>
          </a:p>
          <a:p>
            <a:r>
              <a:rPr lang="en-US"/>
              <a:t>We will...</a:t>
            </a:r>
          </a:p>
          <a:p>
            <a:pPr marL="171450" indent="-171450">
              <a:lnSpc>
                <a:spcPct val="90000"/>
              </a:lnSpc>
              <a:spcBef>
                <a:spcPts val="1000"/>
              </a:spcBef>
              <a:buFont typeface="Arial"/>
              <a:buChar char="•"/>
            </a:pPr>
            <a:r>
              <a:rPr lang="en-US"/>
              <a:t>review how to complete tasks in Workday</a:t>
            </a:r>
          </a:p>
          <a:p>
            <a:pPr marL="171450" indent="-171450">
              <a:lnSpc>
                <a:spcPct val="90000"/>
              </a:lnSpc>
              <a:spcBef>
                <a:spcPts val="1000"/>
              </a:spcBef>
              <a:buFont typeface="Arial"/>
              <a:buChar char="•"/>
            </a:pPr>
            <a:r>
              <a:rPr lang="en-US"/>
              <a:t>give you time to practice completing tasks</a:t>
            </a:r>
          </a:p>
          <a:p>
            <a:pPr lvl="1" indent="-171450">
              <a:lnSpc>
                <a:spcPct val="90000"/>
              </a:lnSpc>
              <a:spcBef>
                <a:spcPts val="1000"/>
              </a:spcBef>
              <a:buFont typeface="Courier New"/>
              <a:buChar char="o"/>
            </a:pPr>
            <a:r>
              <a:rPr lang="en-US"/>
              <a:t>You'll see the computers in front of you, and we will walk through using those here in a little bit.</a:t>
            </a:r>
          </a:p>
          <a:p>
            <a:pPr lvl="1" indent="-171450">
              <a:lnSpc>
                <a:spcPct val="90000"/>
              </a:lnSpc>
              <a:spcBef>
                <a:spcPts val="1000"/>
              </a:spcBef>
              <a:buFont typeface="Courier New"/>
              <a:buChar char="o"/>
            </a:pPr>
            <a:endParaRPr lang="en-US"/>
          </a:p>
          <a:p>
            <a:pPr>
              <a:lnSpc>
                <a:spcPct val="90000"/>
              </a:lnSpc>
              <a:spcBef>
                <a:spcPts val="1000"/>
              </a:spcBef>
            </a:pPr>
            <a:r>
              <a:rPr lang="en-US"/>
              <a:t>Some things we will not be able to do today...</a:t>
            </a:r>
          </a:p>
          <a:p>
            <a:pPr marL="171450" indent="-171450">
              <a:lnSpc>
                <a:spcPct val="90000"/>
              </a:lnSpc>
              <a:spcBef>
                <a:spcPts val="1000"/>
              </a:spcBef>
              <a:buFont typeface="Arial"/>
              <a:buChar char="•"/>
            </a:pPr>
            <a:r>
              <a:rPr lang="en-US"/>
              <a:t>answer personal employee questions</a:t>
            </a:r>
          </a:p>
          <a:p>
            <a:pPr lvl="1" indent="-171450">
              <a:lnSpc>
                <a:spcPct val="90000"/>
              </a:lnSpc>
              <a:spcBef>
                <a:spcPts val="1000"/>
              </a:spcBef>
              <a:buFont typeface="Courier New"/>
              <a:buChar char="o"/>
            </a:pPr>
            <a:r>
              <a:rPr lang="en-US"/>
              <a:t>If you do have questions about your job or any personal details, we cannot answer those today. We would encourage you to talk to your supervisor or your local HR staff to help you with those personal questions.</a:t>
            </a:r>
          </a:p>
          <a:p>
            <a:pPr marL="171450" indent="-171450">
              <a:lnSpc>
                <a:spcPct val="90000"/>
              </a:lnSpc>
              <a:spcBef>
                <a:spcPts val="1000"/>
              </a:spcBef>
              <a:buFont typeface="Arial"/>
              <a:buChar char="•"/>
            </a:pPr>
            <a:r>
              <a:rPr lang="en-US"/>
              <a:t>address department-specific policies or procedures</a:t>
            </a:r>
          </a:p>
          <a:p>
            <a:pPr lvl="1" indent="-171450">
              <a:lnSpc>
                <a:spcPct val="90000"/>
              </a:lnSpc>
              <a:spcBef>
                <a:spcPts val="1000"/>
              </a:spcBef>
              <a:buFont typeface="Courier New"/>
              <a:buChar char="o"/>
            </a:pPr>
            <a:r>
              <a:rPr lang="en-US"/>
              <a:t>We know that different departments and units have different policies and procedures, so if you have a question about how something will work in your own department, you should talk to your supervisor.</a:t>
            </a:r>
          </a:p>
          <a:p>
            <a:pPr marL="171450" indent="-171450">
              <a:lnSpc>
                <a:spcPct val="90000"/>
              </a:lnSpc>
              <a:spcBef>
                <a:spcPts val="1000"/>
              </a:spcBef>
              <a:buFont typeface="Arial"/>
              <a:buChar char="•"/>
            </a:pPr>
            <a:endParaRPr lang="en-US"/>
          </a:p>
          <a:p>
            <a:pPr marL="171450" indent="-1714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9AFD1A25-C150-42F6-9D1E-BDA6234EC7F4}" type="slidenum">
              <a:rPr lang="en-US" smtClean="0"/>
              <a:t>3</a:t>
            </a:fld>
            <a:endParaRPr lang="en-US"/>
          </a:p>
        </p:txBody>
      </p:sp>
    </p:spTree>
    <p:extLst>
      <p:ext uri="{BB962C8B-B14F-4D97-AF65-F5344CB8AC3E}">
        <p14:creationId xmlns:p14="http://schemas.microsoft.com/office/powerpoint/2010/main" val="858487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computer is set up to bring you right to </a:t>
            </a:r>
            <a:r>
              <a:rPr lang="en-US" err="1"/>
              <a:t>MyUW</a:t>
            </a:r>
            <a:r>
              <a:rPr lang="en-US"/>
              <a:t>, but we are going to review all of the steps in case you want to access it on your own outside of today’s session.</a:t>
            </a:r>
          </a:p>
          <a:p>
            <a:pPr marL="228600" indent="-228600">
              <a:buFont typeface="+mj-lt"/>
              <a:buAutoNum type="arabicPeriod"/>
            </a:pPr>
            <a:r>
              <a:rPr lang="en-US"/>
              <a:t>First, you’ll open your internet browser,</a:t>
            </a:r>
          </a:p>
          <a:p>
            <a:pPr marL="228600" indent="-228600">
              <a:buFont typeface="+mj-lt"/>
              <a:buAutoNum type="arabicPeriod"/>
            </a:pPr>
            <a:r>
              <a:rPr lang="en-US"/>
              <a:t>Then, type in my.wisc.edu into the address bar.</a:t>
            </a:r>
          </a:p>
          <a:p>
            <a:pPr marL="228600" indent="-228600">
              <a:buFont typeface="+mj-lt"/>
              <a:buAutoNum type="arabicPeriod"/>
            </a:pPr>
            <a:r>
              <a:rPr lang="en-US"/>
              <a:t>And then hit enter</a:t>
            </a:r>
          </a:p>
        </p:txBody>
      </p:sp>
      <p:sp>
        <p:nvSpPr>
          <p:cNvPr id="4" name="Slide Number Placeholder 3"/>
          <p:cNvSpPr>
            <a:spLocks noGrp="1"/>
          </p:cNvSpPr>
          <p:nvPr>
            <p:ph type="sldNum" sz="quarter" idx="5"/>
          </p:nvPr>
        </p:nvSpPr>
        <p:spPr/>
        <p:txBody>
          <a:bodyPr/>
          <a:lstStyle/>
          <a:p>
            <a:fld id="{16E6EAC3-C8B6-4B95-84A2-1357E304DE88}" type="slidenum">
              <a:rPr lang="en-US" smtClean="0"/>
              <a:t>21</a:t>
            </a:fld>
            <a:endParaRPr lang="en-US"/>
          </a:p>
        </p:txBody>
      </p:sp>
    </p:spTree>
    <p:extLst>
      <p:ext uri="{BB962C8B-B14F-4D97-AF65-F5344CB8AC3E}">
        <p14:creationId xmlns:p14="http://schemas.microsoft.com/office/powerpoint/2010/main" val="35217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you have to enter your NetID and password.</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22</a:t>
            </a:fld>
            <a:endParaRPr lang="en-US"/>
          </a:p>
        </p:txBody>
      </p:sp>
    </p:spTree>
    <p:extLst>
      <p:ext uri="{BB962C8B-B14F-4D97-AF65-F5344CB8AC3E}">
        <p14:creationId xmlns:p14="http://schemas.microsoft.com/office/powerpoint/2010/main" val="3527960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you’ll have to authenticate. So enter the verification code on your smartphone, or tap “other options” and enter your Duo mobile passcode.</a:t>
            </a:r>
          </a:p>
        </p:txBody>
      </p:sp>
      <p:sp>
        <p:nvSpPr>
          <p:cNvPr id="4" name="Slide Number Placeholder 3"/>
          <p:cNvSpPr>
            <a:spLocks noGrp="1"/>
          </p:cNvSpPr>
          <p:nvPr>
            <p:ph type="sldNum" sz="quarter" idx="5"/>
          </p:nvPr>
        </p:nvSpPr>
        <p:spPr/>
        <p:txBody>
          <a:bodyPr/>
          <a:lstStyle/>
          <a:p>
            <a:fld id="{16E6EAC3-C8B6-4B95-84A2-1357E304DE88}" type="slidenum">
              <a:rPr lang="en-US" smtClean="0"/>
              <a:t>23</a:t>
            </a:fld>
            <a:endParaRPr lang="en-US"/>
          </a:p>
        </p:txBody>
      </p:sp>
    </p:spTree>
    <p:extLst>
      <p:ext uri="{BB962C8B-B14F-4D97-AF65-F5344CB8AC3E}">
        <p14:creationId xmlns:p14="http://schemas.microsoft.com/office/powerpoint/2010/main" val="119939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logged into MYUW, the Workday app will be automatically added to your </a:t>
            </a:r>
            <a:r>
              <a:rPr lang="en-US" err="1"/>
              <a:t>MyUW</a:t>
            </a:r>
            <a:r>
              <a:rPr lang="en-US"/>
              <a:t> website. The location of the Workday tile may be at the top, or somewhere else. </a:t>
            </a:r>
          </a:p>
          <a:p>
            <a:r>
              <a:rPr lang="en-US"/>
              <a:t>8. Find the Workday app,</a:t>
            </a:r>
          </a:p>
          <a:p>
            <a:r>
              <a:rPr lang="en-US"/>
              <a:t>9. Click “Launch full app” and that will get you logged into Workday.</a:t>
            </a:r>
            <a:br>
              <a:rPr lang="en-US"/>
            </a:b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24</a:t>
            </a:fld>
            <a:endParaRPr lang="en-US"/>
          </a:p>
        </p:txBody>
      </p:sp>
    </p:spTree>
    <p:extLst>
      <p:ext uri="{BB962C8B-B14F-4D97-AF65-F5344CB8AC3E}">
        <p14:creationId xmlns:p14="http://schemas.microsoft.com/office/powerpoint/2010/main" val="166433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Now, everyone can practice logging into Workday.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screen, you will see the instructions.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Font typeface="+mj-lt"/>
              <a:buNone/>
            </a:pPr>
            <a:endParaRPr lang="en-US" sz="1800" b="0" i="0" u="none" strike="noStrike">
              <a:solidFill>
                <a:srgbClr val="000000"/>
              </a:solidFill>
              <a:effectLst/>
              <a:latin typeface="Aptos" panose="020B0004020202020204" pitchFamily="34" charset="0"/>
            </a:endParaRPr>
          </a:p>
          <a:p>
            <a:pPr algn="l" rtl="0" fontAlgn="base">
              <a:buFont typeface="+mj-lt"/>
              <a:buNone/>
            </a:pPr>
            <a:r>
              <a:rPr lang="en-US" sz="1800" b="0" i="0" u="none" strike="noStrike">
                <a:solidFill>
                  <a:srgbClr val="000000"/>
                </a:solidFill>
                <a:effectLst/>
                <a:latin typeface="Aptos" panose="020B0004020202020204" pitchFamily="34" charset="0"/>
              </a:rPr>
              <a:t>You can use your phone or computer. You do not have to use the Workday mobile app, but if you use your phone more than a computer, you can choose to download the Workday mobile app.</a:t>
            </a:r>
            <a:r>
              <a:rPr lang="en-US" sz="1800" b="0" i="0">
                <a:solidFill>
                  <a:srgbClr val="444444"/>
                </a:solidFill>
                <a:effectLst/>
                <a:latin typeface="Aptos" panose="020B0004020202020204" pitchFamily="34" charset="0"/>
              </a:rPr>
              <a:t>​</a:t>
            </a:r>
          </a:p>
          <a:p>
            <a:pPr algn="l" rtl="0" fontAlgn="base">
              <a:buFont typeface="+mj-lt"/>
              <a:buNone/>
            </a:pPr>
            <a:endParaRPr lang="en-US" sz="1800" b="0" i="0" u="none" strike="noStrike">
              <a:solidFill>
                <a:srgbClr val="444444"/>
              </a:solidFill>
              <a:effectLst/>
              <a:latin typeface="Arial" panose="020B0604020202020204" pitchFamily="34" charset="0"/>
            </a:endParaRPr>
          </a:p>
          <a:p>
            <a:pPr algn="l" rtl="0" fontAlgn="base">
              <a:buFont typeface="+mj-lt"/>
              <a:buNone/>
            </a:pPr>
            <a:r>
              <a:rPr lang="en-US" sz="1800" b="0" i="0" u="none" strike="noStrike">
                <a:solidFill>
                  <a:srgbClr val="444444"/>
                </a:solidFill>
                <a:effectLst/>
                <a:latin typeface="Arial" panose="020B0604020202020204" pitchFamily="34" charset="0"/>
              </a:rPr>
              <a:t>On your phone or computer, log into Workday.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algn="l" rtl="0" fontAlgn="base">
              <a:buFont typeface="+mj-lt"/>
              <a:buNone/>
            </a:pPr>
            <a:endParaRPr lang="en-US" sz="1800" b="0" i="0">
              <a:solidFill>
                <a:srgbClr val="444444"/>
              </a:solidFill>
              <a:effectLst/>
              <a:latin typeface="Arial" panose="020B0604020202020204" pitchFamily="34" charset="0"/>
            </a:endParaRPr>
          </a:p>
          <a:p>
            <a:pPr algn="l" rtl="0" fontAlgn="base">
              <a:buNone/>
            </a:pPr>
            <a:r>
              <a:rPr lang="en-US" b="0" i="0" u="none" strike="noStrike">
                <a:solidFill>
                  <a:srgbClr val="000000"/>
                </a:solidFill>
                <a:effectLst/>
                <a:latin typeface="Aptos" panose="020B0004020202020204" pitchFamily="34" charset="0"/>
              </a:rPr>
              <a:t>If you think you need help, raise your hand and someone will come to help you.</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If you finish early, ask anyone around you if they need help.</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25</a:t>
            </a:fld>
            <a:endParaRPr lang="en-US"/>
          </a:p>
        </p:txBody>
      </p:sp>
    </p:spTree>
    <p:extLst>
      <p:ext uri="{BB962C8B-B14F-4D97-AF65-F5344CB8AC3E}">
        <p14:creationId xmlns:p14="http://schemas.microsoft.com/office/powerpoint/2010/main" val="1933333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break of no more than 10 minutes. If the activity took the group the full time, give them 10 minutes. If it didn’t take the whole time, give them 5 minutes.</a:t>
            </a:r>
          </a:p>
        </p:txBody>
      </p:sp>
      <p:sp>
        <p:nvSpPr>
          <p:cNvPr id="4" name="Slide Number Placeholder 3"/>
          <p:cNvSpPr>
            <a:spLocks noGrp="1"/>
          </p:cNvSpPr>
          <p:nvPr>
            <p:ph type="sldNum" sz="quarter" idx="5"/>
          </p:nvPr>
        </p:nvSpPr>
        <p:spPr/>
        <p:txBody>
          <a:bodyPr/>
          <a:lstStyle/>
          <a:p>
            <a:fld id="{16E6EAC3-C8B6-4B95-84A2-1357E304DE88}" type="slidenum">
              <a:rPr lang="en-US" smtClean="0"/>
              <a:t>26</a:t>
            </a:fld>
            <a:endParaRPr lang="en-US"/>
          </a:p>
        </p:txBody>
      </p:sp>
    </p:spTree>
    <p:extLst>
      <p:ext uri="{BB962C8B-B14F-4D97-AF65-F5344CB8AC3E}">
        <p14:creationId xmlns:p14="http://schemas.microsoft.com/office/powerpoint/2010/main" val="2890913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logged into Workday, we will give you a brief tour of the home page. </a:t>
            </a:r>
          </a:p>
          <a:p>
            <a:r>
              <a:rPr lang="en-US"/>
              <a:t>We will look at some important spots for you to view to help you use the new system. Then, we will give you some time to explore and complete some actions to practice. During this time, we’d appreciate your attention so you can learn about the basics of the system.</a:t>
            </a:r>
          </a:p>
        </p:txBody>
      </p:sp>
      <p:sp>
        <p:nvSpPr>
          <p:cNvPr id="4" name="Slide Number Placeholder 3"/>
          <p:cNvSpPr>
            <a:spLocks noGrp="1"/>
          </p:cNvSpPr>
          <p:nvPr>
            <p:ph type="sldNum" sz="quarter" idx="5"/>
          </p:nvPr>
        </p:nvSpPr>
        <p:spPr/>
        <p:txBody>
          <a:bodyPr/>
          <a:lstStyle/>
          <a:p>
            <a:fld id="{16E6EAC3-C8B6-4B95-84A2-1357E304DE88}" type="slidenum">
              <a:rPr lang="en-US" smtClean="0"/>
              <a:t>27</a:t>
            </a:fld>
            <a:endParaRPr lang="en-US"/>
          </a:p>
        </p:txBody>
      </p:sp>
    </p:spTree>
    <p:extLst>
      <p:ext uri="{BB962C8B-B14F-4D97-AF65-F5344CB8AC3E}">
        <p14:creationId xmlns:p14="http://schemas.microsoft.com/office/powerpoint/2010/main" val="3984786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If you are using your smartphone, this is what you should see on the homepage. It is a bit more condensed than the homepage on the computer screen, but you have the same access to view and do things on your smartphone.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28</a:t>
            </a:fld>
            <a:endParaRPr lang="en-US"/>
          </a:p>
        </p:txBody>
      </p:sp>
    </p:spTree>
    <p:extLst>
      <p:ext uri="{BB962C8B-B14F-4D97-AF65-F5344CB8AC3E}">
        <p14:creationId xmlns:p14="http://schemas.microsoft.com/office/powerpoint/2010/main" val="1736736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When you log into Workday on a computer, you will see this home page.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There are a lot of buttons that will take you to different places in Workday, so we will review some of the most important ones. The smartphone buttons should do the same things, but they may look different.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29</a:t>
            </a:fld>
            <a:endParaRPr lang="en-US"/>
          </a:p>
        </p:txBody>
      </p:sp>
    </p:spTree>
    <p:extLst>
      <p:ext uri="{BB962C8B-B14F-4D97-AF65-F5344CB8AC3E}">
        <p14:creationId xmlns:p14="http://schemas.microsoft.com/office/powerpoint/2010/main" val="17176626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first two areas we will look at are in the top left corner of the computer screen.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first button is the Wisconsin logo. This button will bring you back to this homepage from any page in Workday. So, if you’re exploring, and want to return home, you can click that button.</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The next button is the “Menu” button. This will open the Global Navigation Menu for quick access to the different apps in Workday, like the Jobs Hub, or the Benefits and Pay Hub.</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30</a:t>
            </a:fld>
            <a:endParaRPr lang="en-US"/>
          </a:p>
        </p:txBody>
      </p:sp>
    </p:spTree>
    <p:extLst>
      <p:ext uri="{BB962C8B-B14F-4D97-AF65-F5344CB8AC3E}">
        <p14:creationId xmlns:p14="http://schemas.microsoft.com/office/powerpoint/2010/main" val="128308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talk about some things we will review over the next few weeks. We will review how to</a:t>
            </a:r>
          </a:p>
          <a:p>
            <a:pPr marL="171450" indent="-171450">
              <a:lnSpc>
                <a:spcPct val="90000"/>
              </a:lnSpc>
              <a:spcBef>
                <a:spcPts val="1000"/>
              </a:spcBef>
              <a:buFont typeface="Arial"/>
              <a:buChar char="•"/>
            </a:pPr>
            <a:r>
              <a:rPr lang="en-US"/>
              <a:t>Log into Workday</a:t>
            </a:r>
          </a:p>
          <a:p>
            <a:pPr marL="171450" indent="-171450">
              <a:lnSpc>
                <a:spcPct val="90000"/>
              </a:lnSpc>
              <a:spcBef>
                <a:spcPts val="1000"/>
              </a:spcBef>
              <a:buFont typeface="Arial"/>
              <a:buChar char="•"/>
            </a:pPr>
            <a:r>
              <a:rPr lang="en-US"/>
              <a:t>View </a:t>
            </a:r>
            <a:r>
              <a:rPr lang="en-US" err="1"/>
              <a:t>payslips</a:t>
            </a:r>
            <a:r>
              <a:rPr lang="en-US"/>
              <a:t> and leave balances</a:t>
            </a:r>
          </a:p>
          <a:p>
            <a:pPr marL="171450" indent="-171450">
              <a:lnSpc>
                <a:spcPct val="90000"/>
              </a:lnSpc>
              <a:spcBef>
                <a:spcPts val="1000"/>
              </a:spcBef>
              <a:buFont typeface="Arial"/>
              <a:buChar char="•"/>
            </a:pPr>
            <a:r>
              <a:rPr lang="en-US"/>
              <a:t>Update tax forms (W-2, W-4) and address</a:t>
            </a:r>
          </a:p>
          <a:p>
            <a:pPr marL="171450" indent="-171450">
              <a:lnSpc>
                <a:spcPct val="90000"/>
              </a:lnSpc>
              <a:spcBef>
                <a:spcPts val="1000"/>
              </a:spcBef>
              <a:buFont typeface="Arial"/>
              <a:buChar char="•"/>
            </a:pPr>
            <a:r>
              <a:rPr lang="en-US"/>
              <a:t>How to apply for internal positions</a:t>
            </a:r>
          </a:p>
          <a:p>
            <a:pPr marL="171450" indent="-171450">
              <a:lnSpc>
                <a:spcPct val="90000"/>
              </a:lnSpc>
              <a:spcBef>
                <a:spcPts val="1000"/>
              </a:spcBef>
              <a:buFont typeface="Arial"/>
              <a:buChar char="•"/>
            </a:pPr>
            <a:r>
              <a:rPr lang="en-US"/>
              <a:t>How to get help</a:t>
            </a:r>
          </a:p>
        </p:txBody>
      </p:sp>
      <p:sp>
        <p:nvSpPr>
          <p:cNvPr id="4" name="Slide Number Placeholder 3"/>
          <p:cNvSpPr>
            <a:spLocks noGrp="1"/>
          </p:cNvSpPr>
          <p:nvPr>
            <p:ph type="sldNum" sz="quarter" idx="5"/>
          </p:nvPr>
        </p:nvSpPr>
        <p:spPr/>
        <p:txBody>
          <a:bodyPr/>
          <a:lstStyle/>
          <a:p>
            <a:fld id="{16E6EAC3-C8B6-4B95-84A2-1357E304DE88}" type="slidenum">
              <a:rPr lang="en-US" smtClean="0"/>
              <a:t>4</a:t>
            </a:fld>
            <a:endParaRPr lang="en-US"/>
          </a:p>
        </p:txBody>
      </p:sp>
    </p:spTree>
    <p:extLst>
      <p:ext uri="{BB962C8B-B14F-4D97-AF65-F5344CB8AC3E}">
        <p14:creationId xmlns:p14="http://schemas.microsoft.com/office/powerpoint/2010/main" val="30145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Things look a little different in the mobile app.</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u="none" strike="noStrike">
                <a:solidFill>
                  <a:srgbClr val="000000"/>
                </a:solidFill>
                <a:effectLst/>
                <a:latin typeface="Aptos" panose="020B0004020202020204" pitchFamily="34" charset="0"/>
              </a:rPr>
              <a:t>The home button at the bottom will always be there, and you can tap it to return the homepage at anytime.</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Aptos" panose="020B0004020202020204" pitchFamily="34" charset="0"/>
            </a:endParaRPr>
          </a:p>
          <a:p>
            <a:pPr algn="l" rtl="0" fontAlgn="base"/>
            <a:r>
              <a:rPr lang="en-US" b="0" i="0" u="none" strike="noStrike">
                <a:solidFill>
                  <a:srgbClr val="000000"/>
                </a:solidFill>
                <a:effectLst/>
                <a:latin typeface="Aptos" panose="020B0004020202020204" pitchFamily="34" charset="0"/>
              </a:rPr>
              <a:t>The menu, however, is not a button. Menu options are listed at the bottom of the screen.</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31</a:t>
            </a:fld>
            <a:endParaRPr lang="en-US"/>
          </a:p>
        </p:txBody>
      </p:sp>
    </p:spTree>
    <p:extLst>
      <p:ext uri="{BB962C8B-B14F-4D97-AF65-F5344CB8AC3E}">
        <p14:creationId xmlns:p14="http://schemas.microsoft.com/office/powerpoint/2010/main" val="2885967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To see all the Apps you can access from the Global Navigation Menu, tap the Apps button. We will review some important apps a bit later.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32</a:t>
            </a:fld>
            <a:endParaRPr lang="en-US"/>
          </a:p>
        </p:txBody>
      </p:sp>
    </p:spTree>
    <p:extLst>
      <p:ext uri="{BB962C8B-B14F-4D97-AF65-F5344CB8AC3E}">
        <p14:creationId xmlns:p14="http://schemas.microsoft.com/office/powerpoint/2010/main" val="223970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next feature we want to highlight is the search bar. If you want to do a task or look something up, use the search bar just like you would with Google or a different search engine.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33</a:t>
            </a:fld>
            <a:endParaRPr lang="en-US"/>
          </a:p>
        </p:txBody>
      </p:sp>
    </p:spTree>
    <p:extLst>
      <p:ext uri="{BB962C8B-B14F-4D97-AF65-F5344CB8AC3E}">
        <p14:creationId xmlns:p14="http://schemas.microsoft.com/office/powerpoint/2010/main" val="1977132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search feature is also available on the mobile app. It is called “Find” with a magnifying glass, on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34</a:t>
            </a:fld>
            <a:endParaRPr lang="en-US"/>
          </a:p>
        </p:txBody>
      </p:sp>
    </p:spTree>
    <p:extLst>
      <p:ext uri="{BB962C8B-B14F-4D97-AF65-F5344CB8AC3E}">
        <p14:creationId xmlns:p14="http://schemas.microsoft.com/office/powerpoint/2010/main" val="727494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For example, if you want to find your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you can type “pay” and the search feature will give you options. One of those is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which will take you directly to your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We will look at this a bit more in the next section.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35</a:t>
            </a:fld>
            <a:endParaRPr lang="en-US"/>
          </a:p>
        </p:txBody>
      </p:sp>
    </p:spTree>
    <p:extLst>
      <p:ext uri="{BB962C8B-B14F-4D97-AF65-F5344CB8AC3E}">
        <p14:creationId xmlns:p14="http://schemas.microsoft.com/office/powerpoint/2010/main" val="3386289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The next button we want to highlight is the notifications button, which is the bell icon.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ptos" panose="020B0004020202020204" pitchFamily="34" charset="0"/>
              </a:rPr>
              <a:t>If you have a notification (a reminder or a message), a red circle with a number will pop up, and you can click the bell icon to read the notification.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36</a:t>
            </a:fld>
            <a:endParaRPr lang="en-US"/>
          </a:p>
        </p:txBody>
      </p:sp>
    </p:spTree>
    <p:extLst>
      <p:ext uri="{BB962C8B-B14F-4D97-AF65-F5344CB8AC3E}">
        <p14:creationId xmlns:p14="http://schemas.microsoft.com/office/powerpoint/2010/main" val="92027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bell icon in the upper right corner. Tap it to see your notifications.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37</a:t>
            </a:fld>
            <a:endParaRPr lang="en-US"/>
          </a:p>
        </p:txBody>
      </p:sp>
    </p:spTree>
    <p:extLst>
      <p:ext uri="{BB962C8B-B14F-4D97-AF65-F5344CB8AC3E}">
        <p14:creationId xmlns:p14="http://schemas.microsoft.com/office/powerpoint/2010/main" val="368659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Next up is the “My tasks” button. In the upper right corner next to the notification bell, you’ll see a button that looks like a drawer. Click that to see your tasks.</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Tasks might include courses that you need to take for your job or messages from your local HR professional.</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38</a:t>
            </a:fld>
            <a:endParaRPr lang="en-US"/>
          </a:p>
        </p:txBody>
      </p:sp>
    </p:spTree>
    <p:extLst>
      <p:ext uri="{BB962C8B-B14F-4D97-AF65-F5344CB8AC3E}">
        <p14:creationId xmlns:p14="http://schemas.microsoft.com/office/powerpoint/2010/main" val="194737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“My tasks” button is located at the bottom bar.</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39</a:t>
            </a:fld>
            <a:endParaRPr lang="en-US"/>
          </a:p>
        </p:txBody>
      </p:sp>
    </p:spTree>
    <p:extLst>
      <p:ext uri="{BB962C8B-B14F-4D97-AF65-F5344CB8AC3E}">
        <p14:creationId xmlns:p14="http://schemas.microsoft.com/office/powerpoint/2010/main" val="1080172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Next up is the Profile button. This is in the top right corner, next to the notification bell and Tasks button. This may also be called the Worker Profile. This opens your employee information.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40</a:t>
            </a:fld>
            <a:endParaRPr lang="en-US"/>
          </a:p>
        </p:txBody>
      </p:sp>
    </p:spTree>
    <p:extLst>
      <p:ext uri="{BB962C8B-B14F-4D97-AF65-F5344CB8AC3E}">
        <p14:creationId xmlns:p14="http://schemas.microsoft.com/office/powerpoint/2010/main" val="347995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Today, specifically, here are our learning objectives. By the end of today's session, you will know how to: </a:t>
            </a:r>
          </a:p>
          <a:p>
            <a:pPr marL="171450" indent="-171450">
              <a:lnSpc>
                <a:spcPct val="90000"/>
              </a:lnSpc>
              <a:spcBef>
                <a:spcPts val="1000"/>
              </a:spcBef>
              <a:buFont typeface="Arial"/>
              <a:buChar char="•"/>
            </a:pPr>
            <a:r>
              <a:rPr lang="en-US"/>
              <a:t>Log into Workday on a phone or computer</a:t>
            </a:r>
          </a:p>
          <a:p>
            <a:pPr marL="171450" indent="-171450">
              <a:lnSpc>
                <a:spcPct val="90000"/>
              </a:lnSpc>
              <a:spcBef>
                <a:spcPts val="1000"/>
              </a:spcBef>
              <a:buFont typeface="Arial"/>
              <a:buChar char="•"/>
            </a:pPr>
            <a:r>
              <a:rPr lang="en-US"/>
              <a:t>View and print a </a:t>
            </a:r>
            <a:r>
              <a:rPr lang="en-US" err="1"/>
              <a:t>payslip</a:t>
            </a:r>
            <a:endParaRPr lang="en-US"/>
          </a:p>
          <a:p>
            <a:pPr marL="171450" indent="-171450">
              <a:lnSpc>
                <a:spcPct val="90000"/>
              </a:lnSpc>
              <a:spcBef>
                <a:spcPts val="1000"/>
              </a:spcBef>
              <a:buFont typeface="Arial"/>
              <a:buChar char="•"/>
            </a:pPr>
            <a:r>
              <a:rPr lang="en-US"/>
              <a:t>Review your time off balance</a:t>
            </a:r>
          </a:p>
          <a:p>
            <a:pPr marL="171450" indent="-171450">
              <a:lnSpc>
                <a:spcPct val="90000"/>
              </a:lnSpc>
              <a:spcBef>
                <a:spcPts val="1000"/>
              </a:spcBef>
              <a:buFont typeface="Arial"/>
              <a:buChar char="•"/>
            </a:pPr>
            <a:r>
              <a:rPr lang="en-US"/>
              <a:t>Request time off</a:t>
            </a:r>
          </a:p>
        </p:txBody>
      </p:sp>
      <p:sp>
        <p:nvSpPr>
          <p:cNvPr id="4" name="Slide Number Placeholder 3"/>
          <p:cNvSpPr>
            <a:spLocks noGrp="1"/>
          </p:cNvSpPr>
          <p:nvPr>
            <p:ph type="sldNum" sz="quarter" idx="5"/>
          </p:nvPr>
        </p:nvSpPr>
        <p:spPr/>
        <p:txBody>
          <a:bodyPr/>
          <a:lstStyle/>
          <a:p>
            <a:fld id="{16E6EAC3-C8B6-4B95-84A2-1357E304DE88}" type="slidenum">
              <a:rPr lang="en-US" smtClean="0"/>
              <a:t>5</a:t>
            </a:fld>
            <a:endParaRPr lang="en-US"/>
          </a:p>
        </p:txBody>
      </p:sp>
    </p:spTree>
    <p:extLst>
      <p:ext uri="{BB962C8B-B14F-4D97-AF65-F5344CB8AC3E}">
        <p14:creationId xmlns:p14="http://schemas.microsoft.com/office/powerpoint/2010/main" val="3179876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the profile icon is on the bottom bar, farthest to the right.</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41</a:t>
            </a:fld>
            <a:endParaRPr lang="en-US"/>
          </a:p>
        </p:txBody>
      </p:sp>
    </p:spTree>
    <p:extLst>
      <p:ext uri="{BB962C8B-B14F-4D97-AF65-F5344CB8AC3E}">
        <p14:creationId xmlns:p14="http://schemas.microsoft.com/office/powerpoint/2010/main" val="1637056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Now let’s look at some larger features of the homepage. The first is “Awaiting your Action”. This space shows the 3 newest tasks assigned to you. These could be courses assigned to you or other tasks you need to complete for your job.</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42</a:t>
            </a:fld>
            <a:endParaRPr lang="en-US"/>
          </a:p>
        </p:txBody>
      </p:sp>
    </p:spTree>
    <p:extLst>
      <p:ext uri="{BB962C8B-B14F-4D97-AF65-F5344CB8AC3E}">
        <p14:creationId xmlns:p14="http://schemas.microsoft.com/office/powerpoint/2010/main" val="1947316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The other area you will see on the homepage is “Timely suggestions”. Here, you’ll find updates like required actions, reports, or recommended tasks. For example, you might see a reminder to update our emergency contacts or review upcoming time off requests.</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43</a:t>
            </a:fld>
            <a:endParaRPr lang="en-US"/>
          </a:p>
        </p:txBody>
      </p:sp>
    </p:spTree>
    <p:extLst>
      <p:ext uri="{BB962C8B-B14F-4D97-AF65-F5344CB8AC3E}">
        <p14:creationId xmlns:p14="http://schemas.microsoft.com/office/powerpoint/2010/main" val="348637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ptos" panose="020B0004020202020204" pitchFamily="34" charset="0"/>
              </a:rPr>
              <a:t>In the mobile app, you’ll see the same timely suggestions in a smaller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44</a:t>
            </a:fld>
            <a:endParaRPr lang="en-US"/>
          </a:p>
        </p:txBody>
      </p:sp>
    </p:spTree>
    <p:extLst>
      <p:ext uri="{BB962C8B-B14F-4D97-AF65-F5344CB8AC3E}">
        <p14:creationId xmlns:p14="http://schemas.microsoft.com/office/powerpoint/2010/main" val="249110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ptos" panose="020B0004020202020204" pitchFamily="34" charset="0"/>
              </a:rPr>
              <a:t>Another important space is “Quick tasks.” Quick tasks helps you quickly access the 3 tasks you do most often. This space looks different from person to person. So, if I review my </a:t>
            </a:r>
            <a:r>
              <a:rPr lang="en-US" b="0" i="0" u="none" strike="noStrike" err="1">
                <a:solidFill>
                  <a:srgbClr val="000000"/>
                </a:solidFill>
                <a:effectLst/>
                <a:latin typeface="Aptos" panose="020B0004020202020204" pitchFamily="34" charset="0"/>
              </a:rPr>
              <a:t>Payslip</a:t>
            </a:r>
            <a:r>
              <a:rPr lang="en-US" b="0" i="0" u="none" strike="noStrike">
                <a:solidFill>
                  <a:srgbClr val="000000"/>
                </a:solidFill>
                <a:effectLst/>
                <a:latin typeface="Aptos" panose="020B0004020202020204" pitchFamily="34" charset="0"/>
              </a:rPr>
              <a:t> frequently, the “My </a:t>
            </a:r>
            <a:r>
              <a:rPr lang="en-US" b="0" i="0" u="none" strike="noStrike" err="1">
                <a:solidFill>
                  <a:srgbClr val="000000"/>
                </a:solidFill>
                <a:effectLst/>
                <a:latin typeface="Aptos" panose="020B0004020202020204" pitchFamily="34" charset="0"/>
              </a:rPr>
              <a:t>Payslips</a:t>
            </a:r>
            <a:r>
              <a:rPr lang="en-US" b="0" i="0" u="none" strike="noStrike">
                <a:solidFill>
                  <a:srgbClr val="000000"/>
                </a:solidFill>
                <a:effectLst/>
                <a:latin typeface="Aptos" panose="020B0004020202020204" pitchFamily="34" charset="0"/>
              </a:rPr>
              <a:t>” button will show up in the Quick tasks space.</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45</a:t>
            </a:fld>
            <a:endParaRPr lang="en-US"/>
          </a:p>
        </p:txBody>
      </p:sp>
    </p:spTree>
    <p:extLst>
      <p:ext uri="{BB962C8B-B14F-4D97-AF65-F5344CB8AC3E}">
        <p14:creationId xmlns:p14="http://schemas.microsoft.com/office/powerpoint/2010/main" val="3009314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b="0" i="0" u="none" strike="noStrike">
                <a:solidFill>
                  <a:srgbClr val="000000"/>
                </a:solidFill>
                <a:effectLst/>
                <a:latin typeface="Aptos" panose="020B0004020202020204" pitchFamily="34" charset="0"/>
              </a:rPr>
              <a:t>The final space we want to highlight is “Your Top Apps.” </a:t>
            </a:r>
          </a:p>
          <a:p>
            <a:pPr algn="l" rtl="0" fontAlgn="base">
              <a:buNone/>
            </a:pPr>
            <a:endParaRPr lang="en-US" b="0" i="0" u="none" strike="noStrike">
              <a:solidFill>
                <a:srgbClr val="000000"/>
              </a:solidFill>
              <a:effectLst/>
              <a:latin typeface="Aptos" panose="020B0004020202020204" pitchFamily="34" charset="0"/>
            </a:endParaRPr>
          </a:p>
          <a:p>
            <a:pPr algn="l" rtl="0" fontAlgn="base">
              <a:buNone/>
            </a:pPr>
            <a:r>
              <a:rPr lang="en-US" b="0" i="0" u="none" strike="noStrike">
                <a:solidFill>
                  <a:srgbClr val="000000"/>
                </a:solidFill>
                <a:effectLst/>
                <a:latin typeface="Aptos" panose="020B0004020202020204" pitchFamily="34" charset="0"/>
              </a:rPr>
              <a:t>On the computer, this space shows your top 4 apps. You can choose which apps you see here.</a:t>
            </a:r>
            <a:endParaRPr lang="en-US" b="0" i="0">
              <a:solidFill>
                <a:srgbClr val="444444"/>
              </a:solidFill>
              <a:effectLst/>
              <a:latin typeface="Calibri" panose="020F0502020204030204" pitchFamily="34" charset="0"/>
            </a:endParaRPr>
          </a:p>
          <a:p>
            <a:pPr algn="l" rtl="0" fontAlgn="base">
              <a:buNone/>
            </a:pP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In the mobile app, it shows the apps you regularly use. The apps change based on what you regularly do in Workday.</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46</a:t>
            </a:fld>
            <a:endParaRPr lang="en-US"/>
          </a:p>
        </p:txBody>
      </p:sp>
    </p:spTree>
    <p:extLst>
      <p:ext uri="{BB962C8B-B14F-4D97-AF65-F5344CB8AC3E}">
        <p14:creationId xmlns:p14="http://schemas.microsoft.com/office/powerpoint/2010/main" val="1845726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are going to look at how to update your personal information in Workday. This includes your home address, phone number, and your personal email address. Again, the personal information that you previously had entered in the old system should have transferred over, so not action is needed from you. But in case you want to update your information, we will review how to do so, then give you time to review and make any changes if you’d like.</a:t>
            </a:r>
          </a:p>
          <a:p>
            <a:endParaRPr lang="en-US"/>
          </a:p>
          <a:p>
            <a:r>
              <a:rPr lang="en-US" b="0" i="0">
                <a:solidFill>
                  <a:srgbClr val="000000"/>
                </a:solidFill>
                <a:effectLst/>
                <a:latin typeface="Open Sans" panose="020B0606030504020204" pitchFamily="34" charset="0"/>
              </a:rPr>
              <a:t>It is important to note that if you do have a legal name change due to a marriage or divorce you should contact your local HR as this is a qualifying life event.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48</a:t>
            </a:fld>
            <a:endParaRPr lang="en-US"/>
          </a:p>
        </p:txBody>
      </p:sp>
    </p:spTree>
    <p:extLst>
      <p:ext uri="{BB962C8B-B14F-4D97-AF65-F5344CB8AC3E}">
        <p14:creationId xmlns:p14="http://schemas.microsoft.com/office/powerpoint/2010/main" val="23793550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steps to update your personal information.</a:t>
            </a:r>
          </a:p>
          <a:p>
            <a:pPr marL="514350" indent="-514350">
              <a:buAutoNum type="arabicPeriod"/>
            </a:pPr>
            <a:r>
              <a:rPr lang="en-US">
                <a:latin typeface="Red Hat Text"/>
              </a:rPr>
              <a:t>From the Workday </a:t>
            </a:r>
            <a:r>
              <a:rPr lang="en-US" b="1">
                <a:latin typeface="Red Hat Text"/>
              </a:rPr>
              <a:t>Home Page</a:t>
            </a:r>
            <a:r>
              <a:rPr lang="en-US">
                <a:latin typeface="Red Hat Text"/>
              </a:rPr>
              <a:t>, click</a:t>
            </a:r>
            <a:r>
              <a:rPr lang="en-US" b="1">
                <a:latin typeface="Red Hat Text"/>
              </a:rPr>
              <a:t> Person icon</a:t>
            </a:r>
            <a:r>
              <a:rPr lang="en-US">
                <a:latin typeface="Red Hat Text"/>
              </a:rPr>
              <a:t> in the top right corner This is the </a:t>
            </a:r>
            <a:r>
              <a:rPr lang="en-US" b="1">
                <a:latin typeface="Red Hat Text"/>
              </a:rPr>
              <a:t>Worker Profile.</a:t>
            </a:r>
            <a:endParaRPr lang="en-US"/>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49</a:t>
            </a:fld>
            <a:endParaRPr lang="en-US"/>
          </a:p>
        </p:txBody>
      </p:sp>
    </p:spTree>
    <p:extLst>
      <p:ext uri="{BB962C8B-B14F-4D97-AF65-F5344CB8AC3E}">
        <p14:creationId xmlns:p14="http://schemas.microsoft.com/office/powerpoint/2010/main" val="2157562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there, a pop up will appear, and you need to</a:t>
            </a:r>
          </a:p>
          <a:p>
            <a:r>
              <a:rPr lang="en-US"/>
              <a:t>2. Click </a:t>
            </a:r>
            <a:r>
              <a:rPr lang="en-US" b="1"/>
              <a:t>View Profile</a:t>
            </a:r>
          </a:p>
        </p:txBody>
      </p:sp>
      <p:sp>
        <p:nvSpPr>
          <p:cNvPr id="4" name="Slide Number Placeholder 3"/>
          <p:cNvSpPr>
            <a:spLocks noGrp="1"/>
          </p:cNvSpPr>
          <p:nvPr>
            <p:ph type="sldNum" sz="quarter" idx="5"/>
          </p:nvPr>
        </p:nvSpPr>
        <p:spPr/>
        <p:txBody>
          <a:bodyPr/>
          <a:lstStyle/>
          <a:p>
            <a:fld id="{16E6EAC3-C8B6-4B95-84A2-1357E304DE88}" type="slidenum">
              <a:rPr lang="en-US" smtClean="0"/>
              <a:t>50</a:t>
            </a:fld>
            <a:endParaRPr lang="en-US"/>
          </a:p>
        </p:txBody>
      </p:sp>
    </p:spTree>
    <p:extLst>
      <p:ext uri="{BB962C8B-B14F-4D97-AF65-F5344CB8AC3E}">
        <p14:creationId xmlns:p14="http://schemas.microsoft.com/office/powerpoint/2010/main" val="3256414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your personal information, </a:t>
            </a:r>
          </a:p>
          <a:p>
            <a:r>
              <a:rPr lang="en-US"/>
              <a:t>3. Click Contact from the red bar on the left side of the screen. It will probably be near the bottom of your options.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51</a:t>
            </a:fld>
            <a:endParaRPr lang="en-US"/>
          </a:p>
        </p:txBody>
      </p:sp>
    </p:spTree>
    <p:extLst>
      <p:ext uri="{BB962C8B-B14F-4D97-AF65-F5344CB8AC3E}">
        <p14:creationId xmlns:p14="http://schemas.microsoft.com/office/powerpoint/2010/main" val="387517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present information today and give you time to practice, we’ll ask you to:</a:t>
            </a:r>
          </a:p>
          <a:p>
            <a:endParaRPr lang="en-US"/>
          </a:p>
          <a:p>
            <a:r>
              <a:rPr lang="en-US" b="1"/>
              <a:t>Stay engaged </a:t>
            </a:r>
            <a:r>
              <a:rPr lang="en-US"/>
              <a:t>– Listen to the presentation and use the time to practice. </a:t>
            </a:r>
          </a:p>
          <a:p>
            <a:pPr marL="171450" indent="-171450">
              <a:buFont typeface="Arial"/>
              <a:buChar char="•"/>
            </a:pPr>
            <a:r>
              <a:rPr lang="en-US"/>
              <a:t>Listening to the presentation will help you know what to do during our practice times. </a:t>
            </a:r>
          </a:p>
          <a:p>
            <a:r>
              <a:rPr lang="en-US" b="1"/>
              <a:t>Ask questions </a:t>
            </a:r>
            <a:r>
              <a:rPr lang="en-US"/>
              <a:t>– Raise your hand if you have a question or need help during the practice times.</a:t>
            </a:r>
          </a:p>
          <a:p>
            <a:r>
              <a:rPr lang="en-US" b="1"/>
              <a:t>Follow along</a:t>
            </a:r>
            <a:r>
              <a:rPr lang="en-US"/>
              <a:t> – Don’t work ahead or do other things. Follow along with the presentation, so you don’t get lost.</a:t>
            </a:r>
            <a:r>
              <a:rPr lang="en-US" b="1"/>
              <a:t> </a:t>
            </a:r>
          </a:p>
          <a:p>
            <a:pPr>
              <a:lnSpc>
                <a:spcPct val="90000"/>
              </a:lnSpc>
              <a:spcBef>
                <a:spcPts val="1000"/>
              </a:spcBef>
            </a:pPr>
            <a:r>
              <a:rPr lang="en-US" b="1"/>
              <a:t>Ask before you look at someone’s screen </a:t>
            </a:r>
            <a:r>
              <a:rPr lang="en-US"/>
              <a:t>– Sometimes, we will look at personal information, like </a:t>
            </a:r>
            <a:r>
              <a:rPr lang="en-US" err="1"/>
              <a:t>payslips</a:t>
            </a:r>
            <a:r>
              <a:rPr lang="en-US"/>
              <a:t> and benefit choices. Before you look at someone’s screen (even if you are helping them), ask if it’s OK. </a:t>
            </a:r>
          </a:p>
          <a:p>
            <a:pPr>
              <a:lnSpc>
                <a:spcPct val="90000"/>
              </a:lnSpc>
              <a:spcBef>
                <a:spcPts val="1000"/>
              </a:spcBef>
            </a:pPr>
            <a:r>
              <a:rPr lang="en-US"/>
              <a:t>Some people may be comfortable with you helping, but others might not. So, always ask first. </a:t>
            </a:r>
          </a:p>
          <a:p>
            <a:pPr marL="171450" indent="-171450">
              <a:lnSpc>
                <a:spcPct val="90000"/>
              </a:lnSpc>
              <a:spcBef>
                <a:spcPts val="1000"/>
              </a:spcBef>
              <a:buFont typeface="Arial"/>
              <a:buChar char="•"/>
            </a:pPr>
            <a:endParaRPr lang="en-US"/>
          </a:p>
          <a:p>
            <a:r>
              <a:rPr lang="en-US" b="1"/>
              <a:t>If you think you can agree to these, give us a thumbs up.</a:t>
            </a:r>
          </a:p>
        </p:txBody>
      </p:sp>
      <p:sp>
        <p:nvSpPr>
          <p:cNvPr id="4" name="Slide Number Placeholder 3"/>
          <p:cNvSpPr>
            <a:spLocks noGrp="1"/>
          </p:cNvSpPr>
          <p:nvPr>
            <p:ph type="sldNum" sz="quarter" idx="5"/>
          </p:nvPr>
        </p:nvSpPr>
        <p:spPr/>
        <p:txBody>
          <a:bodyPr/>
          <a:lstStyle/>
          <a:p>
            <a:fld id="{9AFD1A25-C150-42F6-9D1E-BDA6234EC7F4}" type="slidenum">
              <a:rPr lang="en-US" smtClean="0"/>
              <a:t>6</a:t>
            </a:fld>
            <a:endParaRPr lang="en-US"/>
          </a:p>
        </p:txBody>
      </p:sp>
    </p:spTree>
    <p:extLst>
      <p:ext uri="{BB962C8B-B14F-4D97-AF65-F5344CB8AC3E}">
        <p14:creationId xmlns:p14="http://schemas.microsoft.com/office/powerpoint/2010/main" val="3560819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don’t see the Contact option, click </a:t>
            </a:r>
            <a:r>
              <a:rPr lang="en-US" b="1"/>
              <a:t>More</a:t>
            </a:r>
            <a:r>
              <a:rPr lang="en-US" b="0"/>
              <a:t> and it will show up for you to click.</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52</a:t>
            </a:fld>
            <a:endParaRPr lang="en-US"/>
          </a:p>
        </p:txBody>
      </p:sp>
    </p:spTree>
    <p:extLst>
      <p:ext uri="{BB962C8B-B14F-4D97-AF65-F5344CB8AC3E}">
        <p14:creationId xmlns:p14="http://schemas.microsoft.com/office/powerpoint/2010/main" val="180271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page that will open up will show your home contact information, personal phone number, and your personal email address, along with your work contact information. </a:t>
            </a:r>
          </a:p>
          <a:p>
            <a:endParaRPr lang="en-US"/>
          </a:p>
          <a:p>
            <a:r>
              <a:rPr lang="en-US"/>
              <a:t>4. To edit your information, select the </a:t>
            </a:r>
            <a:r>
              <a:rPr lang="en-US" b="1"/>
              <a:t>Edit</a:t>
            </a:r>
            <a:r>
              <a:rPr lang="en-US"/>
              <a:t> button at the top of the page.</a:t>
            </a:r>
          </a:p>
          <a:p>
            <a:r>
              <a:rPr lang="en-US"/>
              <a:t>5. Then click </a:t>
            </a:r>
            <a:r>
              <a:rPr lang="en-US" b="1"/>
              <a:t>Change My Home Contact Information</a:t>
            </a:r>
          </a:p>
        </p:txBody>
      </p:sp>
      <p:sp>
        <p:nvSpPr>
          <p:cNvPr id="4" name="Slide Number Placeholder 3"/>
          <p:cNvSpPr>
            <a:spLocks noGrp="1"/>
          </p:cNvSpPr>
          <p:nvPr>
            <p:ph type="sldNum" sz="quarter" idx="5"/>
          </p:nvPr>
        </p:nvSpPr>
        <p:spPr/>
        <p:txBody>
          <a:bodyPr/>
          <a:lstStyle/>
          <a:p>
            <a:fld id="{16E6EAC3-C8B6-4B95-84A2-1357E304DE88}" type="slidenum">
              <a:rPr lang="en-US" smtClean="0"/>
              <a:t>53</a:t>
            </a:fld>
            <a:endParaRPr lang="en-US"/>
          </a:p>
        </p:txBody>
      </p:sp>
    </p:spTree>
    <p:extLst>
      <p:ext uri="{BB962C8B-B14F-4D97-AF65-F5344CB8AC3E}">
        <p14:creationId xmlns:p14="http://schemas.microsoft.com/office/powerpoint/2010/main" val="393602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Change My Home Contact Information screen, you have some options. </a:t>
            </a:r>
          </a:p>
          <a:p>
            <a:endParaRPr lang="en-US"/>
          </a:p>
          <a:p>
            <a:r>
              <a:rPr lang="en-US"/>
              <a:t>6. To add a new address, phone number or personal email address, click the </a:t>
            </a:r>
            <a:r>
              <a:rPr lang="en-US" b="1"/>
              <a:t>Add</a:t>
            </a:r>
            <a:r>
              <a:rPr lang="en-US" b="0"/>
              <a:t> button. You would use this feature if you had two personal phone numbers (like a landline and a cell phone).</a:t>
            </a:r>
          </a:p>
          <a:p>
            <a:r>
              <a:rPr lang="en-US" b="0"/>
              <a:t>If you’d like to edit an existing address, phone number, or personal email, click the pencil icon to edit the information that is there.</a:t>
            </a:r>
          </a:p>
          <a:p>
            <a:endParaRPr lang="en-US" b="0"/>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54</a:t>
            </a:fld>
            <a:endParaRPr lang="en-US"/>
          </a:p>
        </p:txBody>
      </p:sp>
    </p:spTree>
    <p:extLst>
      <p:ext uri="{BB962C8B-B14F-4D97-AF65-F5344CB8AC3E}">
        <p14:creationId xmlns:p14="http://schemas.microsoft.com/office/powerpoint/2010/main" val="1438495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To save the information on the address, phone number, or personal email address, click the </a:t>
            </a:r>
            <a:r>
              <a:rPr lang="en-US" b="1"/>
              <a:t>Checkmark</a:t>
            </a:r>
            <a:r>
              <a:rPr lang="en-US" b="0"/>
              <a:t>.</a:t>
            </a:r>
          </a:p>
          <a:p>
            <a:r>
              <a:rPr lang="en-US"/>
              <a:t>8. To </a:t>
            </a:r>
            <a:r>
              <a:rPr lang="en-US" b="0"/>
              <a:t>Submit all of your changes to your personal information, click the </a:t>
            </a:r>
            <a:r>
              <a:rPr lang="en-US" b="1"/>
              <a:t>Submit</a:t>
            </a:r>
            <a:r>
              <a:rPr lang="en-US" b="0"/>
              <a:t> button. You can also choose to Save for Later or Cancel. None of your updates will take effect until you hit the Submit button.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55</a:t>
            </a:fld>
            <a:endParaRPr lang="en-US"/>
          </a:p>
        </p:txBody>
      </p:sp>
    </p:spTree>
    <p:extLst>
      <p:ext uri="{BB962C8B-B14F-4D97-AF65-F5344CB8AC3E}">
        <p14:creationId xmlns:p14="http://schemas.microsoft.com/office/powerpoint/2010/main" val="220386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confirm that you have submitted successfully, a popup will appear that says you have submitted.</a:t>
            </a:r>
          </a:p>
        </p:txBody>
      </p:sp>
      <p:sp>
        <p:nvSpPr>
          <p:cNvPr id="4" name="Slide Number Placeholder 3"/>
          <p:cNvSpPr>
            <a:spLocks noGrp="1"/>
          </p:cNvSpPr>
          <p:nvPr>
            <p:ph type="sldNum" sz="quarter" idx="5"/>
          </p:nvPr>
        </p:nvSpPr>
        <p:spPr/>
        <p:txBody>
          <a:bodyPr/>
          <a:lstStyle/>
          <a:p>
            <a:fld id="{16E6EAC3-C8B6-4B95-84A2-1357E304DE88}" type="slidenum">
              <a:rPr lang="en-US" smtClean="0"/>
              <a:t>56</a:t>
            </a:fld>
            <a:endParaRPr lang="en-US"/>
          </a:p>
        </p:txBody>
      </p:sp>
    </p:spTree>
    <p:extLst>
      <p:ext uri="{BB962C8B-B14F-4D97-AF65-F5344CB8AC3E}">
        <p14:creationId xmlns:p14="http://schemas.microsoft.com/office/powerpoint/2010/main" val="2151653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you’d like to update your personal information in the mobile app, you also have the opportunity to do so. Most of the steps are the same, but what you click on might be different.</a:t>
            </a:r>
          </a:p>
          <a:p>
            <a:pPr marL="228600" indent="-228600">
              <a:buAutoNum type="arabicPeriod"/>
            </a:pPr>
            <a:r>
              <a:rPr lang="en-US"/>
              <a:t>First, tap the </a:t>
            </a:r>
            <a:r>
              <a:rPr lang="en-US" b="1"/>
              <a:t>Profile </a:t>
            </a:r>
            <a:r>
              <a:rPr lang="en-US" b="0"/>
              <a:t>icon in the bottom right corner of the screen.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Then, t</a:t>
            </a:r>
            <a:r>
              <a:rPr lang="en-US"/>
              <a:t>ap the </a:t>
            </a:r>
            <a:r>
              <a:rPr lang="en-US" b="1"/>
              <a:t>pencil icon </a:t>
            </a:r>
            <a:r>
              <a:rPr lang="en-US"/>
              <a:t>next to your name.</a:t>
            </a:r>
          </a:p>
          <a:p>
            <a:pPr marL="228600" indent="-228600">
              <a:buAutoNum type="arabicPeriod"/>
            </a:pPr>
            <a:endParaRPr lang="en-US"/>
          </a:p>
          <a:p>
            <a:pPr marL="228600" indent="-228600">
              <a:buAutoNum type="arabicPeriod"/>
            </a:pPr>
            <a:endParaRPr lang="en-US"/>
          </a:p>
          <a:p>
            <a:pPr marL="0" indent="0">
              <a:buNone/>
            </a:pPr>
            <a:r>
              <a:rPr lang="en-US"/>
              <a:t>Please remember that if you have a name change due to a marriage or divorce, you should contact your local HR as it may impact your benefits.</a:t>
            </a:r>
          </a:p>
        </p:txBody>
      </p:sp>
      <p:sp>
        <p:nvSpPr>
          <p:cNvPr id="4" name="Slide Number Placeholder 3"/>
          <p:cNvSpPr>
            <a:spLocks noGrp="1"/>
          </p:cNvSpPr>
          <p:nvPr>
            <p:ph type="sldNum" sz="quarter" idx="5"/>
          </p:nvPr>
        </p:nvSpPr>
        <p:spPr/>
        <p:txBody>
          <a:bodyPr/>
          <a:lstStyle/>
          <a:p>
            <a:fld id="{16E6EAC3-C8B6-4B95-84A2-1357E304DE88}" type="slidenum">
              <a:rPr lang="en-US" smtClean="0"/>
              <a:t>57</a:t>
            </a:fld>
            <a:endParaRPr lang="en-US"/>
          </a:p>
        </p:txBody>
      </p:sp>
    </p:spTree>
    <p:extLst>
      <p:ext uri="{BB962C8B-B14F-4D97-AF65-F5344CB8AC3E}">
        <p14:creationId xmlns:p14="http://schemas.microsoft.com/office/powerpoint/2010/main" val="1973484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update your personal information from the app, </a:t>
            </a:r>
          </a:p>
          <a:p>
            <a:r>
              <a:rPr lang="en-US"/>
              <a:t>3. tap </a:t>
            </a:r>
            <a:r>
              <a:rPr lang="en-US" b="1"/>
              <a:t>Change My Home Contact Information</a:t>
            </a:r>
            <a:r>
              <a:rPr lang="en-US" b="0"/>
              <a:t>.</a:t>
            </a:r>
          </a:p>
          <a:p>
            <a:r>
              <a:rPr lang="en-US" b="0"/>
              <a:t>4. You will then see your address, phone number, and personal email. To update any of those, tap the pencil icon.</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58</a:t>
            </a:fld>
            <a:endParaRPr lang="en-US"/>
          </a:p>
        </p:txBody>
      </p:sp>
    </p:spTree>
    <p:extLst>
      <p:ext uri="{BB962C8B-B14F-4D97-AF65-F5344CB8AC3E}">
        <p14:creationId xmlns:p14="http://schemas.microsoft.com/office/powerpoint/2010/main" val="203588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1DC-0DCA-100B-94DD-CEFB8BCDC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C94AC-2EB0-0FF3-3B7E-98178F917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2F48C-BBD4-CB63-4020-84C690BCBFFF}"/>
              </a:ext>
            </a:extLst>
          </p:cNvPr>
          <p:cNvSpPr>
            <a:spLocks noGrp="1"/>
          </p:cNvSpPr>
          <p:nvPr>
            <p:ph type="body" idx="1"/>
          </p:nvPr>
        </p:nvSpPr>
        <p:spPr/>
        <p:txBody>
          <a:bodyPr/>
          <a:lstStyle/>
          <a:p>
            <a:r>
              <a:rPr lang="en-US"/>
              <a:t>5. Finally, tap </a:t>
            </a:r>
            <a:r>
              <a:rPr lang="en-US" b="1"/>
              <a:t>Submit</a:t>
            </a:r>
            <a:r>
              <a:rPr lang="en-US" b="0"/>
              <a:t> once you have made your changes.</a:t>
            </a:r>
            <a:endParaRPr lang="en-US"/>
          </a:p>
        </p:txBody>
      </p:sp>
      <p:sp>
        <p:nvSpPr>
          <p:cNvPr id="4" name="Slide Number Placeholder 3">
            <a:extLst>
              <a:ext uri="{FF2B5EF4-FFF2-40B4-BE49-F238E27FC236}">
                <a16:creationId xmlns:a16="http://schemas.microsoft.com/office/drawing/2014/main" id="{2422BAFA-CCAD-7CC0-6189-57ED41D933E9}"/>
              </a:ext>
            </a:extLst>
          </p:cNvPr>
          <p:cNvSpPr>
            <a:spLocks noGrp="1"/>
          </p:cNvSpPr>
          <p:nvPr>
            <p:ph type="sldNum" sz="quarter" idx="5"/>
          </p:nvPr>
        </p:nvSpPr>
        <p:spPr/>
        <p:txBody>
          <a:bodyPr/>
          <a:lstStyle/>
          <a:p>
            <a:fld id="{16E6EAC3-C8B6-4B95-84A2-1357E304DE88}" type="slidenum">
              <a:rPr lang="en-US" smtClean="0"/>
              <a:t>59</a:t>
            </a:fld>
            <a:endParaRPr lang="en-US"/>
          </a:p>
        </p:txBody>
      </p:sp>
    </p:spTree>
    <p:extLst>
      <p:ext uri="{BB962C8B-B14F-4D97-AF65-F5344CB8AC3E}">
        <p14:creationId xmlns:p14="http://schemas.microsoft.com/office/powerpoint/2010/main" val="41276654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10-15 minutes</a:t>
            </a:r>
          </a:p>
          <a:p>
            <a:r>
              <a:rPr lang="en-US"/>
              <a:t>Now let’s take some time to practice getting to those places that we just looked at. The tasks we have on the screen are just to help you review and explore Workday. You do not need to make any updates or changes to your information, but we want to give you an opportunity to get into Workday and review.</a:t>
            </a:r>
          </a:p>
          <a:p>
            <a:pPr lvl="1"/>
            <a:endParaRPr lang="en-US" sz="2800"/>
          </a:p>
          <a:p>
            <a:pPr marL="514350" indent="-514350">
              <a:buAutoNum type="arabicPeriod"/>
            </a:pPr>
            <a:r>
              <a:rPr lang="en-US"/>
              <a:t>Click around on the Workday homepage to explore and practice</a:t>
            </a:r>
          </a:p>
          <a:p>
            <a:pPr lvl="1"/>
            <a:r>
              <a:rPr lang="en-US"/>
              <a:t>Do you have any </a:t>
            </a:r>
            <a:r>
              <a:rPr lang="en-US" b="1"/>
              <a:t>tasks</a:t>
            </a:r>
            <a:r>
              <a:rPr lang="en-US"/>
              <a:t>?</a:t>
            </a:r>
          </a:p>
          <a:p>
            <a:pPr lvl="1"/>
            <a:r>
              <a:rPr lang="en-US"/>
              <a:t>Do you have any </a:t>
            </a:r>
            <a:r>
              <a:rPr lang="en-US" b="1"/>
              <a:t>notifications</a:t>
            </a:r>
            <a:r>
              <a:rPr lang="en-US"/>
              <a:t>?</a:t>
            </a:r>
          </a:p>
          <a:p>
            <a:pPr lvl="1"/>
            <a:r>
              <a:rPr lang="en-US"/>
              <a:t>What are your top </a:t>
            </a:r>
            <a:r>
              <a:rPr lang="en-US" b="1"/>
              <a:t>apps</a:t>
            </a:r>
            <a:r>
              <a:rPr lang="en-US"/>
              <a:t>?</a:t>
            </a:r>
          </a:p>
          <a:p>
            <a:pPr lvl="1"/>
            <a:endParaRPr lang="en-US" sz="2800"/>
          </a:p>
          <a:p>
            <a:pPr marL="514350" indent="-514350">
              <a:buAutoNum type="arabicPeriod"/>
            </a:pPr>
            <a:r>
              <a:rPr lang="en-US"/>
              <a:t>Go to your </a:t>
            </a:r>
            <a:r>
              <a:rPr lang="en-US" b="1"/>
              <a:t>Profile</a:t>
            </a:r>
            <a:r>
              <a:rPr lang="en-US"/>
              <a:t> and click </a:t>
            </a:r>
            <a:r>
              <a:rPr lang="en-US" b="1"/>
              <a:t>Contact</a:t>
            </a:r>
            <a:r>
              <a:rPr lang="en-US"/>
              <a:t> to make sure your </a:t>
            </a:r>
            <a:r>
              <a:rPr lang="en-US" b="1"/>
              <a:t>Home Contact Information</a:t>
            </a:r>
            <a:r>
              <a:rPr lang="en-US"/>
              <a:t> is correct:</a:t>
            </a:r>
          </a:p>
          <a:p>
            <a:pPr lvl="1"/>
            <a:r>
              <a:rPr lang="en-US" sz="2800"/>
              <a:t>Address, Phone Number, Email Address</a:t>
            </a:r>
          </a:p>
          <a:p>
            <a:pPr lvl="1"/>
            <a:r>
              <a:rPr lang="en-US" sz="2800"/>
              <a:t>Emergency Contacts</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60</a:t>
            </a:fld>
            <a:endParaRPr lang="en-US"/>
          </a:p>
        </p:txBody>
      </p:sp>
    </p:spTree>
    <p:extLst>
      <p:ext uri="{BB962C8B-B14F-4D97-AF65-F5344CB8AC3E}">
        <p14:creationId xmlns:p14="http://schemas.microsoft.com/office/powerpoint/2010/main" val="325346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BC876-78EF-A8A3-C26A-F98375E679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CF135-09BD-7F37-1072-7DC55BB1B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0994-AD4F-01B3-6FE2-45514CA8CCDC}"/>
              </a:ext>
            </a:extLst>
          </p:cNvPr>
          <p:cNvSpPr>
            <a:spLocks noGrp="1"/>
          </p:cNvSpPr>
          <p:nvPr>
            <p:ph type="body" idx="1"/>
          </p:nvPr>
        </p:nvSpPr>
        <p:spPr/>
        <p:txBody>
          <a:bodyPr/>
          <a:lstStyle/>
          <a:p>
            <a:r>
              <a:rPr lang="en-US"/>
              <a:t>Before we end our session, I want to share a couple of resources to help you continue your learning, and some next steps.</a:t>
            </a:r>
          </a:p>
        </p:txBody>
      </p:sp>
      <p:sp>
        <p:nvSpPr>
          <p:cNvPr id="4" name="Slide Number Placeholder 3">
            <a:extLst>
              <a:ext uri="{FF2B5EF4-FFF2-40B4-BE49-F238E27FC236}">
                <a16:creationId xmlns:a16="http://schemas.microsoft.com/office/drawing/2014/main" id="{573ABD6C-29F9-0AC1-7191-E115DDA62B08}"/>
              </a:ext>
            </a:extLst>
          </p:cNvPr>
          <p:cNvSpPr>
            <a:spLocks noGrp="1"/>
          </p:cNvSpPr>
          <p:nvPr>
            <p:ph type="sldNum" sz="quarter" idx="5"/>
          </p:nvPr>
        </p:nvSpPr>
        <p:spPr/>
        <p:txBody>
          <a:bodyPr/>
          <a:lstStyle/>
          <a:p>
            <a:fld id="{16E6EAC3-C8B6-4B95-84A2-1357E304DE88}" type="slidenum">
              <a:rPr lang="en-US" smtClean="0"/>
              <a:t>61</a:t>
            </a:fld>
            <a:endParaRPr lang="en-US"/>
          </a:p>
        </p:txBody>
      </p:sp>
    </p:spTree>
    <p:extLst>
      <p:ext uri="{BB962C8B-B14F-4D97-AF65-F5344CB8AC3E}">
        <p14:creationId xmlns:p14="http://schemas.microsoft.com/office/powerpoint/2010/main" val="415129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our overview of Workday, I’m curious to know what you have heard about Workday. </a:t>
            </a:r>
          </a:p>
          <a:p>
            <a:endParaRPr lang="en-US"/>
          </a:p>
          <a:p>
            <a:r>
              <a:rPr lang="en-US"/>
              <a:t>Please talk with someone close to you. Introduce yourself (your name and where you work), and talk about two questions: </a:t>
            </a:r>
          </a:p>
          <a:p>
            <a:pPr marL="228600" indent="-228600">
              <a:buFont typeface="+mj-lt"/>
              <a:buAutoNum type="arabicPeriod"/>
            </a:pPr>
            <a:r>
              <a:rPr lang="en-US" sz="1200"/>
              <a:t>What have you heard about Workday?</a:t>
            </a:r>
          </a:p>
          <a:p>
            <a:pPr marL="228600" indent="-228600">
              <a:buFont typeface="+mj-lt"/>
              <a:buAutoNum type="arabicPeriod"/>
            </a:pPr>
            <a:r>
              <a:rPr lang="en-US" sz="1200"/>
              <a:t>What do you think you can use Workday for?</a:t>
            </a:r>
          </a:p>
          <a:p>
            <a:pPr marL="228600" indent="-228600">
              <a:buAutoNum type="arabicPeriod"/>
            </a:pPr>
            <a:endParaRPr lang="en-US"/>
          </a:p>
          <a:p>
            <a:r>
              <a:rPr lang="en-US"/>
              <a:t>*Note to Facilitator: – Give the participants about 5 minutes to chat. When they are done, ask for a few volunteers to share what they have heard, or what their prior knowledge of Workday is. </a:t>
            </a:r>
          </a:p>
          <a:p>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7</a:t>
            </a:fld>
            <a:endParaRPr lang="en-US"/>
          </a:p>
        </p:txBody>
      </p:sp>
    </p:spTree>
    <p:extLst>
      <p:ext uri="{BB962C8B-B14F-4D97-AF65-F5344CB8AC3E}">
        <p14:creationId xmlns:p14="http://schemas.microsoft.com/office/powerpoint/2010/main" val="10779912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Before you leave, please log off your computer. Click on the time at the bottom right corner of your screen.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62</a:t>
            </a:fld>
            <a:endParaRPr lang="en-US"/>
          </a:p>
        </p:txBody>
      </p:sp>
    </p:spTree>
    <p:extLst>
      <p:ext uri="{BB962C8B-B14F-4D97-AF65-F5344CB8AC3E}">
        <p14:creationId xmlns:p14="http://schemas.microsoft.com/office/powerpoint/2010/main" val="1768042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Open Sans" panose="020B0606030504020204" pitchFamily="34" charset="0"/>
              </a:rPr>
              <a:t>Click on the power icon. Select restart. The screen will turn white and then turn off. You are now logged out of the computer and the device is ready for the next person to use it.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63</a:t>
            </a:fld>
            <a:endParaRPr lang="en-US"/>
          </a:p>
        </p:txBody>
      </p:sp>
    </p:spTree>
    <p:extLst>
      <p:ext uri="{BB962C8B-B14F-4D97-AF65-F5344CB8AC3E}">
        <p14:creationId xmlns:p14="http://schemas.microsoft.com/office/powerpoint/2010/main" val="3397737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A great place for you to go for help is the HR Guides for Employees. Whether you’re looking for guidance, training, or answers to common questions, this directory can help you navigate HR functions in Workday. </a:t>
            </a:r>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64</a:t>
            </a:fld>
            <a:endParaRPr lang="en-US"/>
          </a:p>
        </p:txBody>
      </p:sp>
    </p:spTree>
    <p:extLst>
      <p:ext uri="{BB962C8B-B14F-4D97-AF65-F5344CB8AC3E}">
        <p14:creationId xmlns:p14="http://schemas.microsoft.com/office/powerpoint/2010/main" val="362725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US" sz="2800" b="0" i="0" u="none" strike="noStrike">
                <a:solidFill>
                  <a:srgbClr val="000000"/>
                </a:solidFill>
                <a:effectLst/>
                <a:latin typeface="Aptos" panose="020B0004020202020204" pitchFamily="34" charset="0"/>
              </a:rPr>
              <a:t>Here are some next steps: </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Aptos" panose="020B0004020202020204" pitchFamily="34" charset="0"/>
              </a:rPr>
              <a:t>Make sure you signed in at the front of the room</a:t>
            </a:r>
            <a:r>
              <a:rPr lang="en-US" sz="2800" b="0" i="0">
                <a:solidFill>
                  <a:srgbClr val="444444"/>
                </a:solidFill>
                <a:effectLst/>
                <a:latin typeface="Aptos" panose="020B0004020202020204" pitchFamily="34" charset="0"/>
              </a:rPr>
              <a:t>​</a:t>
            </a:r>
            <a:endParaRPr lang="en-US" sz="2800" b="0" i="0">
              <a:solidFill>
                <a:srgbClr val="444444"/>
              </a:solidFill>
              <a:effectLst/>
              <a:latin typeface="Calibri" panose="020F0502020204030204" pitchFamily="34" charset="0"/>
            </a:endParaRPr>
          </a:p>
          <a:p>
            <a:pPr algn="l" rtl="0" fontAlgn="base">
              <a:buNone/>
            </a:pPr>
            <a:r>
              <a:rPr lang="en-US" sz="2800" b="0" i="0" u="none" strike="noStrike">
                <a:solidFill>
                  <a:srgbClr val="000000"/>
                </a:solidFill>
                <a:effectLst/>
                <a:latin typeface="Red Hat Text" panose="02010303040201060303" pitchFamily="2" charset="0"/>
              </a:rPr>
              <a:t>Confirm the date, time, and location of your next session</a:t>
            </a:r>
            <a:r>
              <a:rPr lang="en-US" sz="2800" b="0" i="0">
                <a:solidFill>
                  <a:srgbClr val="444444"/>
                </a:solidFill>
                <a:effectLst/>
                <a:latin typeface="Red Hat Text" panose="02010303040201060303" pitchFamily="2" charset="0"/>
              </a:rPr>
              <a:t>​</a:t>
            </a:r>
            <a:endParaRPr lang="en-US" sz="2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Red Hat Text" panose="02010303040201060303" pitchFamily="2" charset="0"/>
              </a:rPr>
              <a:t>Contact your supervisor for help</a:t>
            </a:r>
            <a:r>
              <a:rPr lang="en-US" sz="1800" b="0" i="0">
                <a:solidFill>
                  <a:srgbClr val="444444"/>
                </a:solidFill>
                <a:effectLst/>
                <a:latin typeface="Red Hat Text" panose="02010303040201060303" pitchFamily="2" charset="0"/>
              </a:rPr>
              <a:t>​</a:t>
            </a:r>
            <a:endParaRPr lang="en-US" sz="1800" b="0" i="0">
              <a:solidFill>
                <a:srgbClr val="444444"/>
              </a:solidFill>
              <a:effectLst/>
              <a:latin typeface="Arial" panose="020B0604020202020204" pitchFamily="34" charset="0"/>
            </a:endParaRPr>
          </a:p>
          <a:p>
            <a:pPr algn="l" rtl="0" fontAlgn="base"/>
            <a:r>
              <a:rPr lang="en-US" sz="2800" b="0" i="0" u="none" strike="noStrike">
                <a:solidFill>
                  <a:srgbClr val="000000"/>
                </a:solidFill>
                <a:effectLst/>
                <a:latin typeface="Red Hat Text" panose="02010303040201060303" pitchFamily="2" charset="0"/>
              </a:rPr>
              <a:t>Practice logging into Workday</a:t>
            </a:r>
            <a:endParaRPr lang="en-US" sz="28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E6EAC3-C8B6-4B95-84A2-1357E304DE88}" type="slidenum">
              <a:rPr lang="en-US" smtClean="0"/>
              <a:t>65</a:t>
            </a:fld>
            <a:endParaRPr lang="en-US"/>
          </a:p>
        </p:txBody>
      </p:sp>
    </p:spTree>
    <p:extLst>
      <p:ext uri="{BB962C8B-B14F-4D97-AF65-F5344CB8AC3E}">
        <p14:creationId xmlns:p14="http://schemas.microsoft.com/office/powerpoint/2010/main" val="1413168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Open Sans" panose="020B0606030504020204" pitchFamily="34" charset="0"/>
              </a:rPr>
              <a:t>Thanks for being here today! If you have any questions or need support, contact your supervisor.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66</a:t>
            </a:fld>
            <a:endParaRPr lang="en-US"/>
          </a:p>
        </p:txBody>
      </p:sp>
    </p:spTree>
    <p:extLst>
      <p:ext uri="{BB962C8B-B14F-4D97-AF65-F5344CB8AC3E}">
        <p14:creationId xmlns:p14="http://schemas.microsoft.com/office/powerpoint/2010/main" val="204360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we will review what Workday is and what you will use it for.</a:t>
            </a:r>
          </a:p>
          <a:p>
            <a:endParaRPr lang="en-US"/>
          </a:p>
          <a:p>
            <a:r>
              <a:rPr lang="en-US"/>
              <a:t>Facilitator tip: </a:t>
            </a:r>
          </a:p>
          <a:p>
            <a:r>
              <a:rPr lang="en-US"/>
              <a:t>Try connecting some of the information in this section to what the participants shared from the partner discussion. This will help keep them engaged.</a:t>
            </a:r>
          </a:p>
        </p:txBody>
      </p:sp>
      <p:sp>
        <p:nvSpPr>
          <p:cNvPr id="4" name="Slide Number Placeholder 3"/>
          <p:cNvSpPr>
            <a:spLocks noGrp="1"/>
          </p:cNvSpPr>
          <p:nvPr>
            <p:ph type="sldNum" sz="quarter" idx="5"/>
          </p:nvPr>
        </p:nvSpPr>
        <p:spPr/>
        <p:txBody>
          <a:bodyPr/>
          <a:lstStyle/>
          <a:p>
            <a:fld id="{16E6EAC3-C8B6-4B95-84A2-1357E304DE88}" type="slidenum">
              <a:rPr lang="en-US" smtClean="0"/>
              <a:t>8</a:t>
            </a:fld>
            <a:endParaRPr lang="en-US"/>
          </a:p>
        </p:txBody>
      </p:sp>
    </p:spTree>
    <p:extLst>
      <p:ext uri="{BB962C8B-B14F-4D97-AF65-F5344CB8AC3E}">
        <p14:creationId xmlns:p14="http://schemas.microsoft.com/office/powerpoint/2010/main" val="19291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So What is Workday?</a:t>
            </a:r>
          </a:p>
          <a:p>
            <a:pPr marL="285750" indent="-285750">
              <a:lnSpc>
                <a:spcPct val="90000"/>
              </a:lnSpc>
              <a:spcBef>
                <a:spcPts val="1000"/>
              </a:spcBef>
              <a:buFont typeface="Arial"/>
              <a:buChar char="•"/>
            </a:pPr>
            <a:r>
              <a:rPr lang="en-US"/>
              <a:t>Workday is a new system all Universities of Wisconsin employees will use for employment-related tasks</a:t>
            </a:r>
          </a:p>
          <a:p>
            <a:pPr marL="285750" indent="-285750">
              <a:lnSpc>
                <a:spcPct val="90000"/>
              </a:lnSpc>
              <a:spcBef>
                <a:spcPts val="1000"/>
              </a:spcBef>
              <a:buFont typeface="Arial"/>
              <a:buChar char="•"/>
            </a:pPr>
            <a:r>
              <a:rPr lang="en-US"/>
              <a:t>You can use the Workday website or an optional mobile app</a:t>
            </a:r>
          </a:p>
          <a:p>
            <a:pPr marL="285750" indent="-2857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9</a:t>
            </a:fld>
            <a:endParaRPr lang="en-US"/>
          </a:p>
        </p:txBody>
      </p:sp>
    </p:spTree>
    <p:extLst>
      <p:ext uri="{BB962C8B-B14F-4D97-AF65-F5344CB8AC3E}">
        <p14:creationId xmlns:p14="http://schemas.microsoft.com/office/powerpoint/2010/main" val="456750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can do a lot in Workday! You can:</a:t>
            </a:r>
          </a:p>
          <a:p>
            <a:pPr marL="171450" indent="-171450">
              <a:lnSpc>
                <a:spcPct val="90000"/>
              </a:lnSpc>
              <a:spcBef>
                <a:spcPts val="1000"/>
              </a:spcBef>
              <a:buFont typeface="Arial"/>
              <a:buChar char="•"/>
            </a:pPr>
            <a:r>
              <a:rPr lang="en-US"/>
              <a:t>Submit time off</a:t>
            </a:r>
          </a:p>
          <a:p>
            <a:pPr marL="171450" indent="-171450">
              <a:lnSpc>
                <a:spcPct val="90000"/>
              </a:lnSpc>
              <a:spcBef>
                <a:spcPts val="1000"/>
              </a:spcBef>
              <a:buFont typeface="Arial"/>
              <a:buChar char="•"/>
            </a:pPr>
            <a:r>
              <a:rPr lang="en-US"/>
              <a:t>Update your contact information</a:t>
            </a:r>
          </a:p>
          <a:p>
            <a:pPr marL="171450" indent="-171450">
              <a:lnSpc>
                <a:spcPct val="90000"/>
              </a:lnSpc>
              <a:spcBef>
                <a:spcPts val="1000"/>
              </a:spcBef>
              <a:buFont typeface="Arial"/>
              <a:buChar char="•"/>
            </a:pPr>
            <a:r>
              <a:rPr lang="en-US"/>
              <a:t>Update your direct deposit for paychecks</a:t>
            </a:r>
          </a:p>
          <a:p>
            <a:pPr marL="171450" indent="-171450">
              <a:lnSpc>
                <a:spcPct val="90000"/>
              </a:lnSpc>
              <a:spcBef>
                <a:spcPts val="1000"/>
              </a:spcBef>
              <a:buFont typeface="Arial"/>
              <a:buChar char="•"/>
            </a:pPr>
            <a:r>
              <a:rPr lang="en-US"/>
              <a:t>Choose your federal and state tax elections</a:t>
            </a:r>
          </a:p>
          <a:p>
            <a:pPr marL="171450" indent="-171450">
              <a:lnSpc>
                <a:spcPct val="90000"/>
              </a:lnSpc>
              <a:spcBef>
                <a:spcPts val="1000"/>
              </a:spcBef>
              <a:buFont typeface="Arial"/>
              <a:buChar char="•"/>
            </a:pPr>
            <a:r>
              <a:rPr lang="en-US"/>
              <a:t>View and print pay slips</a:t>
            </a:r>
          </a:p>
          <a:p>
            <a:pPr marL="171450" indent="-171450">
              <a:lnSpc>
                <a:spcPct val="90000"/>
              </a:lnSpc>
              <a:spcBef>
                <a:spcPts val="1000"/>
              </a:spcBef>
              <a:buFont typeface="Arial"/>
              <a:buChar char="•"/>
            </a:pPr>
            <a:r>
              <a:rPr lang="en-US"/>
              <a:t>View benefits information</a:t>
            </a:r>
          </a:p>
          <a:p>
            <a:endParaRPr lang="en-US">
              <a:latin typeface="Calibri"/>
              <a:ea typeface="Calibri"/>
              <a:cs typeface="Calibri"/>
            </a:endParaRPr>
          </a:p>
          <a:p>
            <a:r>
              <a:rPr lang="en-US">
                <a:latin typeface="Calibri"/>
                <a:ea typeface="Calibri"/>
                <a:cs typeface="Calibri"/>
              </a:rPr>
              <a:t>With Workday, you have direct access to important information about your employment. </a:t>
            </a:r>
          </a:p>
          <a:p>
            <a:endParaRPr lang="en-US">
              <a:latin typeface="Calibri"/>
              <a:ea typeface="Calibri"/>
              <a:cs typeface="Calibri"/>
            </a:endParaRPr>
          </a:p>
          <a:p>
            <a:r>
              <a:rPr lang="en-US">
                <a:latin typeface="Calibri"/>
                <a:ea typeface="Calibri"/>
                <a:cs typeface="Calibri"/>
              </a:rPr>
              <a:t>For example, you might need a </a:t>
            </a:r>
            <a:r>
              <a:rPr lang="en-US" err="1">
                <a:latin typeface="Calibri"/>
                <a:ea typeface="Calibri"/>
                <a:cs typeface="Calibri"/>
              </a:rPr>
              <a:t>payslip</a:t>
            </a:r>
            <a:r>
              <a:rPr lang="en-US">
                <a:latin typeface="Calibri"/>
                <a:ea typeface="Calibri"/>
                <a:cs typeface="Calibri"/>
              </a:rPr>
              <a:t> if you apply for a loan or are renting an apartment. You can also see the health insurance you chose in the Benefits app. </a:t>
            </a:r>
            <a:r>
              <a:rPr lang="en-US"/>
              <a:t>You can find all this information yourself, whenever you need it.</a:t>
            </a:r>
          </a:p>
          <a:p>
            <a:endParaRPr lang="en-US">
              <a:latin typeface="Calibri"/>
              <a:ea typeface="Calibri"/>
              <a:cs typeface="Calibri"/>
            </a:endParaRPr>
          </a:p>
          <a:p>
            <a:r>
              <a:rPr lang="en-US">
                <a:latin typeface="Calibri"/>
                <a:ea typeface="Calibri"/>
                <a:cs typeface="Calibri"/>
              </a:rPr>
              <a:t>In this training you will learn how to access this information at any time (including on a mobile device). </a:t>
            </a:r>
            <a:endParaRPr lang="en-US"/>
          </a:p>
        </p:txBody>
      </p:sp>
      <p:sp>
        <p:nvSpPr>
          <p:cNvPr id="4" name="Slide Number Placeholder 3"/>
          <p:cNvSpPr>
            <a:spLocks noGrp="1"/>
          </p:cNvSpPr>
          <p:nvPr>
            <p:ph type="sldNum" sz="quarter" idx="5"/>
          </p:nvPr>
        </p:nvSpPr>
        <p:spPr/>
        <p:txBody>
          <a:bodyPr/>
          <a:lstStyle/>
          <a:p>
            <a:fld id="{16E6EAC3-C8B6-4B95-84A2-1357E304DE88}" type="slidenum">
              <a:rPr lang="en-US" smtClean="0"/>
              <a:t>10</a:t>
            </a:fld>
            <a:endParaRPr lang="en-US"/>
          </a:p>
        </p:txBody>
      </p:sp>
    </p:spTree>
    <p:extLst>
      <p:ext uri="{BB962C8B-B14F-4D97-AF65-F5344CB8AC3E}">
        <p14:creationId xmlns:p14="http://schemas.microsoft.com/office/powerpoint/2010/main" val="3756102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Placeholder 8" descr="A building with columns and a cartoon face&#10;&#10;Description automatically generated">
            <a:extLst>
              <a:ext uri="{FF2B5EF4-FFF2-40B4-BE49-F238E27FC236}">
                <a16:creationId xmlns:a16="http://schemas.microsoft.com/office/drawing/2014/main" id="{BB39340E-D821-4474-ED9D-6C84224AACD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15BB678-54C3-97F5-1668-85AD4EA238A8}"/>
              </a:ext>
            </a:extLst>
          </p:cNvPr>
          <p:cNvSpPr>
            <a:spLocks noGrp="1"/>
          </p:cNvSpPr>
          <p:nvPr>
            <p:ph type="title"/>
          </p:nvPr>
        </p:nvSpPr>
        <p:spPr>
          <a:xfrm>
            <a:off x="5606835" y="2301902"/>
            <a:ext cx="5469331" cy="1600200"/>
          </a:xfrm>
        </p:spPr>
        <p:txBody>
          <a:bodyPr anchor="b"/>
          <a:lstStyle>
            <a:lvl1pPr>
              <a:defRPr sz="3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562F737-570B-A9EC-50C4-EF5E72A83E8F}"/>
              </a:ext>
            </a:extLst>
          </p:cNvPr>
          <p:cNvSpPr>
            <a:spLocks noGrp="1"/>
          </p:cNvSpPr>
          <p:nvPr>
            <p:ph type="body" sz="half" idx="2"/>
          </p:nvPr>
        </p:nvSpPr>
        <p:spPr>
          <a:xfrm>
            <a:off x="5606835" y="4132690"/>
            <a:ext cx="5469331" cy="36512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2D0F7-13EE-7399-4AAF-5506CFB0634A}"/>
              </a:ext>
            </a:extLst>
          </p:cNvPr>
          <p:cNvSpPr>
            <a:spLocks noGrp="1"/>
          </p:cNvSpPr>
          <p:nvPr>
            <p:ph type="dt" sz="half" idx="10"/>
          </p:nvPr>
        </p:nvSpPr>
        <p:spPr/>
        <p:txBody>
          <a:bodyPr/>
          <a:lstStyle>
            <a:lvl1pPr>
              <a:defRPr>
                <a:solidFill>
                  <a:schemeClr val="bg1"/>
                </a:solidFill>
              </a:defRPr>
            </a:lvl1pPr>
          </a:lstStyle>
          <a:p>
            <a:fld id="{26B7F0BA-D1CF-4D2A-A0D4-F4D388DEC923}" type="datetime1">
              <a:rPr lang="en-US" smtClean="0"/>
              <a:t>7/15/2025</a:t>
            </a:fld>
            <a:endParaRPr lang="en-US"/>
          </a:p>
        </p:txBody>
      </p:sp>
      <p:sp>
        <p:nvSpPr>
          <p:cNvPr id="6" name="Footer Placeholder 5">
            <a:extLst>
              <a:ext uri="{FF2B5EF4-FFF2-40B4-BE49-F238E27FC236}">
                <a16:creationId xmlns:a16="http://schemas.microsoft.com/office/drawing/2014/main" id="{29DDBC1C-3810-3346-BAF8-FA5CAB6534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73C6F4F1-BC1C-551E-9816-3E26D64CED64}"/>
              </a:ext>
            </a:extLst>
          </p:cNvPr>
          <p:cNvSpPr>
            <a:spLocks noGrp="1"/>
          </p:cNvSpPr>
          <p:nvPr>
            <p:ph type="sldNum" sz="quarter" idx="12"/>
          </p:nvPr>
        </p:nvSpPr>
        <p:spPr/>
        <p:txBody>
          <a:bodyPr/>
          <a:lstStyle>
            <a:lvl1pPr>
              <a:defRPr>
                <a:solidFill>
                  <a:schemeClr val="bg1"/>
                </a:solidFill>
              </a:defRPr>
            </a:lvl1pPr>
          </a:lstStyle>
          <a:p>
            <a:fld id="{5AE48DDE-99B8-4AE1-A822-D5D33CFFC483}" type="slidenum">
              <a:rPr lang="en-US" smtClean="0"/>
              <a:pPr/>
              <a:t>‹#›</a:t>
            </a:fld>
            <a:endParaRPr lang="en-US"/>
          </a:p>
        </p:txBody>
      </p:sp>
      <p:pic>
        <p:nvPicPr>
          <p:cNvPr id="10" name="Picture 9" descr="A black and white sign with white text&#10;&#10;Description automatically generated">
            <a:extLst>
              <a:ext uri="{FF2B5EF4-FFF2-40B4-BE49-F238E27FC236}">
                <a16:creationId xmlns:a16="http://schemas.microsoft.com/office/drawing/2014/main" id="{B9C09D1C-34D5-527A-8DDC-C308884552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
        <p:nvSpPr>
          <p:cNvPr id="11" name="Picture Placeholder 2">
            <a:extLst>
              <a:ext uri="{FF2B5EF4-FFF2-40B4-BE49-F238E27FC236}">
                <a16:creationId xmlns:a16="http://schemas.microsoft.com/office/drawing/2014/main" id="{58154C48-EA51-3800-E0DF-0B0CE216EC29}"/>
              </a:ext>
            </a:extLst>
          </p:cNvPr>
          <p:cNvSpPr>
            <a:spLocks noGrp="1"/>
          </p:cNvSpPr>
          <p:nvPr>
            <p:ph type="pic" idx="1"/>
          </p:nvPr>
        </p:nvSpPr>
        <p:spPr>
          <a:xfrm>
            <a:off x="-835949" y="2673101"/>
            <a:ext cx="748485" cy="53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3017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37FD-83F5-E2D9-0AAA-263E83ECA53A}"/>
              </a:ext>
            </a:extLst>
          </p:cNvPr>
          <p:cNvSpPr>
            <a:spLocks noGrp="1"/>
          </p:cNvSpPr>
          <p:nvPr>
            <p:ph type="title"/>
          </p:nvPr>
        </p:nvSpPr>
        <p:spPr>
          <a:xfrm>
            <a:off x="700269" y="262261"/>
            <a:ext cx="8944555" cy="1063574"/>
          </a:xfrm>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18B8D040-E6C1-9C23-770B-65B4E5A3E0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33FC6-7002-83EB-82E3-677340972CD3}"/>
              </a:ext>
            </a:extLst>
          </p:cNvPr>
          <p:cNvSpPr>
            <a:spLocks noGrp="1"/>
          </p:cNvSpPr>
          <p:nvPr>
            <p:ph type="dt" sz="half" idx="10"/>
          </p:nvPr>
        </p:nvSpPr>
        <p:spPr/>
        <p:txBody>
          <a:bodyPr/>
          <a:lstStyle/>
          <a:p>
            <a:fld id="{404E6597-51A6-4DE8-9171-0CC9E8E4D4CF}" type="datetime1">
              <a:rPr lang="en-US" smtClean="0"/>
              <a:t>7/15/2025</a:t>
            </a:fld>
            <a:endParaRPr lang="en-US"/>
          </a:p>
        </p:txBody>
      </p:sp>
      <p:sp>
        <p:nvSpPr>
          <p:cNvPr id="5" name="Footer Placeholder 4">
            <a:extLst>
              <a:ext uri="{FF2B5EF4-FFF2-40B4-BE49-F238E27FC236}">
                <a16:creationId xmlns:a16="http://schemas.microsoft.com/office/drawing/2014/main" id="{92E60935-A50D-4F3B-A6EF-CC944B154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2088-B859-1064-D7AC-C4D3F8F2E44A}"/>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576840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50BFD9-2FAC-B504-F8EC-30A21BC0B4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4BBB0-AE79-EEE4-8706-2C01D73A7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7A1A1-6F0B-7FE7-5A45-B9A99B80C2AB}"/>
              </a:ext>
            </a:extLst>
          </p:cNvPr>
          <p:cNvSpPr>
            <a:spLocks noGrp="1"/>
          </p:cNvSpPr>
          <p:nvPr>
            <p:ph type="dt" sz="half" idx="10"/>
          </p:nvPr>
        </p:nvSpPr>
        <p:spPr/>
        <p:txBody>
          <a:bodyPr/>
          <a:lstStyle/>
          <a:p>
            <a:fld id="{DCAE5E38-F4E7-46D1-B165-DB76126929B2}" type="datetime1">
              <a:rPr lang="en-US" smtClean="0"/>
              <a:t>7/15/2025</a:t>
            </a:fld>
            <a:endParaRPr lang="en-US"/>
          </a:p>
        </p:txBody>
      </p:sp>
      <p:sp>
        <p:nvSpPr>
          <p:cNvPr id="5" name="Footer Placeholder 4">
            <a:extLst>
              <a:ext uri="{FF2B5EF4-FFF2-40B4-BE49-F238E27FC236}">
                <a16:creationId xmlns:a16="http://schemas.microsoft.com/office/drawing/2014/main" id="{781D5929-8032-1411-0EB6-441F868AA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C0455-CE34-1F83-F991-ABA664228ED7}"/>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076358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_1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293CC9-B2B8-D3F8-09D5-04872F069E68}"/>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736855" y="384072"/>
            <a:ext cx="8692249" cy="985042"/>
          </a:xfrm>
        </p:spPr>
        <p:txBody>
          <a:bodyPr anchor="b">
            <a:noAutofit/>
          </a:bodyPr>
          <a:lstStyle>
            <a:lvl1pPr marL="0" indent="0" algn="l">
              <a:buClr>
                <a:schemeClr val="tx1"/>
              </a:buClr>
              <a:buFont typeface="Arial" panose="020B0604020202020204" pitchFamily="34" charset="0"/>
              <a:buNone/>
              <a:defRPr sz="3600" b="1" cap="none" spc="150" baseline="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page title</a:t>
            </a:r>
          </a:p>
        </p:txBody>
      </p:sp>
      <p:sp>
        <p:nvSpPr>
          <p:cNvPr id="14" name="Text Placeholder 13">
            <a:extLst>
              <a:ext uri="{FF2B5EF4-FFF2-40B4-BE49-F238E27FC236}">
                <a16:creationId xmlns:a16="http://schemas.microsoft.com/office/drawing/2014/main" id="{A4F371B3-0F7E-E2E4-6D9D-8CB96EF6A148}"/>
              </a:ext>
            </a:extLst>
          </p:cNvPr>
          <p:cNvSpPr>
            <a:spLocks noGrp="1"/>
          </p:cNvSpPr>
          <p:nvPr>
            <p:ph type="body" sz="quarter" idx="13"/>
          </p:nvPr>
        </p:nvSpPr>
        <p:spPr>
          <a:xfrm>
            <a:off x="2424113" y="2225675"/>
            <a:ext cx="8691562" cy="2630488"/>
          </a:xfrm>
        </p:spPr>
        <p:txBody>
          <a:bodyPr/>
          <a:lstStyle>
            <a:lvl1pPr marL="457200" indent="-457200">
              <a:buClr>
                <a:schemeClr val="tx1"/>
              </a:buClr>
              <a:buFont typeface="Arial" panose="020B0604020202020204" pitchFamily="34" charset="0"/>
              <a:buChar char="•"/>
              <a:defRPr>
                <a:latin typeface="Red Hat Text" panose="02010303040201060303" pitchFamily="2" charset="0"/>
                <a:ea typeface="Red Hat Text" panose="02010303040201060303" pitchFamily="2" charset="0"/>
                <a:cs typeface="Red Hat Text" panose="02010303040201060303" pitchFamily="2" charset="0"/>
              </a:defRPr>
            </a:lvl1pPr>
            <a:lvl2pPr>
              <a:defRPr>
                <a:latin typeface="Red Hat Text" panose="02010303040201060303" pitchFamily="2" charset="0"/>
                <a:ea typeface="Red Hat Text" panose="02010303040201060303" pitchFamily="2" charset="0"/>
                <a:cs typeface="Red Hat Text" panose="02010303040201060303" pitchFamily="2" charset="0"/>
              </a:defRPr>
            </a:lvl2pPr>
            <a:lvl3pPr>
              <a:defRPr>
                <a:latin typeface="Red Hat Text" panose="02010303040201060303" pitchFamily="2" charset="0"/>
                <a:ea typeface="Red Hat Text" panose="02010303040201060303" pitchFamily="2" charset="0"/>
                <a:cs typeface="Red Hat Text" panose="02010303040201060303" pitchFamily="2" charset="0"/>
              </a:defRPr>
            </a:lvl3pPr>
            <a:lvl4pPr>
              <a:defRPr>
                <a:latin typeface="Red Hat Text" panose="02010303040201060303" pitchFamily="2" charset="0"/>
                <a:ea typeface="Red Hat Text" panose="02010303040201060303" pitchFamily="2" charset="0"/>
                <a:cs typeface="Red Hat Text" panose="02010303040201060303" pitchFamily="2" charset="0"/>
              </a:defRPr>
            </a:lvl4pPr>
            <a:lvl5pPr>
              <a:defRPr>
                <a:latin typeface="Red Hat Text" panose="02010303040201060303" pitchFamily="2" charset="0"/>
                <a:ea typeface="Red Hat Text" panose="02010303040201060303" pitchFamily="2" charset="0"/>
                <a:cs typeface="Red Hat Text" panose="02010303040201060303" pitchFamily="2" charset="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5777"/>
        </a:solidFill>
        <a:effectLst/>
      </p:bgPr>
    </p:bg>
    <p:spTree>
      <p:nvGrpSpPr>
        <p:cNvPr id="1" name=""/>
        <p:cNvGrpSpPr/>
        <p:nvPr/>
      </p:nvGrpSpPr>
      <p:grpSpPr>
        <a:xfrm>
          <a:off x="0" y="0"/>
          <a:ext cx="0" cy="0"/>
          <a:chOff x="0" y="0"/>
          <a:chExt cx="0" cy="0"/>
        </a:xfrm>
      </p:grpSpPr>
      <p:pic>
        <p:nvPicPr>
          <p:cNvPr id="6" name="Picture Placeholder 8" descr="A building with columns and a cartoon face&#10;&#10;Description automatically generated">
            <a:extLst>
              <a:ext uri="{FF2B5EF4-FFF2-40B4-BE49-F238E27FC236}">
                <a16:creationId xmlns:a16="http://schemas.microsoft.com/office/drawing/2014/main" id="{B71486C4-D3B4-6685-F137-88A404EA0F6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3600" b="1" i="0" kern="1200" cap="none" spc="150" baseline="0" dirty="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a:t>Click to edit title slide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hasCustomPrompt="1"/>
          </p:nvPr>
        </p:nvSpPr>
        <p:spPr>
          <a:xfrm>
            <a:off x="4657725" y="5028803"/>
            <a:ext cx="6696074" cy="365125"/>
          </a:xfrm>
        </p:spPr>
        <p:txBody>
          <a:bodyPr anchor="ctr" anchorCtr="0">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slide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solidFill>
                  <a:schemeClr val="bg1"/>
                </a:solidFill>
              </a:defRPr>
            </a:lvl1pPr>
          </a:lstStyle>
          <a:p>
            <a:fld id="{4B9EAD67-C51B-43B7-8D32-EB5D951416F9}" type="datetime1">
              <a:rPr lang="en-US" smtClean="0"/>
              <a:t>7/15/2025</a:t>
            </a:fld>
            <a:endParaRPr lang="en-US"/>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solidFill>
                  <a:schemeClr val="bg1"/>
                </a:solidFill>
              </a:defRPr>
            </a:lvl1pPr>
          </a:lstStyle>
          <a:p>
            <a:endParaRPr lang="en-US"/>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solidFill>
                  <a:schemeClr val="bg1"/>
                </a:solidFill>
              </a:defRPr>
            </a:lvl1pPr>
          </a:lstStyle>
          <a:p>
            <a:fld id="{A49DFD55-3C28-40EF-9E31-A92D2E4017FF}" type="slidenum">
              <a:rPr lang="en-US" smtClean="0"/>
              <a:pPr/>
              <a:t>‹#›</a:t>
            </a:fld>
            <a:endParaRPr lang="en-US"/>
          </a:p>
        </p:txBody>
      </p:sp>
      <p:pic>
        <p:nvPicPr>
          <p:cNvPr id="8" name="Picture 7" descr="A black and white sign with white text&#10;&#10;Description automatically generated">
            <a:extLst>
              <a:ext uri="{FF2B5EF4-FFF2-40B4-BE49-F238E27FC236}">
                <a16:creationId xmlns:a16="http://schemas.microsoft.com/office/drawing/2014/main" id="{CA150302-2430-9333-23D0-E220DF02EB7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0811" y="276680"/>
            <a:ext cx="5013019" cy="1405163"/>
          </a:xfrm>
          <a:prstGeom prst="rect">
            <a:avLst/>
          </a:prstGeom>
        </p:spPr>
      </p:pic>
    </p:spTree>
    <p:extLst>
      <p:ext uri="{BB962C8B-B14F-4D97-AF65-F5344CB8AC3E}">
        <p14:creationId xmlns:p14="http://schemas.microsoft.com/office/powerpoint/2010/main" val="211606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5D8-1657-0520-0B76-8F9BA9866C8B}"/>
              </a:ext>
            </a:extLst>
          </p:cNvPr>
          <p:cNvSpPr>
            <a:spLocks noGrp="1"/>
          </p:cNvSpPr>
          <p:nvPr>
            <p:ph type="title"/>
          </p:nvPr>
        </p:nvSpPr>
        <p:spPr>
          <a:xfrm>
            <a:off x="5117589" y="2057400"/>
            <a:ext cx="636502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FD491-01E6-EA17-25ED-62BC4AE77637}"/>
              </a:ext>
            </a:extLst>
          </p:cNvPr>
          <p:cNvSpPr>
            <a:spLocks noGrp="1"/>
          </p:cNvSpPr>
          <p:nvPr>
            <p:ph idx="1"/>
          </p:nvPr>
        </p:nvSpPr>
        <p:spPr>
          <a:xfrm>
            <a:off x="5117589" y="5430741"/>
            <a:ext cx="6365020" cy="620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4" name="Text Placeholder 3">
            <a:extLst>
              <a:ext uri="{FF2B5EF4-FFF2-40B4-BE49-F238E27FC236}">
                <a16:creationId xmlns:a16="http://schemas.microsoft.com/office/drawing/2014/main" id="{77F90FF0-89A8-AD6A-EE9A-A25D31775050}"/>
              </a:ext>
            </a:extLst>
          </p:cNvPr>
          <p:cNvSpPr>
            <a:spLocks noGrp="1"/>
          </p:cNvSpPr>
          <p:nvPr>
            <p:ph type="body" sz="half" idx="2"/>
          </p:nvPr>
        </p:nvSpPr>
        <p:spPr>
          <a:xfrm>
            <a:off x="5117589" y="3963007"/>
            <a:ext cx="6365020" cy="3651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6B2F8-EFE9-5445-7CDE-981180A2ACDD}"/>
              </a:ext>
            </a:extLst>
          </p:cNvPr>
          <p:cNvSpPr>
            <a:spLocks noGrp="1"/>
          </p:cNvSpPr>
          <p:nvPr>
            <p:ph type="dt" sz="half" idx="10"/>
          </p:nvPr>
        </p:nvSpPr>
        <p:spPr/>
        <p:txBody>
          <a:bodyPr/>
          <a:lstStyle/>
          <a:p>
            <a:fld id="{2C7B6EFF-0ACC-4D50-8F8C-84B9D3B55993}" type="datetime1">
              <a:rPr lang="en-US" smtClean="0"/>
              <a:t>7/15/2025</a:t>
            </a:fld>
            <a:endParaRPr lang="en-US"/>
          </a:p>
        </p:txBody>
      </p:sp>
      <p:sp>
        <p:nvSpPr>
          <p:cNvPr id="6" name="Footer Placeholder 5">
            <a:extLst>
              <a:ext uri="{FF2B5EF4-FFF2-40B4-BE49-F238E27FC236}">
                <a16:creationId xmlns:a16="http://schemas.microsoft.com/office/drawing/2014/main" id="{59296B63-33B4-0511-4569-5952CBFB8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5016A-A2E5-EE3A-5C75-F45C424BF2D2}"/>
              </a:ext>
            </a:extLst>
          </p:cNvPr>
          <p:cNvSpPr>
            <a:spLocks noGrp="1"/>
          </p:cNvSpPr>
          <p:nvPr>
            <p:ph type="sldNum" sz="quarter" idx="12"/>
          </p:nvPr>
        </p:nvSpPr>
        <p:spPr/>
        <p:txBody>
          <a:bodyPr/>
          <a:lstStyle/>
          <a:p>
            <a:fld id="{5AE48DDE-99B8-4AE1-A822-D5D33CFFC483}" type="slidenum">
              <a:rPr lang="en-US" smtClean="0"/>
              <a:t>‹#›</a:t>
            </a:fld>
            <a:endParaRPr lang="en-US"/>
          </a:p>
        </p:txBody>
      </p:sp>
      <p:sp>
        <p:nvSpPr>
          <p:cNvPr id="8" name="Parallelogram 15">
            <a:extLst>
              <a:ext uri="{FF2B5EF4-FFF2-40B4-BE49-F238E27FC236}">
                <a16:creationId xmlns:a16="http://schemas.microsoft.com/office/drawing/2014/main" id="{A7130A66-FBBE-D9BC-3D56-1FF722898F31}"/>
              </a:ext>
            </a:extLst>
          </p:cNvPr>
          <p:cNvSpPr/>
          <p:nvPr userDrawn="1"/>
        </p:nvSpPr>
        <p:spPr>
          <a:xfrm>
            <a:off x="0" y="-324"/>
            <a:ext cx="5141156" cy="6850049"/>
          </a:xfrm>
          <a:custGeom>
            <a:avLst/>
            <a:gdLst>
              <a:gd name="connsiteX0" fmla="*/ 0 w 6890656"/>
              <a:gd name="connsiteY0" fmla="*/ 6858000 h 6858000"/>
              <a:gd name="connsiteX1" fmla="*/ 1714500 w 6890656"/>
              <a:gd name="connsiteY1" fmla="*/ 0 h 6858000"/>
              <a:gd name="connsiteX2" fmla="*/ 6890656 w 6890656"/>
              <a:gd name="connsiteY2" fmla="*/ 0 h 6858000"/>
              <a:gd name="connsiteX3" fmla="*/ 5176156 w 6890656"/>
              <a:gd name="connsiteY3" fmla="*/ 6858000 h 6858000"/>
              <a:gd name="connsiteX4" fmla="*/ 0 w 6890656"/>
              <a:gd name="connsiteY4" fmla="*/ 6858000 h 6858000"/>
              <a:gd name="connsiteX0" fmla="*/ 122465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122465 w 5176156"/>
              <a:gd name="connsiteY4" fmla="*/ 6841671 h 6858000"/>
              <a:gd name="connsiteX0" fmla="*/ 35000 w 5176156"/>
              <a:gd name="connsiteY0" fmla="*/ 6841671 h 6858000"/>
              <a:gd name="connsiteX1" fmla="*/ 0 w 5176156"/>
              <a:gd name="connsiteY1" fmla="*/ 0 h 6858000"/>
              <a:gd name="connsiteX2" fmla="*/ 5176156 w 5176156"/>
              <a:gd name="connsiteY2" fmla="*/ 0 h 6858000"/>
              <a:gd name="connsiteX3" fmla="*/ 3461656 w 5176156"/>
              <a:gd name="connsiteY3" fmla="*/ 6858000 h 6858000"/>
              <a:gd name="connsiteX4" fmla="*/ 35000 w 5176156"/>
              <a:gd name="connsiteY4" fmla="*/ 6841671 h 6858000"/>
              <a:gd name="connsiteX0" fmla="*/ 0 w 5141156"/>
              <a:gd name="connsiteY0" fmla="*/ 6841671 h 6858000"/>
              <a:gd name="connsiteX1" fmla="*/ 163783 w 5141156"/>
              <a:gd name="connsiteY1" fmla="*/ 19083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41671 h 6858000"/>
              <a:gd name="connsiteX1" fmla="*/ 4757 w 5141156"/>
              <a:gd name="connsiteY1" fmla="*/ 7951 h 6858000"/>
              <a:gd name="connsiteX2" fmla="*/ 5141156 w 5141156"/>
              <a:gd name="connsiteY2" fmla="*/ 0 h 6858000"/>
              <a:gd name="connsiteX3" fmla="*/ 3426656 w 5141156"/>
              <a:gd name="connsiteY3" fmla="*/ 6858000 h 6858000"/>
              <a:gd name="connsiteX4" fmla="*/ 0 w 5141156"/>
              <a:gd name="connsiteY4" fmla="*/ 6841671 h 6858000"/>
              <a:gd name="connsiteX0" fmla="*/ 0 w 5141156"/>
              <a:gd name="connsiteY0" fmla="*/ 6833720 h 6850049"/>
              <a:gd name="connsiteX1" fmla="*/ 4757 w 5141156"/>
              <a:gd name="connsiteY1" fmla="*/ 0 h 6850049"/>
              <a:gd name="connsiteX2" fmla="*/ 5141156 w 5141156"/>
              <a:gd name="connsiteY2" fmla="*/ 7952 h 6850049"/>
              <a:gd name="connsiteX3" fmla="*/ 3426656 w 5141156"/>
              <a:gd name="connsiteY3" fmla="*/ 6850049 h 6850049"/>
              <a:gd name="connsiteX4" fmla="*/ 0 w 5141156"/>
              <a:gd name="connsiteY4" fmla="*/ 6833720 h 685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156" h="6850049">
                <a:moveTo>
                  <a:pt x="0" y="6833720"/>
                </a:moveTo>
                <a:cubicBezTo>
                  <a:pt x="1586" y="4555813"/>
                  <a:pt x="3171" y="2277907"/>
                  <a:pt x="4757" y="0"/>
                </a:cubicBezTo>
                <a:lnTo>
                  <a:pt x="5141156" y="7952"/>
                </a:lnTo>
                <a:lnTo>
                  <a:pt x="3426656" y="6850049"/>
                </a:lnTo>
                <a:lnTo>
                  <a:pt x="0" y="6833720"/>
                </a:lnTo>
                <a:close/>
              </a:path>
            </a:pathLst>
          </a:cu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A223F3-D7D5-C736-1BE1-5E282EC6F144}"/>
              </a:ext>
            </a:extLst>
          </p:cNvPr>
          <p:cNvCxnSpPr>
            <a:cxnSpLocks/>
          </p:cNvCxnSpPr>
          <p:nvPr userDrawn="1"/>
        </p:nvCxnSpPr>
        <p:spPr>
          <a:xfrm flipV="1">
            <a:off x="3215447" y="-43105"/>
            <a:ext cx="1752520" cy="6935610"/>
          </a:xfrm>
          <a:prstGeom prst="line">
            <a:avLst/>
          </a:prstGeom>
          <a:ln w="76200">
            <a:solidFill>
              <a:schemeClr val="bg1"/>
            </a:solidFill>
          </a:ln>
        </p:spPr>
        <p:style>
          <a:lnRef idx="1">
            <a:schemeClr val="accent4"/>
          </a:lnRef>
          <a:fillRef idx="0">
            <a:schemeClr val="accent4"/>
          </a:fillRef>
          <a:effectRef idx="0">
            <a:schemeClr val="accent4"/>
          </a:effectRef>
          <a:fontRef idx="minor">
            <a:schemeClr val="tx1"/>
          </a:fontRef>
        </p:style>
      </p:cxnSp>
      <p:pic>
        <p:nvPicPr>
          <p:cNvPr id="10" name="Picture 9" descr="A logo with white text&#10;&#10;AI-generated content may be incorrect.">
            <a:extLst>
              <a:ext uri="{FF2B5EF4-FFF2-40B4-BE49-F238E27FC236}">
                <a16:creationId xmlns:a16="http://schemas.microsoft.com/office/drawing/2014/main" id="{C3164484-3D32-96F9-4109-605762BDE89F}"/>
              </a:ext>
            </a:extLst>
          </p:cNvPr>
          <p:cNvPicPr>
            <a:picLocks noChangeAspect="1"/>
          </p:cNvPicPr>
          <p:nvPr userDrawn="1"/>
        </p:nvPicPr>
        <p:blipFill>
          <a:blip r:embed="rId2"/>
          <a:srcRect l="23749" r="23544"/>
          <a:stretch/>
        </p:blipFill>
        <p:spPr>
          <a:xfrm>
            <a:off x="359779" y="933605"/>
            <a:ext cx="3769743" cy="1527090"/>
          </a:xfrm>
          <a:prstGeom prst="rect">
            <a:avLst/>
          </a:prstGeom>
        </p:spPr>
      </p:pic>
    </p:spTree>
    <p:extLst>
      <p:ext uri="{BB962C8B-B14F-4D97-AF65-F5344CB8AC3E}">
        <p14:creationId xmlns:p14="http://schemas.microsoft.com/office/powerpoint/2010/main" val="316043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7E2C-9162-41AB-884B-E98249F7DB7B}"/>
              </a:ext>
            </a:extLst>
          </p:cNvPr>
          <p:cNvSpPr>
            <a:spLocks noGrp="1"/>
          </p:cNvSpPr>
          <p:nvPr>
            <p:ph type="ctrTitle"/>
          </p:nvPr>
        </p:nvSpPr>
        <p:spPr>
          <a:xfrm>
            <a:off x="2321780" y="1122363"/>
            <a:ext cx="8346219" cy="2387600"/>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F481F078-F91D-4913-8E3D-FF6300BB2CDF}"/>
              </a:ext>
            </a:extLst>
          </p:cNvPr>
          <p:cNvSpPr>
            <a:spLocks noGrp="1"/>
          </p:cNvSpPr>
          <p:nvPr>
            <p:ph type="subTitle" idx="1"/>
          </p:nvPr>
        </p:nvSpPr>
        <p:spPr>
          <a:xfrm>
            <a:off x="2321780" y="3602038"/>
            <a:ext cx="834622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27DC07-7CD1-6EB3-D20F-D4669003674A}"/>
              </a:ext>
            </a:extLst>
          </p:cNvPr>
          <p:cNvSpPr>
            <a:spLocks noGrp="1"/>
          </p:cNvSpPr>
          <p:nvPr>
            <p:ph type="dt" sz="half" idx="10"/>
          </p:nvPr>
        </p:nvSpPr>
        <p:spPr/>
        <p:txBody>
          <a:bodyPr/>
          <a:lstStyle/>
          <a:p>
            <a:fld id="{0DDA3002-456D-40BE-9421-5A4DC09BDAFB}" type="datetime1">
              <a:rPr lang="en-US" smtClean="0"/>
              <a:t>7/15/2025</a:t>
            </a:fld>
            <a:endParaRPr lang="en-US"/>
          </a:p>
        </p:txBody>
      </p:sp>
      <p:sp>
        <p:nvSpPr>
          <p:cNvPr id="5" name="Footer Placeholder 4">
            <a:extLst>
              <a:ext uri="{FF2B5EF4-FFF2-40B4-BE49-F238E27FC236}">
                <a16:creationId xmlns:a16="http://schemas.microsoft.com/office/drawing/2014/main" id="{A519E166-62E9-7F90-BB98-6ED6ABFFD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4496A-8762-0328-0598-49A5AFE2F478}"/>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58081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5103-40EC-54E0-A1A6-C96412F8724B}"/>
              </a:ext>
            </a:extLst>
          </p:cNvPr>
          <p:cNvSpPr>
            <a:spLocks noGrp="1"/>
          </p:cNvSpPr>
          <p:nvPr>
            <p:ph type="title"/>
          </p:nvPr>
        </p:nvSpPr>
        <p:spPr>
          <a:xfrm>
            <a:off x="689636" y="283526"/>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FED5285-15FC-675A-84D6-C8E3622AFF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E19A0-C6BE-64A9-4E9E-5BFDDCB082D9}"/>
              </a:ext>
            </a:extLst>
          </p:cNvPr>
          <p:cNvSpPr>
            <a:spLocks noGrp="1"/>
          </p:cNvSpPr>
          <p:nvPr>
            <p:ph type="dt" sz="half" idx="10"/>
          </p:nvPr>
        </p:nvSpPr>
        <p:spPr/>
        <p:txBody>
          <a:bodyPr/>
          <a:lstStyle/>
          <a:p>
            <a:fld id="{734F2895-3C60-4496-BDE0-D8F23354BE28}" type="datetime1">
              <a:rPr lang="en-US" smtClean="0"/>
              <a:t>7/15/2025</a:t>
            </a:fld>
            <a:endParaRPr lang="en-US"/>
          </a:p>
        </p:txBody>
      </p:sp>
      <p:sp>
        <p:nvSpPr>
          <p:cNvPr id="5" name="Footer Placeholder 4">
            <a:extLst>
              <a:ext uri="{FF2B5EF4-FFF2-40B4-BE49-F238E27FC236}">
                <a16:creationId xmlns:a16="http://schemas.microsoft.com/office/drawing/2014/main" id="{7690DAA2-BC2F-08D2-FF3A-D8BC45F0A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E77A0-9CD5-6035-6218-E5D85E360634}"/>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36607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810A-BE15-69CE-95C1-9C73E5C836DB}"/>
              </a:ext>
            </a:extLst>
          </p:cNvPr>
          <p:cNvSpPr>
            <a:spLocks noGrp="1"/>
          </p:cNvSpPr>
          <p:nvPr>
            <p:ph type="title"/>
          </p:nvPr>
        </p:nvSpPr>
        <p:spPr>
          <a:xfrm>
            <a:off x="2011680" y="1709738"/>
            <a:ext cx="9335770"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2CECCBAC-88F9-0059-AF53-D8841A303680}"/>
              </a:ext>
            </a:extLst>
          </p:cNvPr>
          <p:cNvSpPr>
            <a:spLocks noGrp="1"/>
          </p:cNvSpPr>
          <p:nvPr>
            <p:ph type="body" idx="1"/>
          </p:nvPr>
        </p:nvSpPr>
        <p:spPr>
          <a:xfrm>
            <a:off x="2011680" y="4589463"/>
            <a:ext cx="933577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F7436D-83F3-5B80-5321-230D49E47E0E}"/>
              </a:ext>
            </a:extLst>
          </p:cNvPr>
          <p:cNvSpPr>
            <a:spLocks noGrp="1"/>
          </p:cNvSpPr>
          <p:nvPr>
            <p:ph type="dt" sz="half" idx="10"/>
          </p:nvPr>
        </p:nvSpPr>
        <p:spPr/>
        <p:txBody>
          <a:bodyPr/>
          <a:lstStyle/>
          <a:p>
            <a:fld id="{908269DE-1DFD-43E5-82CB-E594FA4C52E1}" type="datetime1">
              <a:rPr lang="en-US" smtClean="0"/>
              <a:t>7/15/2025</a:t>
            </a:fld>
            <a:endParaRPr lang="en-US"/>
          </a:p>
        </p:txBody>
      </p:sp>
      <p:sp>
        <p:nvSpPr>
          <p:cNvPr id="5" name="Footer Placeholder 4">
            <a:extLst>
              <a:ext uri="{FF2B5EF4-FFF2-40B4-BE49-F238E27FC236}">
                <a16:creationId xmlns:a16="http://schemas.microsoft.com/office/drawing/2014/main" id="{773918C0-A89F-BF51-0D76-8D7B721FE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9B07D-AF0D-9683-6285-147E7CB34032}"/>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23469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89F3-3545-0031-ADB8-BC09AA28E46A}"/>
              </a:ext>
            </a:extLst>
          </p:cNvPr>
          <p:cNvSpPr>
            <a:spLocks noGrp="1"/>
          </p:cNvSpPr>
          <p:nvPr>
            <p:ph type="title"/>
          </p:nvPr>
        </p:nvSpPr>
        <p:spPr>
          <a:xfrm>
            <a:off x="710901" y="240997"/>
            <a:ext cx="8944555" cy="1063574"/>
          </a:xfrm>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981ECF0B-3B00-7A47-FFC2-7E459C0E5C3E}"/>
              </a:ext>
            </a:extLst>
          </p:cNvPr>
          <p:cNvSpPr>
            <a:spLocks noGrp="1"/>
          </p:cNvSpPr>
          <p:nvPr>
            <p:ph sz="half" idx="1"/>
          </p:nvPr>
        </p:nvSpPr>
        <p:spPr>
          <a:xfrm>
            <a:off x="2623930" y="2289975"/>
            <a:ext cx="3682116" cy="388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7784-175E-3521-2A65-48E63E073C91}"/>
              </a:ext>
            </a:extLst>
          </p:cNvPr>
          <p:cNvSpPr>
            <a:spLocks noGrp="1"/>
          </p:cNvSpPr>
          <p:nvPr>
            <p:ph sz="half" idx="2"/>
          </p:nvPr>
        </p:nvSpPr>
        <p:spPr>
          <a:xfrm>
            <a:off x="7301285" y="2289975"/>
            <a:ext cx="3682116" cy="388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039BB-3050-211C-F67C-EF336B66B5DD}"/>
              </a:ext>
            </a:extLst>
          </p:cNvPr>
          <p:cNvSpPr>
            <a:spLocks noGrp="1"/>
          </p:cNvSpPr>
          <p:nvPr>
            <p:ph type="dt" sz="half" idx="10"/>
          </p:nvPr>
        </p:nvSpPr>
        <p:spPr/>
        <p:txBody>
          <a:bodyPr/>
          <a:lstStyle/>
          <a:p>
            <a:fld id="{9AD35E71-F1BD-491F-86EA-CA624CC1DE82}" type="datetime1">
              <a:rPr lang="en-US" smtClean="0"/>
              <a:t>7/15/2025</a:t>
            </a:fld>
            <a:endParaRPr lang="en-US"/>
          </a:p>
        </p:txBody>
      </p:sp>
      <p:sp>
        <p:nvSpPr>
          <p:cNvPr id="6" name="Footer Placeholder 5">
            <a:extLst>
              <a:ext uri="{FF2B5EF4-FFF2-40B4-BE49-F238E27FC236}">
                <a16:creationId xmlns:a16="http://schemas.microsoft.com/office/drawing/2014/main" id="{A07091DD-7AA9-01A6-EFB2-EA99B1BFB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EF750-A616-3627-6096-AD19DB0F7CE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259734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DC2-BB55-A087-F68F-576B3C5829CA}"/>
              </a:ext>
            </a:extLst>
          </p:cNvPr>
          <p:cNvSpPr>
            <a:spLocks noGrp="1"/>
          </p:cNvSpPr>
          <p:nvPr>
            <p:ph type="title"/>
          </p:nvPr>
        </p:nvSpPr>
        <p:spPr>
          <a:xfrm>
            <a:off x="829202" y="292174"/>
            <a:ext cx="9129023" cy="1018402"/>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2D161B7F-9CDD-1A8C-6E1C-771D7336077B}"/>
              </a:ext>
            </a:extLst>
          </p:cNvPr>
          <p:cNvSpPr>
            <a:spLocks noGrp="1"/>
          </p:cNvSpPr>
          <p:nvPr>
            <p:ph type="body" idx="1"/>
          </p:nvPr>
        </p:nvSpPr>
        <p:spPr>
          <a:xfrm>
            <a:off x="2638509"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CA56D-BD41-E907-5D0F-6DF67BF40161}"/>
              </a:ext>
            </a:extLst>
          </p:cNvPr>
          <p:cNvSpPr>
            <a:spLocks noGrp="1"/>
          </p:cNvSpPr>
          <p:nvPr>
            <p:ph sz="half" idx="2"/>
          </p:nvPr>
        </p:nvSpPr>
        <p:spPr>
          <a:xfrm>
            <a:off x="2638509" y="2769007"/>
            <a:ext cx="3787775"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3F6FE5-2D82-5230-48BE-8A4ABEC03D0B}"/>
              </a:ext>
            </a:extLst>
          </p:cNvPr>
          <p:cNvSpPr>
            <a:spLocks noGrp="1"/>
          </p:cNvSpPr>
          <p:nvPr>
            <p:ph type="body" sz="quarter" idx="3"/>
          </p:nvPr>
        </p:nvSpPr>
        <p:spPr>
          <a:xfrm>
            <a:off x="7150210" y="1945095"/>
            <a:ext cx="3804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A498F8-078B-03C5-18A3-A5E02A67B24C}"/>
              </a:ext>
            </a:extLst>
          </p:cNvPr>
          <p:cNvSpPr>
            <a:spLocks noGrp="1"/>
          </p:cNvSpPr>
          <p:nvPr>
            <p:ph sz="quarter" idx="4"/>
          </p:nvPr>
        </p:nvSpPr>
        <p:spPr>
          <a:xfrm>
            <a:off x="7150210" y="2785065"/>
            <a:ext cx="3804340" cy="312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CA74E1-1A17-F285-C6EE-BA4946D37A4C}"/>
              </a:ext>
            </a:extLst>
          </p:cNvPr>
          <p:cNvSpPr>
            <a:spLocks noGrp="1"/>
          </p:cNvSpPr>
          <p:nvPr>
            <p:ph type="dt" sz="half" idx="10"/>
          </p:nvPr>
        </p:nvSpPr>
        <p:spPr/>
        <p:txBody>
          <a:bodyPr/>
          <a:lstStyle/>
          <a:p>
            <a:fld id="{C39076D5-1841-48F7-816B-854381033E0C}" type="datetime1">
              <a:rPr lang="en-US" smtClean="0"/>
              <a:t>7/15/2025</a:t>
            </a:fld>
            <a:endParaRPr lang="en-US"/>
          </a:p>
        </p:txBody>
      </p:sp>
      <p:sp>
        <p:nvSpPr>
          <p:cNvPr id="8" name="Footer Placeholder 7">
            <a:extLst>
              <a:ext uri="{FF2B5EF4-FFF2-40B4-BE49-F238E27FC236}">
                <a16:creationId xmlns:a16="http://schemas.microsoft.com/office/drawing/2014/main" id="{887D9CFB-6EED-D4C2-7CF1-3B1821B0CD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9808A-8713-DA82-3E8B-9B185DE4EEE1}"/>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676731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EE752-824F-8A6D-DF62-0C8408741F8F}"/>
              </a:ext>
            </a:extLst>
          </p:cNvPr>
          <p:cNvSpPr>
            <a:spLocks noGrp="1"/>
          </p:cNvSpPr>
          <p:nvPr>
            <p:ph type="title"/>
          </p:nvPr>
        </p:nvSpPr>
        <p:spPr>
          <a:xfrm>
            <a:off x="783265" y="294159"/>
            <a:ext cx="8944555" cy="1063574"/>
          </a:xfrm>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47BB4D59-4AC3-ADC7-9C46-D9B690C0632D}"/>
              </a:ext>
            </a:extLst>
          </p:cNvPr>
          <p:cNvSpPr>
            <a:spLocks noGrp="1"/>
          </p:cNvSpPr>
          <p:nvPr>
            <p:ph type="dt" sz="half" idx="10"/>
          </p:nvPr>
        </p:nvSpPr>
        <p:spPr/>
        <p:txBody>
          <a:bodyPr/>
          <a:lstStyle/>
          <a:p>
            <a:fld id="{754786C5-18FE-47F6-9060-A1302D59B522}" type="datetime1">
              <a:rPr lang="en-US" smtClean="0"/>
              <a:t>7/15/2025</a:t>
            </a:fld>
            <a:endParaRPr lang="en-US"/>
          </a:p>
        </p:txBody>
      </p:sp>
      <p:sp>
        <p:nvSpPr>
          <p:cNvPr id="4" name="Footer Placeholder 3">
            <a:extLst>
              <a:ext uri="{FF2B5EF4-FFF2-40B4-BE49-F238E27FC236}">
                <a16:creationId xmlns:a16="http://schemas.microsoft.com/office/drawing/2014/main" id="{403E3685-436D-9C4A-7FFE-F94FF3F9E6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B42826-7B4B-1C64-F68F-51CD793CC82B}"/>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185345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20B09-3685-B8F8-5C6F-664D89BAE760}"/>
              </a:ext>
            </a:extLst>
          </p:cNvPr>
          <p:cNvSpPr>
            <a:spLocks noGrp="1"/>
          </p:cNvSpPr>
          <p:nvPr>
            <p:ph type="dt" sz="half" idx="10"/>
          </p:nvPr>
        </p:nvSpPr>
        <p:spPr/>
        <p:txBody>
          <a:bodyPr/>
          <a:lstStyle/>
          <a:p>
            <a:fld id="{4452A430-06D9-4254-B14C-9A2F36E42680}" type="datetime1">
              <a:rPr lang="en-US" smtClean="0"/>
              <a:t>7/15/2025</a:t>
            </a:fld>
            <a:endParaRPr lang="en-US"/>
          </a:p>
        </p:txBody>
      </p:sp>
      <p:sp>
        <p:nvSpPr>
          <p:cNvPr id="3" name="Footer Placeholder 2">
            <a:extLst>
              <a:ext uri="{FF2B5EF4-FFF2-40B4-BE49-F238E27FC236}">
                <a16:creationId xmlns:a16="http://schemas.microsoft.com/office/drawing/2014/main" id="{3EDC6EE6-1387-CFA8-6CB2-107C5B347A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05212D-A603-7D50-9F8C-A4D1A2ABEB9D}"/>
              </a:ext>
            </a:extLst>
          </p:cNvPr>
          <p:cNvSpPr>
            <a:spLocks noGrp="1"/>
          </p:cNvSpPr>
          <p:nvPr>
            <p:ph type="sldNum" sz="quarter" idx="12"/>
          </p:nvPr>
        </p:nvSpPr>
        <p:spPr/>
        <p:txBody>
          <a:bodyPr/>
          <a:lstStyle/>
          <a:p>
            <a:fld id="{5AE48DDE-99B8-4AE1-A822-D5D33CFFC483}" type="slidenum">
              <a:rPr lang="en-US" smtClean="0"/>
              <a:t>‹#›</a:t>
            </a:fld>
            <a:endParaRPr lang="en-US"/>
          </a:p>
        </p:txBody>
      </p:sp>
    </p:spTree>
    <p:extLst>
      <p:ext uri="{BB962C8B-B14F-4D97-AF65-F5344CB8AC3E}">
        <p14:creationId xmlns:p14="http://schemas.microsoft.com/office/powerpoint/2010/main" val="348581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B679A-B570-1AA8-DF99-1CAE7A27C097}"/>
              </a:ext>
            </a:extLst>
          </p:cNvPr>
          <p:cNvSpPr>
            <a:spLocks noGrp="1"/>
          </p:cNvSpPr>
          <p:nvPr>
            <p:ph type="title"/>
          </p:nvPr>
        </p:nvSpPr>
        <p:spPr>
          <a:xfrm>
            <a:off x="838200" y="389852"/>
            <a:ext cx="8944555" cy="10635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9830E-97E7-444A-06C6-45E794B5EEAE}"/>
              </a:ext>
            </a:extLst>
          </p:cNvPr>
          <p:cNvSpPr>
            <a:spLocks noGrp="1"/>
          </p:cNvSpPr>
          <p:nvPr>
            <p:ph type="body" idx="1"/>
          </p:nvPr>
        </p:nvSpPr>
        <p:spPr>
          <a:xfrm>
            <a:off x="2337682" y="2592125"/>
            <a:ext cx="9016117" cy="3584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F66-D85A-8018-D26D-10A18B7AD6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C3B68E-D8F8-4978-BF4A-B274C80880B1}" type="datetime1">
              <a:rPr lang="en-US" smtClean="0"/>
              <a:t>7/15/2025</a:t>
            </a:fld>
            <a:endParaRPr lang="en-US"/>
          </a:p>
        </p:txBody>
      </p:sp>
      <p:sp>
        <p:nvSpPr>
          <p:cNvPr id="5" name="Footer Placeholder 4">
            <a:extLst>
              <a:ext uri="{FF2B5EF4-FFF2-40B4-BE49-F238E27FC236}">
                <a16:creationId xmlns:a16="http://schemas.microsoft.com/office/drawing/2014/main" id="{65D09555-4819-FD1E-400F-B104CC60A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383F6D-6F5E-8CE0-4B3E-00A5C822B00E}"/>
              </a:ext>
            </a:extLst>
          </p:cNvPr>
          <p:cNvSpPr>
            <a:spLocks noGrp="1"/>
          </p:cNvSpPr>
          <p:nvPr>
            <p:ph type="sldNum" sz="quarter" idx="4"/>
          </p:nvPr>
        </p:nvSpPr>
        <p:spPr>
          <a:xfrm>
            <a:off x="9286875" y="6350000"/>
            <a:ext cx="2743200" cy="365125"/>
          </a:xfrm>
          <a:prstGeom prst="rect">
            <a:avLst/>
          </a:prstGeom>
        </p:spPr>
        <p:txBody>
          <a:bodyPr vert="horz" lIns="91440" tIns="45720" rIns="91440" bIns="45720" rtlCol="0" anchor="ctr"/>
          <a:lstStyle>
            <a:lvl1pPr algn="r">
              <a:defRPr sz="1600">
                <a:solidFill>
                  <a:schemeClr val="tx1">
                    <a:tint val="82000"/>
                  </a:schemeClr>
                </a:solidFill>
              </a:defRPr>
            </a:lvl1pPr>
          </a:lstStyle>
          <a:p>
            <a:fld id="{5AE48DDE-99B8-4AE1-A822-D5D33CFFC483}" type="slidenum">
              <a:rPr lang="en-US" smtClean="0"/>
              <a:pPr/>
              <a:t>‹#›</a:t>
            </a:fld>
            <a:endParaRPr lang="en-US"/>
          </a:p>
        </p:txBody>
      </p:sp>
      <p:sp>
        <p:nvSpPr>
          <p:cNvPr id="7" name="Rectangle 6">
            <a:extLst>
              <a:ext uri="{FF2B5EF4-FFF2-40B4-BE49-F238E27FC236}">
                <a16:creationId xmlns:a16="http://schemas.microsoft.com/office/drawing/2014/main" id="{2852EF46-FBDD-6B52-B3D7-826B714EDD47}"/>
              </a:ext>
            </a:extLst>
          </p:cNvPr>
          <p:cNvSpPr/>
          <p:nvPr userDrawn="1"/>
        </p:nvSpPr>
        <p:spPr>
          <a:xfrm>
            <a:off x="0" y="0"/>
            <a:ext cx="495300" cy="6858000"/>
          </a:xfrm>
          <a:prstGeom prst="rect">
            <a:avLst/>
          </a:prstGeom>
          <a:solidFill>
            <a:srgbClr val="C5050C"/>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itchFamily="2" charset="0"/>
            </a:endParaRPr>
          </a:p>
        </p:txBody>
      </p:sp>
    </p:spTree>
    <p:extLst>
      <p:ext uri="{BB962C8B-B14F-4D97-AF65-F5344CB8AC3E}">
        <p14:creationId xmlns:p14="http://schemas.microsoft.com/office/powerpoint/2010/main" val="2767789253"/>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49" r:id="rId3"/>
    <p:sldLayoutId id="2147483650" r:id="rId4"/>
    <p:sldLayoutId id="2147483651" r:id="rId5"/>
    <p:sldLayoutId id="2147483652" r:id="rId6"/>
    <p:sldLayoutId id="2147483653" r:id="rId7"/>
    <p:sldLayoutId id="2147483654" r:id="rId8"/>
    <p:sldLayoutId id="2147483655"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E5B5D_F45EFFA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7FFE5B0E_1DF975EF.xml"/><Relationship Id="rId7" Type="http://schemas.openxmlformats.org/officeDocument/2006/relationships/image" Target="../media/image22.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8.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22.sv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jpeg"/><Relationship Id="rId7" Type="http://schemas.openxmlformats.org/officeDocument/2006/relationships/image" Target="../media/image68.sv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70.svg"/></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8.svg"/><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s://hr.wisc.edu/hr-guides/#for-employees"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53C-B958-933A-4C9D-A82E91D08B8F}"/>
              </a:ext>
            </a:extLst>
          </p:cNvPr>
          <p:cNvSpPr>
            <a:spLocks noGrp="1"/>
          </p:cNvSpPr>
          <p:nvPr>
            <p:ph type="title"/>
          </p:nvPr>
        </p:nvSpPr>
        <p:spPr>
          <a:xfrm>
            <a:off x="1623722" y="321458"/>
            <a:ext cx="8944555" cy="1063574"/>
          </a:xfrm>
        </p:spPr>
        <p:txBody>
          <a:bodyPr>
            <a:normAutofit fontScale="90000"/>
          </a:bodyPr>
          <a:lstStyle/>
          <a:p>
            <a:r>
              <a:rPr lang="en-US"/>
              <a:t>Instructions for Presenting this Slide Deck</a:t>
            </a:r>
          </a:p>
        </p:txBody>
      </p:sp>
      <p:sp>
        <p:nvSpPr>
          <p:cNvPr id="3" name="Content Placeholder 2">
            <a:extLst>
              <a:ext uri="{FF2B5EF4-FFF2-40B4-BE49-F238E27FC236}">
                <a16:creationId xmlns:a16="http://schemas.microsoft.com/office/drawing/2014/main" id="{ECAB467B-AD1B-7ACD-652F-F881AF17AA02}"/>
              </a:ext>
            </a:extLst>
          </p:cNvPr>
          <p:cNvSpPr>
            <a:spLocks noGrp="1"/>
          </p:cNvSpPr>
          <p:nvPr>
            <p:ph idx="1"/>
          </p:nvPr>
        </p:nvSpPr>
        <p:spPr>
          <a:xfrm>
            <a:off x="1623722" y="1594022"/>
            <a:ext cx="9730077" cy="4942520"/>
          </a:xfrm>
        </p:spPr>
        <p:txBody>
          <a:bodyPr>
            <a:normAutofit fontScale="92500" lnSpcReduction="10000"/>
          </a:bodyPr>
          <a:lstStyle/>
          <a:p>
            <a:pPr marL="0" indent="0">
              <a:buNone/>
            </a:pPr>
            <a:r>
              <a:rPr lang="en-US"/>
              <a:t>In the facilitator guide, you will find:</a:t>
            </a:r>
          </a:p>
          <a:p>
            <a:r>
              <a:rPr lang="en-US"/>
              <a:t>A script that you can use to present the information in this slide deck.</a:t>
            </a:r>
          </a:p>
          <a:p>
            <a:r>
              <a:rPr lang="en-US"/>
              <a:t>Timing estimates for each section, </a:t>
            </a:r>
          </a:p>
          <a:p>
            <a:r>
              <a:rPr lang="en-US"/>
              <a:t>Timing for the engagement activities</a:t>
            </a:r>
          </a:p>
          <a:p>
            <a:r>
              <a:rPr lang="en-US"/>
              <a:t>Tips to make the engagement activities run smoothly.</a:t>
            </a:r>
          </a:p>
          <a:p>
            <a:endParaRPr lang="en-US"/>
          </a:p>
          <a:p>
            <a:pPr marL="0" indent="0">
              <a:buNone/>
            </a:pPr>
            <a:r>
              <a:rPr lang="en-US"/>
              <a:t>If your room has more than 30 people, some people will not be able to use a computer. </a:t>
            </a:r>
          </a:p>
          <a:p>
            <a:r>
              <a:rPr lang="en-US"/>
              <a:t>When you give employees time to log into Workday, you can ask people to move around to give access to computers if some people only want to use their phones.</a:t>
            </a:r>
          </a:p>
        </p:txBody>
      </p:sp>
      <p:sp>
        <p:nvSpPr>
          <p:cNvPr id="4" name="Slide Number Placeholder 3">
            <a:extLst>
              <a:ext uri="{FF2B5EF4-FFF2-40B4-BE49-F238E27FC236}">
                <a16:creationId xmlns:a16="http://schemas.microsoft.com/office/drawing/2014/main" id="{D229A8C4-6224-8C39-FCFD-8AA267449976}"/>
              </a:ext>
            </a:extLst>
          </p:cNvPr>
          <p:cNvSpPr>
            <a:spLocks noGrp="1"/>
          </p:cNvSpPr>
          <p:nvPr>
            <p:ph type="sldNum" sz="quarter" idx="12"/>
          </p:nvPr>
        </p:nvSpPr>
        <p:spPr/>
        <p:txBody>
          <a:bodyPr/>
          <a:lstStyle/>
          <a:p>
            <a:fld id="{5AE48DDE-99B8-4AE1-A822-D5D33CFFC483}" type="slidenum">
              <a:rPr lang="en-US" smtClean="0"/>
              <a:t>1</a:t>
            </a:fld>
            <a:endParaRPr lang="en-US"/>
          </a:p>
        </p:txBody>
      </p:sp>
    </p:spTree>
    <p:extLst>
      <p:ext uri="{BB962C8B-B14F-4D97-AF65-F5344CB8AC3E}">
        <p14:creationId xmlns:p14="http://schemas.microsoft.com/office/powerpoint/2010/main" val="3759204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B11-7E40-F9BA-6F6A-37C95E141A24}"/>
              </a:ext>
            </a:extLst>
          </p:cNvPr>
          <p:cNvSpPr>
            <a:spLocks noGrp="1"/>
          </p:cNvSpPr>
          <p:nvPr>
            <p:ph type="title"/>
          </p:nvPr>
        </p:nvSpPr>
        <p:spPr>
          <a:xfrm>
            <a:off x="990797" y="535066"/>
            <a:ext cx="8944555" cy="1063574"/>
          </a:xfrm>
        </p:spPr>
        <p:txBody>
          <a:bodyPr>
            <a:normAutofit/>
          </a:bodyPr>
          <a:lstStyle/>
          <a:p>
            <a:r>
              <a:rPr lang="zh-CN" altLang="en-US" sz="4000" dirty="0">
                <a:latin typeface="宋体" panose="02010600030101010101" pitchFamily="2" charset="-122"/>
                <a:ea typeface="宋体" panose="02010600030101010101" pitchFamily="2" charset="-122"/>
              </a:rPr>
              <a:t>我可以在</a:t>
            </a:r>
            <a:r>
              <a:rPr lang="en-US" altLang="zh-CN" sz="4000" i="1" dirty="0"/>
              <a:t>Workday</a:t>
            </a:r>
            <a:r>
              <a:rPr lang="zh-CN" altLang="en-US" sz="4000" dirty="0">
                <a:latin typeface="宋体" panose="02010600030101010101" pitchFamily="2" charset="-122"/>
                <a:ea typeface="宋体" panose="02010600030101010101" pitchFamily="2" charset="-122"/>
              </a:rPr>
              <a:t>里做些</a:t>
            </a:r>
            <a:r>
              <a:rPr lang="zh-CN" altLang="en-US" sz="4000" dirty="0">
                <a:latin typeface="SimSun" panose="02010600030101010101" pitchFamily="2" charset="-122"/>
                <a:ea typeface="SimSun" panose="02010600030101010101" pitchFamily="2" charset="-122"/>
              </a:rPr>
              <a:t>什么</a:t>
            </a:r>
            <a:r>
              <a:rPr lang="en-US" b="1" dirty="0">
                <a:latin typeface="SimSun" panose="02010600030101010101" pitchFamily="2" charset="-122"/>
                <a:ea typeface="SimSun" panose="02010600030101010101" pitchFamily="2" charset="-122"/>
              </a:rPr>
              <a:t>?</a:t>
            </a:r>
          </a:p>
        </p:txBody>
      </p:sp>
      <p:sp>
        <p:nvSpPr>
          <p:cNvPr id="3" name="Content Placeholder 2">
            <a:extLst>
              <a:ext uri="{FF2B5EF4-FFF2-40B4-BE49-F238E27FC236}">
                <a16:creationId xmlns:a16="http://schemas.microsoft.com/office/drawing/2014/main" id="{8ACF4A4D-2754-345A-F568-5AC2CBB5712D}"/>
              </a:ext>
            </a:extLst>
          </p:cNvPr>
          <p:cNvSpPr>
            <a:spLocks noGrp="1"/>
          </p:cNvSpPr>
          <p:nvPr>
            <p:ph idx="1"/>
          </p:nvPr>
        </p:nvSpPr>
        <p:spPr>
          <a:xfrm>
            <a:off x="1067830" y="1838486"/>
            <a:ext cx="10056340" cy="4175168"/>
          </a:xfrm>
        </p:spPr>
        <p:txBody>
          <a:bodyPr vert="horz" lIns="91440" tIns="45720" rIns="91440" bIns="45720" rtlCol="0" anchor="t">
            <a:noAutofit/>
          </a:bodyPr>
          <a:lstStyle/>
          <a:p>
            <a:pPr>
              <a:lnSpc>
                <a:spcPct val="150000"/>
              </a:lnSpc>
              <a:spcBef>
                <a:spcPts val="0"/>
              </a:spcBef>
            </a:pPr>
            <a:r>
              <a:rPr lang="zh-CN" altLang="en-US" sz="3200" dirty="0">
                <a:latin typeface="宋体" panose="02010600030101010101" pitchFamily="2" charset="-122"/>
                <a:ea typeface="宋体" panose="02010600030101010101" pitchFamily="2" charset="-122"/>
              </a:rPr>
              <a:t>更新联系信息</a:t>
            </a:r>
            <a:endParaRPr lang="en-US" sz="3200" dirty="0">
              <a:latin typeface="宋体" panose="02010600030101010101" pitchFamily="2" charset="-122"/>
              <a:ea typeface="宋体" panose="02010600030101010101" pitchFamily="2" charset="-122"/>
            </a:endParaRPr>
          </a:p>
          <a:p>
            <a:pPr>
              <a:lnSpc>
                <a:spcPct val="150000"/>
              </a:lnSpc>
              <a:spcBef>
                <a:spcPts val="0"/>
              </a:spcBef>
            </a:pPr>
            <a:r>
              <a:rPr lang="zh-CN" altLang="en-US" sz="3200" dirty="0">
                <a:latin typeface="宋体" panose="02010600030101010101" pitchFamily="2" charset="-122"/>
                <a:ea typeface="宋体" panose="02010600030101010101" pitchFamily="2" charset="-122"/>
              </a:rPr>
              <a:t>更新直接存款信息</a:t>
            </a:r>
            <a:endParaRPr lang="en-US" sz="3200" dirty="0">
              <a:latin typeface="宋体" panose="02010600030101010101" pitchFamily="2" charset="-122"/>
              <a:ea typeface="宋体" panose="02010600030101010101" pitchFamily="2" charset="-122"/>
            </a:endParaRPr>
          </a:p>
          <a:p>
            <a:pPr>
              <a:lnSpc>
                <a:spcPct val="150000"/>
              </a:lnSpc>
              <a:spcBef>
                <a:spcPts val="0"/>
              </a:spcBef>
            </a:pPr>
            <a:r>
              <a:rPr lang="zh-CN" altLang="en-US" sz="3200" dirty="0">
                <a:latin typeface="宋体" panose="02010600030101010101" pitchFamily="2" charset="-122"/>
                <a:ea typeface="宋体" panose="02010600030101010101" pitchFamily="2" charset="-122"/>
              </a:rPr>
              <a:t>选择联邦和州的税务选项</a:t>
            </a:r>
            <a:endParaRPr lang="en-US" sz="3200" dirty="0">
              <a:latin typeface="宋体" panose="02010600030101010101" pitchFamily="2" charset="-122"/>
              <a:ea typeface="宋体" panose="02010600030101010101" pitchFamily="2" charset="-122"/>
            </a:endParaRPr>
          </a:p>
          <a:p>
            <a:pPr>
              <a:lnSpc>
                <a:spcPct val="150000"/>
              </a:lnSpc>
              <a:spcBef>
                <a:spcPts val="0"/>
              </a:spcBef>
            </a:pPr>
            <a:r>
              <a:rPr lang="zh-CN" altLang="en-US" sz="3200" dirty="0">
                <a:latin typeface="宋体" panose="02010600030101010101" pitchFamily="2" charset="-122"/>
                <a:ea typeface="宋体" panose="02010600030101010101" pitchFamily="2" charset="-122"/>
              </a:rPr>
              <a:t>查看并打印工资单</a:t>
            </a:r>
            <a:endParaRPr lang="en-US" sz="3200" dirty="0">
              <a:latin typeface="宋体" panose="02010600030101010101" pitchFamily="2" charset="-122"/>
              <a:ea typeface="宋体" panose="02010600030101010101" pitchFamily="2" charset="-122"/>
            </a:endParaRPr>
          </a:p>
          <a:p>
            <a:pPr>
              <a:lnSpc>
                <a:spcPct val="150000"/>
              </a:lnSpc>
              <a:spcBef>
                <a:spcPts val="0"/>
              </a:spcBef>
            </a:pPr>
            <a:r>
              <a:rPr lang="zh-CN" altLang="en-US" sz="3200" dirty="0">
                <a:latin typeface="宋体" panose="02010600030101010101" pitchFamily="2" charset="-122"/>
                <a:ea typeface="宋体" panose="02010600030101010101" pitchFamily="2" charset="-122"/>
              </a:rPr>
              <a:t>查看福利信息</a:t>
            </a:r>
            <a:endParaRPr lang="en-US" sz="3200" dirty="0">
              <a:latin typeface="宋体" panose="02010600030101010101" pitchFamily="2" charset="-122"/>
              <a:ea typeface="宋体" panose="02010600030101010101" pitchFamily="2" charset="-122"/>
            </a:endParaRPr>
          </a:p>
        </p:txBody>
      </p:sp>
      <p:sp>
        <p:nvSpPr>
          <p:cNvPr id="5" name="Slide Number Placeholder 4">
            <a:extLst>
              <a:ext uri="{FF2B5EF4-FFF2-40B4-BE49-F238E27FC236}">
                <a16:creationId xmlns:a16="http://schemas.microsoft.com/office/drawing/2014/main" id="{E529F7DA-53AC-FA97-EFA9-422501EA60F5}"/>
              </a:ext>
            </a:extLst>
          </p:cNvPr>
          <p:cNvSpPr>
            <a:spLocks noGrp="1"/>
          </p:cNvSpPr>
          <p:nvPr>
            <p:ph type="sldNum" sz="quarter" idx="12"/>
          </p:nvPr>
        </p:nvSpPr>
        <p:spPr/>
        <p:txBody>
          <a:bodyPr/>
          <a:lstStyle/>
          <a:p>
            <a:fld id="{5AE48DDE-99B8-4AE1-A822-D5D33CFFC483}" type="slidenum">
              <a:rPr lang="en-US" smtClean="0"/>
              <a:t>10</a:t>
            </a:fld>
            <a:endParaRPr lang="en-US"/>
          </a:p>
        </p:txBody>
      </p:sp>
      <p:pic>
        <p:nvPicPr>
          <p:cNvPr id="7" name="Picture 2" descr="Workday Introduces Agent System of Record for AI Workforce Management">
            <a:extLst>
              <a:ext uri="{FF2B5EF4-FFF2-40B4-BE49-F238E27FC236}">
                <a16:creationId xmlns:a16="http://schemas.microsoft.com/office/drawing/2014/main" id="{F2C4C284-33B1-44DF-B597-13A8D0BE7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D9C6-404D-8AA6-E539-530EB88B3A06}"/>
              </a:ext>
            </a:extLst>
          </p:cNvPr>
          <p:cNvSpPr>
            <a:spLocks noGrp="1"/>
          </p:cNvSpPr>
          <p:nvPr>
            <p:ph type="title"/>
          </p:nvPr>
        </p:nvSpPr>
        <p:spPr>
          <a:xfrm>
            <a:off x="1250288" y="621585"/>
            <a:ext cx="8944555" cy="1063574"/>
          </a:xfrm>
        </p:spPr>
        <p:txBody>
          <a:bodyPr/>
          <a:lstStyle/>
          <a:p>
            <a:r>
              <a:rPr lang="en-US" b="1" dirty="0"/>
              <a:t> </a:t>
            </a:r>
            <a:r>
              <a:rPr lang="en-US" b="1" i="1" dirty="0"/>
              <a:t>Workday</a:t>
            </a:r>
          </a:p>
        </p:txBody>
      </p:sp>
      <p:sp>
        <p:nvSpPr>
          <p:cNvPr id="3" name="Content Placeholder 2">
            <a:extLst>
              <a:ext uri="{FF2B5EF4-FFF2-40B4-BE49-F238E27FC236}">
                <a16:creationId xmlns:a16="http://schemas.microsoft.com/office/drawing/2014/main" id="{7E3237B3-6A38-B4B1-8BE0-CF63001AC513}"/>
              </a:ext>
            </a:extLst>
          </p:cNvPr>
          <p:cNvSpPr>
            <a:spLocks noGrp="1"/>
          </p:cNvSpPr>
          <p:nvPr>
            <p:ph idx="1"/>
          </p:nvPr>
        </p:nvSpPr>
        <p:spPr>
          <a:xfrm>
            <a:off x="1385049" y="2164320"/>
            <a:ext cx="9016117" cy="3584838"/>
          </a:xfrm>
        </p:spPr>
        <p:txBody>
          <a:bodyPr vert="horz" lIns="91440" tIns="45720" rIns="91440" bIns="45720" rtlCol="0" anchor="t">
            <a:normAutofit/>
          </a:bodyPr>
          <a:lstStyle/>
          <a:p>
            <a:pPr marL="0" indent="0">
              <a:lnSpc>
                <a:spcPct val="150000"/>
              </a:lnSpc>
              <a:spcBef>
                <a:spcPts val="0"/>
              </a:spcBef>
              <a:buNone/>
            </a:pPr>
            <a:r>
              <a:rPr lang="zh-CN" altLang="en-US" sz="3200" dirty="0">
                <a:latin typeface="SimSun" panose="02010600030101010101" pitchFamily="2" charset="-122"/>
                <a:ea typeface="SimSun" panose="02010600030101010101" pitchFamily="2" charset="-122"/>
              </a:rPr>
              <a:t>您可以</a:t>
            </a:r>
            <a:r>
              <a:rPr lang="zh-CN" altLang="en-US" sz="3300" dirty="0">
                <a:latin typeface="SimSun" panose="02010600030101010101" pitchFamily="2" charset="-122"/>
                <a:ea typeface="SimSun" panose="02010600030101010101" pitchFamily="2" charset="-122"/>
              </a:rPr>
              <a:t>：</a:t>
            </a:r>
            <a:endParaRPr lang="en-US" sz="3300" dirty="0">
              <a:latin typeface="SimSun" panose="02010600030101010101" pitchFamily="2" charset="-122"/>
              <a:ea typeface="SimSun" panose="02010600030101010101" pitchFamily="2" charset="-122"/>
            </a:endParaRPr>
          </a:p>
          <a:p>
            <a:pPr lvl="1">
              <a:lnSpc>
                <a:spcPct val="150000"/>
              </a:lnSpc>
              <a:spcBef>
                <a:spcPts val="0"/>
              </a:spcBef>
            </a:pPr>
            <a:r>
              <a:rPr lang="zh-CN" altLang="en-US" sz="3200" dirty="0">
                <a:latin typeface="宋体" panose="02010600030101010101" pitchFamily="2" charset="-122"/>
                <a:ea typeface="宋体" panose="02010600030101010101" pitchFamily="2" charset="-122"/>
              </a:rPr>
              <a:t>使用手机应用程序</a:t>
            </a:r>
            <a:endParaRPr lang="en-US" sz="3200" dirty="0">
              <a:latin typeface="宋体" panose="02010600030101010101" pitchFamily="2" charset="-122"/>
              <a:ea typeface="宋体" panose="02010600030101010101" pitchFamily="2" charset="-122"/>
            </a:endParaRPr>
          </a:p>
          <a:p>
            <a:pPr lvl="1">
              <a:lnSpc>
                <a:spcPct val="150000"/>
              </a:lnSpc>
              <a:spcBef>
                <a:spcPts val="0"/>
              </a:spcBef>
            </a:pPr>
            <a:r>
              <a:rPr lang="zh-CN" altLang="en-US" sz="3200" dirty="0">
                <a:latin typeface="宋体" panose="02010600030101010101" pitchFamily="2" charset="-122"/>
                <a:ea typeface="宋体" panose="02010600030101010101" pitchFamily="2" charset="-122"/>
              </a:rPr>
              <a:t>使用搜索栏查找所需内容</a:t>
            </a:r>
            <a:endParaRPr lang="en-US" sz="3200" dirty="0">
              <a:latin typeface="宋体" panose="02010600030101010101" pitchFamily="2" charset="-122"/>
              <a:ea typeface="宋体" panose="02010600030101010101" pitchFamily="2" charset="-122"/>
            </a:endParaRPr>
          </a:p>
          <a:p>
            <a:pPr lvl="1">
              <a:lnSpc>
                <a:spcPct val="150000"/>
              </a:lnSpc>
              <a:spcBef>
                <a:spcPts val="0"/>
              </a:spcBef>
            </a:pPr>
            <a:r>
              <a:rPr lang="zh-CN" altLang="en-US" sz="3200" dirty="0">
                <a:latin typeface="宋体" panose="02010600030101010101" pitchFamily="2" charset="-122"/>
                <a:ea typeface="宋体" panose="02010600030101010101" pitchFamily="2" charset="-122"/>
              </a:rPr>
              <a:t>更改您的个人信息</a:t>
            </a:r>
            <a:endParaRPr lang="en-US" sz="3200" dirty="0">
              <a:latin typeface="宋体" panose="02010600030101010101" pitchFamily="2" charset="-122"/>
              <a:ea typeface="宋体" panose="02010600030101010101" pitchFamily="2" charset="-122"/>
            </a:endParaRPr>
          </a:p>
          <a:p>
            <a:endParaRPr lang="en-US" dirty="0"/>
          </a:p>
          <a:p>
            <a:endParaRPr lang="en-US" dirty="0"/>
          </a:p>
        </p:txBody>
      </p:sp>
      <p:sp>
        <p:nvSpPr>
          <p:cNvPr id="6" name="Slide Number Placeholder 5">
            <a:extLst>
              <a:ext uri="{FF2B5EF4-FFF2-40B4-BE49-F238E27FC236}">
                <a16:creationId xmlns:a16="http://schemas.microsoft.com/office/drawing/2014/main" id="{C4D4BABA-AF97-AE75-937A-FBC51239AB39}"/>
              </a:ext>
            </a:extLst>
          </p:cNvPr>
          <p:cNvSpPr>
            <a:spLocks noGrp="1"/>
          </p:cNvSpPr>
          <p:nvPr>
            <p:ph type="sldNum" sz="quarter" idx="12"/>
          </p:nvPr>
        </p:nvSpPr>
        <p:spPr/>
        <p:txBody>
          <a:bodyPr/>
          <a:lstStyle/>
          <a:p>
            <a:fld id="{5AE48DDE-99B8-4AE1-A822-D5D33CFFC483}" type="slidenum">
              <a:rPr lang="en-US" smtClean="0"/>
              <a:t>11</a:t>
            </a:fld>
            <a:endParaRPr lang="en-US"/>
          </a:p>
        </p:txBody>
      </p:sp>
      <p:pic>
        <p:nvPicPr>
          <p:cNvPr id="7" name="Picture 2" descr="Workday Introduces Agent System of Record for AI Workforce Management">
            <a:extLst>
              <a:ext uri="{FF2B5EF4-FFF2-40B4-BE49-F238E27FC236}">
                <a16:creationId xmlns:a16="http://schemas.microsoft.com/office/drawing/2014/main" id="{3801B743-2207-17BE-DBB5-D6AB5F530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4988780" y="807057"/>
            <a:ext cx="7203220" cy="1600200"/>
          </a:xfrm>
        </p:spPr>
        <p:txBody>
          <a:bodyPr>
            <a:normAutofit/>
          </a:bodyPr>
          <a:lstStyle/>
          <a:p>
            <a:r>
              <a:rPr lang="zh-CN" altLang="en-US" sz="5400" dirty="0">
                <a:latin typeface="宋体" panose="02010600030101010101" pitchFamily="2" charset="-122"/>
                <a:ea typeface="宋体" panose="02010600030101010101" pitchFamily="2" charset="-122"/>
              </a:rPr>
              <a:t>登录</a:t>
            </a:r>
            <a:r>
              <a:rPr lang="en-US" sz="5200" i="1" dirty="0">
                <a:latin typeface="Red Hat Display"/>
              </a:rPr>
              <a:t>Workday</a:t>
            </a:r>
            <a:endParaRPr lang="en-US" sz="5200" i="1" dirty="0"/>
          </a:p>
        </p:txBody>
      </p:sp>
      <p:sp>
        <p:nvSpPr>
          <p:cNvPr id="4" name="Content Placeholder 3">
            <a:extLst>
              <a:ext uri="{FF2B5EF4-FFF2-40B4-BE49-F238E27FC236}">
                <a16:creationId xmlns:a16="http://schemas.microsoft.com/office/drawing/2014/main" id="{297029E3-ED2A-64A7-813C-E35002631B79}"/>
              </a:ext>
            </a:extLst>
          </p:cNvPr>
          <p:cNvSpPr>
            <a:spLocks noGrp="1"/>
          </p:cNvSpPr>
          <p:nvPr>
            <p:ph idx="1"/>
          </p:nvPr>
        </p:nvSpPr>
        <p:spPr>
          <a:xfrm>
            <a:off x="4988780" y="3118898"/>
            <a:ext cx="6365020" cy="1600199"/>
          </a:xfrm>
        </p:spPr>
        <p:txBody>
          <a:bodyPr>
            <a:normAutofit/>
          </a:bodyPr>
          <a:lstStyle/>
          <a:p>
            <a:r>
              <a:rPr lang="en-US" i="1" dirty="0"/>
              <a:t>Workday</a:t>
            </a:r>
            <a:r>
              <a:rPr lang="zh-CN" altLang="en-US" dirty="0">
                <a:latin typeface="宋体" panose="02010600030101010101" pitchFamily="2" charset="-122"/>
                <a:ea typeface="宋体" panose="02010600030101010101" pitchFamily="2" charset="-122"/>
              </a:rPr>
              <a:t>手机应用程序</a:t>
            </a:r>
            <a:endParaRPr lang="en-US" dirty="0">
              <a:latin typeface="宋体" panose="02010600030101010101" pitchFamily="2" charset="-122"/>
              <a:ea typeface="宋体" panose="02010600030101010101" pitchFamily="2" charset="-122"/>
            </a:endParaRPr>
          </a:p>
          <a:p>
            <a:r>
              <a:rPr lang="en-US" i="1" dirty="0"/>
              <a:t>Workday</a:t>
            </a:r>
            <a:r>
              <a:rPr lang="zh-CN" altLang="en-US" dirty="0">
                <a:latin typeface="宋体" panose="02010600030101010101" pitchFamily="2" charset="-122"/>
                <a:ea typeface="宋体" panose="02010600030101010101" pitchFamily="2" charset="-122"/>
              </a:rPr>
              <a:t>网站</a:t>
            </a:r>
            <a:endParaRPr lang="en-US" dirty="0">
              <a:latin typeface="宋体" panose="02010600030101010101" pitchFamily="2" charset="-122"/>
              <a:ea typeface="宋体" panose="02010600030101010101" pitchFamily="2" charset="-122"/>
            </a:endParaRPr>
          </a:p>
          <a:p>
            <a:endParaRPr lang="en-US"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8" name="Picture 2" descr="Workday Introduces Agent System of Record for AI Workforce Management">
            <a:extLst>
              <a:ext uri="{FF2B5EF4-FFF2-40B4-BE49-F238E27FC236}">
                <a16:creationId xmlns:a16="http://schemas.microsoft.com/office/drawing/2014/main" id="{D087CDC1-9765-BFF5-698D-A5E41379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3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A75B-4004-F61A-2348-11754493CDA0}"/>
              </a:ext>
            </a:extLst>
          </p:cNvPr>
          <p:cNvSpPr>
            <a:spLocks noGrp="1"/>
          </p:cNvSpPr>
          <p:nvPr>
            <p:ph type="title"/>
          </p:nvPr>
        </p:nvSpPr>
        <p:spPr>
          <a:xfrm>
            <a:off x="1069715" y="298969"/>
            <a:ext cx="8944555" cy="1063574"/>
          </a:xfrm>
        </p:spPr>
        <p:txBody>
          <a:bodyPr>
            <a:normAutofit/>
          </a:bodyPr>
          <a:lstStyle/>
          <a:p>
            <a:r>
              <a:rPr lang="zh-CN" altLang="en-US" dirty="0">
                <a:latin typeface="宋体" panose="02010600030101010101" pitchFamily="2" charset="-122"/>
                <a:ea typeface="宋体" panose="02010600030101010101" pitchFamily="2" charset="-122"/>
              </a:rPr>
              <a:t>您需要</a:t>
            </a:r>
            <a:endParaRPr lang="en-US" dirty="0">
              <a:latin typeface="宋体" panose="02010600030101010101" pitchFamily="2" charset="-122"/>
              <a:ea typeface="宋体" panose="02010600030101010101" pitchFamily="2" charset="-122"/>
            </a:endParaRPr>
          </a:p>
        </p:txBody>
      </p:sp>
      <p:sp>
        <p:nvSpPr>
          <p:cNvPr id="12" name="Content Placeholder 1">
            <a:extLst>
              <a:ext uri="{FF2B5EF4-FFF2-40B4-BE49-F238E27FC236}">
                <a16:creationId xmlns:a16="http://schemas.microsoft.com/office/drawing/2014/main" id="{3374D19D-48A4-FDA3-EB40-079F8AA26DBD}"/>
              </a:ext>
            </a:extLst>
          </p:cNvPr>
          <p:cNvSpPr txBox="1">
            <a:spLocks/>
          </p:cNvSpPr>
          <p:nvPr/>
        </p:nvSpPr>
        <p:spPr>
          <a:xfrm>
            <a:off x="1798136" y="1454880"/>
            <a:ext cx="8216134" cy="43119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Red Hat Text"/>
            </a:endParaRPr>
          </a:p>
          <a:p>
            <a:pPr marL="0" indent="0">
              <a:buNone/>
            </a:pPr>
            <a:endParaRPr lang="en-US" dirty="0">
              <a:latin typeface="Red Hat Text"/>
            </a:endParaRPr>
          </a:p>
          <a:p>
            <a:pPr lvl="1"/>
            <a:r>
              <a:rPr lang="zh-CN" altLang="en-US" sz="2800" dirty="0">
                <a:latin typeface="宋体" panose="02010600030101010101" pitchFamily="2" charset="-122"/>
                <a:ea typeface="宋体" panose="02010600030101010101" pitchFamily="2" charset="-122"/>
              </a:rPr>
              <a:t>电脑或智能手机</a:t>
            </a:r>
            <a:endParaRPr lang="en-US" sz="2800" dirty="0">
              <a:latin typeface="宋体" panose="02010600030101010101" pitchFamily="2" charset="-122"/>
              <a:ea typeface="宋体" panose="02010600030101010101" pitchFamily="2" charset="-122"/>
            </a:endParaRPr>
          </a:p>
          <a:p>
            <a:pPr lvl="1"/>
            <a:endParaRPr lang="en-US" sz="2800" dirty="0">
              <a:latin typeface="Red Hat Text"/>
            </a:endParaRPr>
          </a:p>
          <a:p>
            <a:pPr lvl="1"/>
            <a:endParaRPr lang="en-US" sz="2800" dirty="0">
              <a:latin typeface="Red Hat Text"/>
            </a:endParaRPr>
          </a:p>
          <a:p>
            <a:pPr lvl="1"/>
            <a:r>
              <a:rPr lang="zh-CN" altLang="en-US" sz="2800" dirty="0">
                <a:latin typeface="宋体" panose="02010600030101010101" pitchFamily="2" charset="-122"/>
                <a:ea typeface="宋体" panose="02010600030101010101" pitchFamily="2" charset="-122"/>
              </a:rPr>
              <a:t>个人</a:t>
            </a:r>
            <a:r>
              <a:rPr lang="zh-CN" altLang="en-US" sz="2800" dirty="0"/>
              <a:t> </a:t>
            </a:r>
            <a:r>
              <a:rPr lang="en-US" altLang="zh-CN" sz="2800" i="1" dirty="0"/>
              <a:t>NetID </a:t>
            </a:r>
            <a:r>
              <a:rPr lang="zh-CN" altLang="en-US" sz="2800" dirty="0">
                <a:latin typeface="宋体" panose="02010600030101010101" pitchFamily="2" charset="-122"/>
                <a:ea typeface="宋体" panose="02010600030101010101" pitchFamily="2" charset="-122"/>
              </a:rPr>
              <a:t>和密码</a:t>
            </a:r>
            <a:endParaRPr lang="en-US" sz="2800" dirty="0">
              <a:latin typeface="宋体" panose="02010600030101010101" pitchFamily="2" charset="-122"/>
              <a:ea typeface="宋体" panose="02010600030101010101" pitchFamily="2" charset="-122"/>
            </a:endParaRPr>
          </a:p>
          <a:p>
            <a:pPr lvl="1"/>
            <a:endParaRPr lang="en-US" sz="2800" dirty="0">
              <a:latin typeface="Red Hat Text"/>
            </a:endParaRPr>
          </a:p>
          <a:p>
            <a:pPr lvl="1"/>
            <a:endParaRPr lang="en-US" sz="2800" dirty="0">
              <a:latin typeface="Red Hat Text"/>
            </a:endParaRPr>
          </a:p>
          <a:p>
            <a:pPr lvl="1"/>
            <a:r>
              <a:rPr lang="zh-CN" altLang="en-US" sz="2800" dirty="0">
                <a:latin typeface="宋体" panose="02010600030101010101" pitchFamily="2" charset="-122"/>
                <a:ea typeface="宋体" panose="02010600030101010101" pitchFamily="2" charset="-122"/>
              </a:rPr>
              <a:t>智能手机或</a:t>
            </a:r>
            <a:r>
              <a:rPr lang="en-US" sz="2800" i="1" dirty="0">
                <a:latin typeface="Red Hat Text"/>
              </a:rPr>
              <a:t>Duo Device</a:t>
            </a:r>
            <a:r>
              <a:rPr lang="zh-CN" altLang="en-US" sz="2800" dirty="0">
                <a:latin typeface="宋体" panose="02010600030101010101" pitchFamily="2" charset="-122"/>
                <a:ea typeface="宋体" panose="02010600030101010101" pitchFamily="2" charset="-122"/>
              </a:rPr>
              <a:t>（</a:t>
            </a:r>
            <a:r>
              <a:rPr lang="en-US" altLang="zh-CN" sz="2800" i="1" dirty="0"/>
              <a:t>Duo</a:t>
            </a:r>
            <a:r>
              <a:rPr lang="zh-CN" altLang="en-US" sz="2800" dirty="0">
                <a:latin typeface="宋体" panose="02010600030101010101" pitchFamily="2" charset="-122"/>
                <a:ea typeface="宋体" panose="02010600030101010101" pitchFamily="2" charset="-122"/>
              </a:rPr>
              <a:t>认证设备）</a:t>
            </a:r>
            <a:endParaRPr lang="en-US" sz="2800" dirty="0">
              <a:latin typeface="Red Hat Text"/>
            </a:endParaRPr>
          </a:p>
        </p:txBody>
      </p:sp>
      <p:sp>
        <p:nvSpPr>
          <p:cNvPr id="13" name="Slide Number Placeholder 12">
            <a:extLst>
              <a:ext uri="{FF2B5EF4-FFF2-40B4-BE49-F238E27FC236}">
                <a16:creationId xmlns:a16="http://schemas.microsoft.com/office/drawing/2014/main" id="{AFB5BEC0-8E6F-5FA9-1560-0CF4CA8CB1A4}"/>
              </a:ext>
            </a:extLst>
          </p:cNvPr>
          <p:cNvSpPr>
            <a:spLocks noGrp="1"/>
          </p:cNvSpPr>
          <p:nvPr>
            <p:ph type="sldNum" sz="quarter" idx="12"/>
          </p:nvPr>
        </p:nvSpPr>
        <p:spPr/>
        <p:txBody>
          <a:bodyPr/>
          <a:lstStyle/>
          <a:p>
            <a:fld id="{5AE48DDE-99B8-4AE1-A822-D5D33CFFC483}" type="slidenum">
              <a:rPr lang="en-US" smtClean="0"/>
              <a:t>13</a:t>
            </a:fld>
            <a:endParaRPr lang="en-US"/>
          </a:p>
        </p:txBody>
      </p:sp>
      <p:pic>
        <p:nvPicPr>
          <p:cNvPr id="5" name="Graphic 4" descr="Smart Phone with solid fill">
            <a:extLst>
              <a:ext uri="{FF2B5EF4-FFF2-40B4-BE49-F238E27FC236}">
                <a16:creationId xmlns:a16="http://schemas.microsoft.com/office/drawing/2014/main" id="{17B23D11-71B7-8E70-2E9F-3AA35BEA7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1844" y="4861109"/>
            <a:ext cx="914400" cy="914400"/>
          </a:xfrm>
          <a:prstGeom prst="rect">
            <a:avLst/>
          </a:prstGeom>
        </p:spPr>
      </p:pic>
      <p:pic>
        <p:nvPicPr>
          <p:cNvPr id="7" name="Graphic 6" descr="Employee badge with solid fill">
            <a:extLst>
              <a:ext uri="{FF2B5EF4-FFF2-40B4-BE49-F238E27FC236}">
                <a16:creationId xmlns:a16="http://schemas.microsoft.com/office/drawing/2014/main" id="{A88E1FC9-1A92-3C1E-9631-FFDBFBB8E4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6408" y="3489509"/>
            <a:ext cx="914400" cy="914400"/>
          </a:xfrm>
          <a:prstGeom prst="rect">
            <a:avLst/>
          </a:prstGeom>
        </p:spPr>
      </p:pic>
      <p:pic>
        <p:nvPicPr>
          <p:cNvPr id="10" name="Graphic 9" descr="Laptop with solid fill">
            <a:extLst>
              <a:ext uri="{FF2B5EF4-FFF2-40B4-BE49-F238E27FC236}">
                <a16:creationId xmlns:a16="http://schemas.microsoft.com/office/drawing/2014/main" id="{2F6F9FD5-8C46-0FD7-D58C-2176A8D429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3330" y="2117909"/>
            <a:ext cx="914400" cy="914400"/>
          </a:xfrm>
          <a:prstGeom prst="rect">
            <a:avLst/>
          </a:prstGeom>
        </p:spPr>
      </p:pic>
      <p:pic>
        <p:nvPicPr>
          <p:cNvPr id="6" name="Picture 2" descr="Workday Introduces Agent System of Record for AI Workforce Management">
            <a:extLst>
              <a:ext uri="{FF2B5EF4-FFF2-40B4-BE49-F238E27FC236}">
                <a16:creationId xmlns:a16="http://schemas.microsoft.com/office/drawing/2014/main" id="{7A65797D-833D-AC7E-BCD9-4012AB5E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81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title"/>
          </p:nvPr>
        </p:nvSpPr>
        <p:spPr>
          <a:xfrm>
            <a:off x="694235" y="444293"/>
            <a:ext cx="8944555" cy="1063574"/>
          </a:xfrm>
          <a:prstGeom prst="rect">
            <a:avLst/>
          </a:prstGeom>
        </p:spPr>
        <p:txBody>
          <a:bodyPr>
            <a:normAutofit/>
          </a:bodyPr>
          <a:lstStyle/>
          <a:p>
            <a:r>
              <a:rPr lang="zh-CN" altLang="en-US" dirty="0">
                <a:latin typeface="宋体" panose="02010600030101010101" pitchFamily="2" charset="-122"/>
                <a:ea typeface="宋体" panose="02010600030101010101" pitchFamily="2" charset="-122"/>
              </a:rPr>
              <a:t>安装</a:t>
            </a:r>
            <a:r>
              <a:rPr lang="en-US" sz="4400" b="1" i="1" dirty="0"/>
              <a:t>Workday</a:t>
            </a:r>
            <a:r>
              <a:rPr lang="zh-CN" altLang="en-US" dirty="0">
                <a:latin typeface="宋体" panose="02010600030101010101" pitchFamily="2" charset="-122"/>
                <a:ea typeface="宋体" panose="02010600030101010101" pitchFamily="2" charset="-122"/>
              </a:rPr>
              <a:t>手机应用程序</a:t>
            </a:r>
            <a:endParaRPr lang="en-US" sz="4400" b="1" dirty="0">
              <a:latin typeface="宋体" panose="02010600030101010101" pitchFamily="2" charset="-122"/>
              <a:ea typeface="宋体" panose="02010600030101010101" pitchFamily="2" charset="-122"/>
            </a:endParaRPr>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idx="1"/>
          </p:nvPr>
        </p:nvSpPr>
        <p:spPr>
          <a:xfrm>
            <a:off x="3424334" y="2024292"/>
            <a:ext cx="8351932" cy="3809281"/>
          </a:xfrm>
          <a:prstGeom prst="rect">
            <a:avLst/>
          </a:prstGeom>
        </p:spPr>
        <p:txBody>
          <a:bodyPr vert="horz" lIns="91440" tIns="45720" rIns="91440" bIns="45720" rtlCol="0" anchor="t">
            <a:normAutofit lnSpcReduction="10000"/>
          </a:bodyPr>
          <a:lstStyle/>
          <a:p>
            <a:pPr marL="0" indent="0">
              <a:lnSpc>
                <a:spcPct val="150000"/>
              </a:lnSpc>
              <a:spcBef>
                <a:spcPts val="0"/>
              </a:spcBef>
              <a:buNone/>
            </a:pPr>
            <a:r>
              <a:rPr lang="zh-CN" altLang="en-US" sz="3600" dirty="0">
                <a:latin typeface="宋体" panose="02010600030101010101" pitchFamily="2" charset="-122"/>
                <a:ea typeface="宋体" panose="02010600030101010101" pitchFamily="2" charset="-122"/>
              </a:rPr>
              <a:t>在您的设备上</a:t>
            </a:r>
            <a:r>
              <a:rPr lang="zh-CN" altLang="en-US" sz="3300" dirty="0">
                <a:latin typeface="SimSun" panose="02010600030101010101" pitchFamily="2" charset="-122"/>
                <a:ea typeface="SimSun" panose="02010600030101010101" pitchFamily="2" charset="-122"/>
              </a:rPr>
              <a:t>：</a:t>
            </a:r>
            <a:endParaRPr lang="en-US" sz="3300" dirty="0">
              <a:latin typeface="SimSun" panose="02010600030101010101" pitchFamily="2" charset="-122"/>
              <a:ea typeface="SimSun" panose="02010600030101010101" pitchFamily="2" charset="-122"/>
            </a:endParaRPr>
          </a:p>
          <a:p>
            <a:pPr marL="514350" indent="-514350">
              <a:lnSpc>
                <a:spcPct val="150000"/>
              </a:lnSpc>
              <a:spcBef>
                <a:spcPts val="0"/>
              </a:spcBef>
              <a:buAutoNum type="arabicPeriod"/>
            </a:pPr>
            <a:r>
              <a:rPr lang="zh-CN" altLang="en-US" dirty="0">
                <a:latin typeface="宋体" panose="02010600030101010101" pitchFamily="2" charset="-122"/>
                <a:ea typeface="宋体" panose="02010600030101010101" pitchFamily="2" charset="-122"/>
              </a:rPr>
              <a:t>前往</a:t>
            </a:r>
            <a:r>
              <a:rPr lang="en-US" b="1" i="1" dirty="0"/>
              <a:t>Apple App Store</a:t>
            </a:r>
            <a:r>
              <a:rPr lang="zh-CN" altLang="en-US" b="1" dirty="0"/>
              <a:t>（</a:t>
            </a:r>
            <a:r>
              <a:rPr lang="zh-CN" altLang="en-US" b="1" dirty="0">
                <a:latin typeface="宋体" panose="02010600030101010101" pitchFamily="2" charset="-122"/>
                <a:ea typeface="宋体" panose="02010600030101010101" pitchFamily="2" charset="-122"/>
              </a:rPr>
              <a:t>苹果应用商店）</a:t>
            </a:r>
            <a:r>
              <a:rPr lang="zh-CN" altLang="en-US" dirty="0">
                <a:latin typeface="宋体" panose="02010600030101010101" pitchFamily="2" charset="-122"/>
                <a:ea typeface="宋体" panose="02010600030101010101" pitchFamily="2" charset="-122"/>
              </a:rPr>
              <a:t>或</a:t>
            </a:r>
            <a:r>
              <a:rPr lang="en-US" b="1" i="1" dirty="0"/>
              <a:t>Google Play Store</a:t>
            </a:r>
            <a:r>
              <a:rPr lang="zh-CN" altLang="en-US" b="1" dirty="0">
                <a:latin typeface="宋体" panose="02010600030101010101" pitchFamily="2" charset="-122"/>
                <a:ea typeface="宋体" panose="02010600030101010101" pitchFamily="2" charset="-122"/>
              </a:rPr>
              <a:t>（谷歌应用商店）</a:t>
            </a:r>
            <a:endParaRPr lang="en-US" b="1" dirty="0">
              <a:latin typeface="宋体" panose="02010600030101010101" pitchFamily="2" charset="-122"/>
              <a:ea typeface="宋体" panose="02010600030101010101" pitchFamily="2" charset="-122"/>
            </a:endParaRPr>
          </a:p>
          <a:p>
            <a:pPr marL="514350" indent="-514350">
              <a:lnSpc>
                <a:spcPct val="150000"/>
              </a:lnSpc>
              <a:spcBef>
                <a:spcPts val="0"/>
              </a:spcBef>
              <a:buAutoNum type="arabicPeriod"/>
            </a:pPr>
            <a:r>
              <a:rPr lang="zh-CN" altLang="en-US" dirty="0">
                <a:latin typeface="宋体" panose="02010600030101010101" pitchFamily="2" charset="-122"/>
                <a:ea typeface="宋体" panose="02010600030101010101" pitchFamily="2" charset="-122"/>
              </a:rPr>
              <a:t>搜索（并选择）</a:t>
            </a:r>
            <a:r>
              <a:rPr lang="en-US" b="1" i="1" dirty="0"/>
              <a:t>Workday</a:t>
            </a:r>
            <a:r>
              <a:rPr lang="en-US" i="1" dirty="0"/>
              <a:t> </a:t>
            </a:r>
          </a:p>
          <a:p>
            <a:pPr marL="514350" indent="-514350">
              <a:lnSpc>
                <a:spcPct val="150000"/>
              </a:lnSpc>
              <a:spcBef>
                <a:spcPts val="0"/>
              </a:spcBef>
              <a:buAutoNum type="arabicPeriod"/>
            </a:pPr>
            <a:r>
              <a:rPr lang="zh-CN" altLang="en-US" dirty="0">
                <a:latin typeface="宋体" panose="02010600030101010101" pitchFamily="2" charset="-122"/>
                <a:ea typeface="宋体" panose="02010600030101010101" pitchFamily="2" charset="-122"/>
              </a:rPr>
              <a:t>选择</a:t>
            </a:r>
            <a:r>
              <a:rPr lang="en-US" b="1" i="1" dirty="0"/>
              <a:t>Install</a:t>
            </a:r>
            <a:r>
              <a:rPr lang="zh-CN" altLang="en-US" b="1" dirty="0">
                <a:latin typeface="宋体" panose="02010600030101010101" pitchFamily="2" charset="-122"/>
                <a:ea typeface="宋体" panose="02010600030101010101" pitchFamily="2" charset="-122"/>
              </a:rPr>
              <a:t>（安装）或</a:t>
            </a:r>
            <a:r>
              <a:rPr lang="en-US" b="1" i="1" dirty="0"/>
              <a:t>Get </a:t>
            </a:r>
            <a:r>
              <a:rPr lang="zh-CN" altLang="en-US" b="1" dirty="0">
                <a:latin typeface="宋体" panose="02010600030101010101" pitchFamily="2" charset="-122"/>
                <a:ea typeface="宋体" panose="02010600030101010101" pitchFamily="2" charset="-122"/>
              </a:rPr>
              <a:t>（获取）</a:t>
            </a:r>
            <a:endParaRPr lang="en-US" b="1" dirty="0">
              <a:latin typeface="宋体" panose="02010600030101010101" pitchFamily="2" charset="-122"/>
              <a:ea typeface="宋体" panose="02010600030101010101" pitchFamily="2" charset="-122"/>
            </a:endParaRPr>
          </a:p>
          <a:p>
            <a:pPr marL="514350" indent="-514350">
              <a:lnSpc>
                <a:spcPct val="150000"/>
              </a:lnSpc>
              <a:spcBef>
                <a:spcPts val="0"/>
              </a:spcBef>
              <a:buAutoNum type="arabicPeriod"/>
            </a:pPr>
            <a:r>
              <a:rPr lang="zh-CN" altLang="en-US" dirty="0">
                <a:latin typeface="宋体" panose="02010600030101010101" pitchFamily="2" charset="-122"/>
                <a:ea typeface="宋体" panose="02010600030101010101" pitchFamily="2" charset="-122"/>
              </a:rPr>
              <a:t>接受应用权限（如有需要）</a:t>
            </a:r>
            <a:endParaRPr lang="en-US" dirty="0">
              <a:latin typeface="宋体" panose="02010600030101010101" pitchFamily="2" charset="-122"/>
              <a:ea typeface="宋体" panose="02010600030101010101" pitchFamily="2" charset="-122"/>
            </a:endParaRPr>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1028" name="Picture 4" descr="Preparing for the App Store &amp; Google Play Store Lesson | Uxcel">
            <a:extLst>
              <a:ext uri="{FF2B5EF4-FFF2-40B4-BE49-F238E27FC236}">
                <a16:creationId xmlns:a16="http://schemas.microsoft.com/office/drawing/2014/main" id="{CE898B01-8DA4-987D-8A18-8C653B48A0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01" t="17846" r="10536" b="18600"/>
          <a:stretch/>
        </p:blipFill>
        <p:spPr bwMode="auto">
          <a:xfrm>
            <a:off x="694235" y="2347748"/>
            <a:ext cx="2730099" cy="141824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Graphic 4" descr="Smart Phone with solid fill">
            <a:extLst>
              <a:ext uri="{FF2B5EF4-FFF2-40B4-BE49-F238E27FC236}">
                <a16:creationId xmlns:a16="http://schemas.microsoft.com/office/drawing/2014/main" id="{E8347EB6-182C-6225-0995-87B2765D9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pic>
        <p:nvPicPr>
          <p:cNvPr id="4" name="Picture 3" descr="A blue square with white and orange w in it&#10;&#10;AI-generated content may be incorrect.">
            <a:extLst>
              <a:ext uri="{FF2B5EF4-FFF2-40B4-BE49-F238E27FC236}">
                <a16:creationId xmlns:a16="http://schemas.microsoft.com/office/drawing/2014/main" id="{475EA43E-2FD7-523B-4329-921FCB27758F}"/>
              </a:ext>
            </a:extLst>
          </p:cNvPr>
          <p:cNvPicPr>
            <a:picLocks noChangeAspect="1"/>
          </p:cNvPicPr>
          <p:nvPr/>
        </p:nvPicPr>
        <p:blipFill>
          <a:blip r:embed="rId6"/>
          <a:stretch>
            <a:fillRect/>
          </a:stretch>
        </p:blipFill>
        <p:spPr>
          <a:xfrm>
            <a:off x="1424220" y="3928933"/>
            <a:ext cx="1270128" cy="1278213"/>
          </a:xfrm>
          <a:prstGeom prst="rect">
            <a:avLst/>
          </a:prstGeom>
          <a:ln>
            <a:solidFill>
              <a:schemeClr val="bg1"/>
            </a:solidFill>
          </a:ln>
        </p:spPr>
      </p:pic>
    </p:spTree>
    <p:extLst>
      <p:ext uri="{BB962C8B-B14F-4D97-AF65-F5344CB8AC3E}">
        <p14:creationId xmlns:p14="http://schemas.microsoft.com/office/powerpoint/2010/main" val="2246046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772004" y="427746"/>
            <a:ext cx="10015445" cy="1063574"/>
          </a:xfrm>
        </p:spPr>
        <p:txBody>
          <a:bodyPr anchor="ctr">
            <a:normAutofit/>
          </a:bodyPr>
          <a:lstStyle/>
          <a:p>
            <a:r>
              <a:rPr lang="zh-CN" altLang="en-US" dirty="0">
                <a:latin typeface="宋体" panose="02010600030101010101" pitchFamily="2" charset="-122"/>
                <a:ea typeface="宋体" panose="02010600030101010101" pitchFamily="2" charset="-122"/>
              </a:rPr>
              <a:t>登录</a:t>
            </a:r>
            <a:r>
              <a:rPr lang="zh-CN" altLang="en-US" dirty="0"/>
              <a:t> </a:t>
            </a:r>
            <a:r>
              <a:rPr lang="en-US" sz="4400" b="1" i="1" dirty="0"/>
              <a:t>Workday </a:t>
            </a:r>
            <a:r>
              <a:rPr lang="zh-CN" altLang="en-US" dirty="0">
                <a:latin typeface="宋体" panose="02010600030101010101" pitchFamily="2" charset="-122"/>
                <a:ea typeface="宋体" panose="02010600030101010101" pitchFamily="2" charset="-122"/>
              </a:rPr>
              <a:t>移动应用程序</a:t>
            </a:r>
            <a:endParaRPr lang="en-US" b="1" dirty="0">
              <a:latin typeface="宋体" panose="02010600030101010101" pitchFamily="2" charset="-122"/>
              <a:ea typeface="宋体" panose="02010600030101010101" pitchFamily="2" charset="-122"/>
            </a:endParaRPr>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772004" y="2027223"/>
            <a:ext cx="11096641" cy="4505339"/>
          </a:xfr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rmAutofit/>
          </a:bodyPr>
          <a:lstStyle/>
          <a:p>
            <a:pPr marL="514350" indent="-514350">
              <a:lnSpc>
                <a:spcPct val="150000"/>
              </a:lnSpc>
              <a:spcBef>
                <a:spcPts val="0"/>
              </a:spcBef>
              <a:buFont typeface="+mj-lt"/>
              <a:buAutoNum type="arabicPeriod"/>
            </a:pPr>
            <a:r>
              <a:rPr lang="zh-CN" altLang="en-US" dirty="0">
                <a:latin typeface="宋体" panose="02010600030101010101" pitchFamily="2" charset="-122"/>
                <a:ea typeface="宋体" panose="02010600030101010101" pitchFamily="2" charset="-122"/>
              </a:rPr>
              <a:t>打开</a:t>
            </a:r>
            <a:r>
              <a:rPr lang="zh-CN" altLang="en-US" dirty="0"/>
              <a:t> </a:t>
            </a:r>
            <a:r>
              <a:rPr lang="en-US" b="1" i="1" dirty="0"/>
              <a:t>Workday Mobile</a:t>
            </a:r>
            <a:r>
              <a:rPr lang="en-US" i="1" dirty="0"/>
              <a:t> </a:t>
            </a:r>
            <a:r>
              <a:rPr lang="en-US" dirty="0" err="1"/>
              <a:t>应用</a:t>
            </a:r>
            <a:r>
              <a:rPr lang="zh-CN" altLang="en-US" dirty="0"/>
              <a:t>程序</a:t>
            </a:r>
            <a:endParaRPr lang="en-US" dirty="0"/>
          </a:p>
          <a:p>
            <a:pPr marL="514350" indent="-514350">
              <a:lnSpc>
                <a:spcPct val="150000"/>
              </a:lnSpc>
              <a:spcBef>
                <a:spcPts val="0"/>
              </a:spcBef>
              <a:buFont typeface="+mj-lt"/>
              <a:buAutoNum type="arabicPeriod"/>
            </a:pPr>
            <a:r>
              <a:rPr lang="zh-CN" altLang="en-US" dirty="0">
                <a:latin typeface="宋体" panose="02010600030101010101" pitchFamily="2" charset="-122"/>
                <a:ea typeface="宋体" panose="02010600030101010101" pitchFamily="2" charset="-122"/>
              </a:rPr>
              <a:t>用手指点击</a:t>
            </a:r>
            <a:r>
              <a:rPr lang="en-US" altLang="zh-CN" dirty="0">
                <a:latin typeface="宋体" panose="02010600030101010101" pitchFamily="2" charset="-122"/>
                <a:ea typeface="宋体" panose="02010600030101010101" pitchFamily="2" charset="-122"/>
              </a:rPr>
              <a:t> </a:t>
            </a:r>
            <a:r>
              <a:rPr lang="en-US" b="1" i="1" dirty="0"/>
              <a:t>Log in</a:t>
            </a:r>
            <a:r>
              <a:rPr lang="zh-CN" altLang="en-US" b="1" dirty="0">
                <a:latin typeface="宋体" panose="02010600030101010101" pitchFamily="2" charset="-122"/>
                <a:ea typeface="宋体" panose="02010600030101010101" pitchFamily="2" charset="-122"/>
              </a:rPr>
              <a:t>（登录）</a:t>
            </a:r>
            <a:endParaRPr lang="en-US" b="1" dirty="0">
              <a:latin typeface="宋体" panose="02010600030101010101" pitchFamily="2" charset="-122"/>
              <a:ea typeface="宋体" panose="02010600030101010101" pitchFamily="2" charset="-122"/>
            </a:endParaRPr>
          </a:p>
          <a:p>
            <a:pPr marL="514350" indent="-514350">
              <a:lnSpc>
                <a:spcPct val="150000"/>
              </a:lnSpc>
              <a:spcBef>
                <a:spcPts val="0"/>
              </a:spcBef>
              <a:buFont typeface="+mj-lt"/>
              <a:buAutoNum type="arabicPeriod"/>
            </a:pPr>
            <a:r>
              <a:rPr lang="zh-CN" altLang="en-US" dirty="0">
                <a:latin typeface="宋体" panose="02010600030101010101" pitchFamily="2" charset="-122"/>
                <a:ea typeface="宋体" panose="02010600030101010101" pitchFamily="2" charset="-122"/>
              </a:rPr>
              <a:t>输入</a:t>
            </a:r>
            <a:r>
              <a:rPr lang="en-US" b="1" i="1" dirty="0">
                <a:solidFill>
                  <a:srgbClr val="333333"/>
                </a:solidFill>
                <a:effectLst/>
              </a:rPr>
              <a:t>Your Organization ID</a:t>
            </a:r>
            <a:r>
              <a:rPr lang="en-US" b="0" i="1" dirty="0">
                <a:solidFill>
                  <a:srgbClr val="333333"/>
                </a:solidFill>
                <a:effectLst/>
              </a:rPr>
              <a:t> </a:t>
            </a:r>
            <a:r>
              <a:rPr lang="zh-CN" altLang="en-US" b="0" i="0" dirty="0">
                <a:solidFill>
                  <a:srgbClr val="333333"/>
                </a:solidFill>
                <a:effectLst/>
              </a:rPr>
              <a:t>（</a:t>
            </a:r>
            <a:r>
              <a:rPr lang="zh-CN" altLang="en-US" dirty="0">
                <a:latin typeface="宋体" panose="02010600030101010101" pitchFamily="2" charset="-122"/>
                <a:ea typeface="宋体" panose="02010600030101010101" pitchFamily="2" charset="-122"/>
              </a:rPr>
              <a:t>您的机构代码</a:t>
            </a:r>
            <a:r>
              <a:rPr lang="zh-CN" altLang="en-US" b="0" i="0" dirty="0">
                <a:solidFill>
                  <a:srgbClr val="333333"/>
                </a:solidFill>
                <a:effectLst/>
              </a:rPr>
              <a:t>）</a:t>
            </a:r>
            <a:r>
              <a:rPr lang="zh-CN" altLang="en-US" dirty="0">
                <a:latin typeface="宋体" panose="02010600030101010101" pitchFamily="2" charset="-122"/>
                <a:ea typeface="宋体" panose="02010600030101010101" pitchFamily="2" charset="-122"/>
              </a:rPr>
              <a:t>或扫描</a:t>
            </a:r>
            <a:r>
              <a:rPr lang="en-US" altLang="zh-CN" dirty="0">
                <a:latin typeface="宋体" panose="02010600030101010101" pitchFamily="2" charset="-122"/>
                <a:ea typeface="宋体" panose="02010600030101010101" pitchFamily="2" charset="-122"/>
              </a:rPr>
              <a:t> </a:t>
            </a:r>
            <a:r>
              <a:rPr lang="en-US" b="1" i="1" dirty="0">
                <a:solidFill>
                  <a:srgbClr val="333333"/>
                </a:solidFill>
              </a:rPr>
              <a:t>QR code</a:t>
            </a:r>
            <a:r>
              <a:rPr lang="zh-CN" altLang="en-US" b="1" dirty="0">
                <a:solidFill>
                  <a:srgbClr val="333333"/>
                </a:solidFill>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二维码</a:t>
            </a:r>
            <a:r>
              <a:rPr lang="zh-CN" altLang="en-US" b="1" dirty="0">
                <a:solidFill>
                  <a:srgbClr val="333333"/>
                </a:solidFill>
                <a:latin typeface="宋体" panose="02010600030101010101" pitchFamily="2" charset="-122"/>
                <a:ea typeface="宋体" panose="02010600030101010101" pitchFamily="2" charset="-122"/>
              </a:rPr>
              <a:t>）</a:t>
            </a:r>
            <a:endParaRPr lang="en-US" b="1" dirty="0">
              <a:solidFill>
                <a:srgbClr val="333333"/>
              </a:solidFill>
              <a:latin typeface="宋体" panose="02010600030101010101" pitchFamily="2" charset="-122"/>
              <a:ea typeface="宋体" panose="02010600030101010101" pitchFamily="2" charset="-122"/>
            </a:endParaRPr>
          </a:p>
          <a:p>
            <a:pPr marL="914400" lvl="1" indent="-457200">
              <a:lnSpc>
                <a:spcPct val="150000"/>
              </a:lnSpc>
              <a:spcBef>
                <a:spcPts val="0"/>
              </a:spcBef>
              <a:buFont typeface="Courier New" panose="020B0604020202020204" pitchFamily="34" charset="0"/>
              <a:buChar char="o"/>
            </a:pPr>
            <a:r>
              <a:rPr lang="en-US" sz="2800" b="1" i="1" dirty="0">
                <a:solidFill>
                  <a:srgbClr val="333333"/>
                </a:solidFill>
              </a:rPr>
              <a:t>Your Organization ID</a:t>
            </a:r>
            <a:r>
              <a:rPr lang="zh-CN" altLang="en-US" sz="2800" dirty="0">
                <a:solidFill>
                  <a:srgbClr val="333333"/>
                </a:solidFill>
                <a:latin typeface="SimSun" panose="02010600030101010101" pitchFamily="2" charset="-122"/>
                <a:ea typeface="SimSun" panose="02010600030101010101" pitchFamily="2" charset="-122"/>
              </a:rPr>
              <a:t>：</a:t>
            </a:r>
            <a:r>
              <a:rPr lang="en-US" sz="2800" dirty="0" err="1">
                <a:solidFill>
                  <a:srgbClr val="333333"/>
                </a:solidFill>
              </a:rPr>
              <a:t>wisconsin</a:t>
            </a:r>
            <a:endParaRPr lang="en-US" sz="2800" b="0" i="0" dirty="0">
              <a:solidFill>
                <a:srgbClr val="000000"/>
              </a:solidFill>
              <a:effectLst/>
            </a:endParaRPr>
          </a:p>
        </p:txBody>
      </p:sp>
      <p:pic>
        <p:nvPicPr>
          <p:cNvPr id="4" name="Graphic 3" descr="Smart Phone with solid fill">
            <a:extLst>
              <a:ext uri="{FF2B5EF4-FFF2-40B4-BE49-F238E27FC236}">
                <a16:creationId xmlns:a16="http://schemas.microsoft.com/office/drawing/2014/main" id="{2EA7DAC3-933B-4380-FB61-A81955A4A1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4F45C982-3922-BFB7-0FBC-732FACF4ECA1}"/>
              </a:ext>
            </a:extLst>
          </p:cNvPr>
          <p:cNvSpPr>
            <a:spLocks noGrp="1"/>
          </p:cNvSpPr>
          <p:nvPr>
            <p:ph type="sldNum" sz="quarter" idx="12"/>
          </p:nvPr>
        </p:nvSpPr>
        <p:spPr/>
        <p:txBody>
          <a:bodyPr/>
          <a:lstStyle/>
          <a:p>
            <a:fld id="{5AE48DDE-99B8-4AE1-A822-D5D33CFFC483}" type="slidenum">
              <a:rPr lang="en-US" smtClean="0"/>
              <a:t>15</a:t>
            </a:fld>
            <a:endParaRPr lang="en-US"/>
          </a:p>
        </p:txBody>
      </p:sp>
      <p:pic>
        <p:nvPicPr>
          <p:cNvPr id="7" name="Picture 6">
            <a:extLst>
              <a:ext uri="{FF2B5EF4-FFF2-40B4-BE49-F238E27FC236}">
                <a16:creationId xmlns:a16="http://schemas.microsoft.com/office/drawing/2014/main" id="{4FB428A9-3EF1-B6C5-29F5-1CD36A2769CF}"/>
              </a:ext>
            </a:extLst>
          </p:cNvPr>
          <p:cNvPicPr>
            <a:picLocks noChangeAspect="1"/>
          </p:cNvPicPr>
          <p:nvPr/>
        </p:nvPicPr>
        <p:blipFill>
          <a:blip r:embed="rId6"/>
          <a:stretch>
            <a:fillRect/>
          </a:stretch>
        </p:blipFill>
        <p:spPr>
          <a:xfrm>
            <a:off x="8524742" y="4253412"/>
            <a:ext cx="2143258" cy="2153974"/>
          </a:xfrm>
          <a:prstGeom prst="rect">
            <a:avLst/>
          </a:prstGeom>
        </p:spPr>
      </p:pic>
    </p:spTree>
    <p:extLst>
      <p:ext uri="{BB962C8B-B14F-4D97-AF65-F5344CB8AC3E}">
        <p14:creationId xmlns:p14="http://schemas.microsoft.com/office/powerpoint/2010/main" val="409986652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6EBD45-A115-558C-D89D-D2D78D4DB82D}"/>
              </a:ext>
            </a:extLst>
          </p:cNvPr>
          <p:cNvSpPr>
            <a:spLocks noGrp="1"/>
          </p:cNvSpPr>
          <p:nvPr>
            <p:ph type="title"/>
          </p:nvPr>
        </p:nvSpPr>
        <p:spPr>
          <a:xfrm>
            <a:off x="806133" y="405125"/>
            <a:ext cx="9870105" cy="1063574"/>
          </a:xfrm>
        </p:spPr>
        <p:txBody>
          <a:bodyPr anchor="ctr">
            <a:normAutofit/>
          </a:bodyPr>
          <a:lstStyle/>
          <a:p>
            <a:r>
              <a:rPr lang="zh-CN" altLang="en-US" dirty="0">
                <a:latin typeface="宋体" panose="02010600030101010101" pitchFamily="2" charset="-122"/>
                <a:ea typeface="宋体" panose="02010600030101010101" pitchFamily="2" charset="-122"/>
              </a:rPr>
              <a:t>登录</a:t>
            </a:r>
            <a:r>
              <a:rPr lang="en-US" sz="4400" b="1" i="1" dirty="0"/>
              <a:t>Workday</a:t>
            </a:r>
            <a:r>
              <a:rPr lang="zh-CN" altLang="en-US" dirty="0">
                <a:latin typeface="宋体" panose="02010600030101010101" pitchFamily="2" charset="-122"/>
                <a:ea typeface="宋体" panose="02010600030101010101" pitchFamily="2" charset="-122"/>
              </a:rPr>
              <a:t>移动应用程序</a:t>
            </a:r>
            <a:endParaRPr lang="en-US" b="1" dirty="0"/>
          </a:p>
        </p:txBody>
      </p:sp>
      <p:sp>
        <p:nvSpPr>
          <p:cNvPr id="6" name="Content Placeholder 5">
            <a:extLst>
              <a:ext uri="{FF2B5EF4-FFF2-40B4-BE49-F238E27FC236}">
                <a16:creationId xmlns:a16="http://schemas.microsoft.com/office/drawing/2014/main" id="{3B62BA27-F5F4-1FE6-0EFA-996CBFC5F091}"/>
              </a:ext>
            </a:extLst>
          </p:cNvPr>
          <p:cNvSpPr>
            <a:spLocks noGrp="1"/>
          </p:cNvSpPr>
          <p:nvPr>
            <p:ph sz="half" idx="1"/>
          </p:nvPr>
        </p:nvSpPr>
        <p:spPr>
          <a:xfrm>
            <a:off x="806133" y="2536711"/>
            <a:ext cx="5841802" cy="1065284"/>
          </a:xfrm>
        </p:spPr>
        <p:txBody>
          <a:bodyPr vert="horz" lIns="91440" tIns="45720" rIns="91440" bIns="45720" rtlCol="0" anchor="t">
            <a:normAutofit fontScale="85000" lnSpcReduction="20000"/>
          </a:bodyPr>
          <a:lstStyle/>
          <a:p>
            <a:pPr marL="0" indent="0">
              <a:lnSpc>
                <a:spcPct val="150000"/>
              </a:lnSpc>
              <a:spcBef>
                <a:spcPts val="0"/>
              </a:spcBef>
              <a:buNone/>
            </a:pPr>
            <a:r>
              <a:rPr lang="en-US" dirty="0"/>
              <a:t>4. </a:t>
            </a:r>
            <a:r>
              <a:rPr lang="zh-CN" altLang="en-US" dirty="0">
                <a:latin typeface="宋体" panose="02010600030101010101" pitchFamily="2" charset="-122"/>
                <a:ea typeface="宋体" panose="02010600030101010101" pitchFamily="2" charset="-122"/>
              </a:rPr>
              <a:t>点击</a:t>
            </a:r>
            <a:r>
              <a:rPr lang="en-US" b="1" i="1" dirty="0">
                <a:effectLst/>
              </a:rPr>
              <a:t>Single Sign On </a:t>
            </a:r>
            <a:r>
              <a:rPr lang="zh-CN" altLang="en-US" b="1" i="0" dirty="0">
                <a:effectLst/>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一次性登录</a:t>
            </a:r>
            <a:r>
              <a:rPr lang="zh-CN" altLang="en-US" b="1" i="0" dirty="0">
                <a:effectLst/>
                <a:latin typeface="宋体" panose="02010600030101010101" pitchFamily="2" charset="-122"/>
                <a:ea typeface="宋体" panose="02010600030101010101" pitchFamily="2" charset="-122"/>
              </a:rPr>
              <a:t>）  </a:t>
            </a:r>
            <a:r>
              <a:rPr lang="zh-CN" altLang="en-US" i="0" dirty="0">
                <a:effectLst/>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在应用程序中）</a:t>
            </a:r>
            <a:endParaRPr lang="en-US" b="1" i="0" dirty="0">
              <a:effectLst/>
              <a:latin typeface="宋体" panose="02010600030101010101" pitchFamily="2" charset="-122"/>
              <a:ea typeface="宋体" panose="02010600030101010101" pitchFamily="2" charset="-122"/>
            </a:endParaRPr>
          </a:p>
          <a:p>
            <a:pPr marL="0" marR="0" indent="0">
              <a:spcBef>
                <a:spcPts val="600"/>
              </a:spcBef>
              <a:spcAft>
                <a:spcPts val="300"/>
              </a:spcAft>
              <a:buNone/>
            </a:pPr>
            <a:endParaRPr lang="en-US" b="1" i="0" dirty="0">
              <a:effectLst/>
            </a:endParaRPr>
          </a:p>
          <a:p>
            <a:pPr marL="0" marR="0" indent="0">
              <a:spcBef>
                <a:spcPts val="600"/>
              </a:spcBef>
              <a:spcAft>
                <a:spcPts val="300"/>
              </a:spcAft>
              <a:buNone/>
            </a:pPr>
            <a:endParaRPr lang="en-US" b="1" dirty="0"/>
          </a:p>
          <a:p>
            <a:pPr marR="0">
              <a:spcBef>
                <a:spcPts val="600"/>
              </a:spcBef>
              <a:spcAft>
                <a:spcPts val="300"/>
              </a:spcAft>
              <a:buFont typeface="+mj-lt"/>
              <a:buAutoNum type="arabicPeriod" startAt="7"/>
            </a:pPr>
            <a:endParaRPr lang="en-US" b="1" dirty="0"/>
          </a:p>
          <a:p>
            <a:pPr marL="0" marR="0" indent="0">
              <a:spcBef>
                <a:spcPts val="600"/>
              </a:spcBef>
              <a:spcAft>
                <a:spcPts val="300"/>
              </a:spcAft>
              <a:buNone/>
            </a:pPr>
            <a:endParaRPr lang="en-US" b="1" i="0" dirty="0">
              <a:effectLst/>
            </a:endParaRPr>
          </a:p>
        </p:txBody>
      </p:sp>
      <p:pic>
        <p:nvPicPr>
          <p:cNvPr id="10" name="Picture 9" descr="A screenshot of a login form&#10;&#10;AI-generated content may be incorrect.">
            <a:extLst>
              <a:ext uri="{FF2B5EF4-FFF2-40B4-BE49-F238E27FC236}">
                <a16:creationId xmlns:a16="http://schemas.microsoft.com/office/drawing/2014/main" id="{38ADA754-3259-4975-2B45-06B0FABB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512" y="2027806"/>
            <a:ext cx="4257209" cy="4267553"/>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49F83260-1440-0247-9B62-B6BB67EC7B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3" name="Slide Number Placeholder 2">
            <a:extLst>
              <a:ext uri="{FF2B5EF4-FFF2-40B4-BE49-F238E27FC236}">
                <a16:creationId xmlns:a16="http://schemas.microsoft.com/office/drawing/2014/main" id="{203830DB-D742-2E75-0E0F-2C65453BD6A0}"/>
              </a:ext>
            </a:extLst>
          </p:cNvPr>
          <p:cNvSpPr>
            <a:spLocks noGrp="1"/>
          </p:cNvSpPr>
          <p:nvPr>
            <p:ph type="sldNum" sz="quarter" idx="12"/>
          </p:nvPr>
        </p:nvSpPr>
        <p:spPr/>
        <p:txBody>
          <a:bodyPr/>
          <a:lstStyle/>
          <a:p>
            <a:fld id="{5AE48DDE-99B8-4AE1-A822-D5D33CFFC483}" type="slidenum">
              <a:rPr lang="en-US" smtClean="0"/>
              <a:t>16</a:t>
            </a:fld>
            <a:endParaRPr lang="en-US"/>
          </a:p>
        </p:txBody>
      </p:sp>
      <p:sp>
        <p:nvSpPr>
          <p:cNvPr id="4" name="Arrow: Right 3">
            <a:extLst>
              <a:ext uri="{FF2B5EF4-FFF2-40B4-BE49-F238E27FC236}">
                <a16:creationId xmlns:a16="http://schemas.microsoft.com/office/drawing/2014/main" id="{3F9EAD7C-1F37-4E24-3AC0-BCD61FC717CD}"/>
              </a:ext>
            </a:extLst>
          </p:cNvPr>
          <p:cNvSpPr/>
          <p:nvPr/>
        </p:nvSpPr>
        <p:spPr>
          <a:xfrm>
            <a:off x="5278411" y="3421132"/>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91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233B-4313-8695-8F27-E0E28B987D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AFA8AD-07D2-4E51-0B7E-DFAE36F52948}"/>
              </a:ext>
            </a:extLst>
          </p:cNvPr>
          <p:cNvSpPr>
            <a:spLocks noGrp="1"/>
          </p:cNvSpPr>
          <p:nvPr>
            <p:ph type="title"/>
          </p:nvPr>
        </p:nvSpPr>
        <p:spPr>
          <a:xfrm>
            <a:off x="753762" y="274410"/>
            <a:ext cx="10008973" cy="1063574"/>
          </a:xfrm>
        </p:spPr>
        <p:txBody>
          <a:bodyPr anchor="ctr">
            <a:normAutofit/>
          </a:bodyPr>
          <a:lstStyle/>
          <a:p>
            <a:r>
              <a:rPr lang="zh-CN" altLang="en-US" dirty="0">
                <a:latin typeface="宋体" panose="02010600030101010101" pitchFamily="2" charset="-122"/>
                <a:ea typeface="宋体" panose="02010600030101010101" pitchFamily="2" charset="-122"/>
              </a:rPr>
              <a:t>登录</a:t>
            </a:r>
            <a:r>
              <a:rPr lang="en-US" sz="4400" b="1" i="1" dirty="0"/>
              <a:t>Workday</a:t>
            </a:r>
            <a:r>
              <a:rPr lang="zh-CN" altLang="en-US" dirty="0">
                <a:latin typeface="宋体" panose="02010600030101010101" pitchFamily="2" charset="-122"/>
                <a:ea typeface="宋体" panose="02010600030101010101" pitchFamily="2" charset="-122"/>
              </a:rPr>
              <a:t>移动应用程序</a:t>
            </a:r>
            <a:endParaRPr lang="en-US" b="1" dirty="0"/>
          </a:p>
        </p:txBody>
      </p:sp>
      <p:sp>
        <p:nvSpPr>
          <p:cNvPr id="6" name="Content Placeholder 5">
            <a:extLst>
              <a:ext uri="{FF2B5EF4-FFF2-40B4-BE49-F238E27FC236}">
                <a16:creationId xmlns:a16="http://schemas.microsoft.com/office/drawing/2014/main" id="{074B9580-B237-4D99-4889-379D8C1FD173}"/>
              </a:ext>
            </a:extLst>
          </p:cNvPr>
          <p:cNvSpPr>
            <a:spLocks noGrp="1"/>
          </p:cNvSpPr>
          <p:nvPr>
            <p:ph sz="half" idx="1"/>
          </p:nvPr>
        </p:nvSpPr>
        <p:spPr>
          <a:xfrm>
            <a:off x="753762" y="2883079"/>
            <a:ext cx="5552284" cy="2116038"/>
          </a:xfrm>
        </p:spPr>
        <p:txBody>
          <a:bodyPr vert="horz" lIns="91440" tIns="45720" rIns="91440" bIns="45720" rtlCol="0" anchor="t">
            <a:normAutofit fontScale="92500" lnSpcReduction="10000"/>
          </a:bodyPr>
          <a:lstStyle/>
          <a:p>
            <a:pPr marL="0" marR="0" indent="0">
              <a:spcBef>
                <a:spcPts val="600"/>
              </a:spcBef>
              <a:spcAft>
                <a:spcPts val="300"/>
              </a:spcAft>
              <a:buNone/>
            </a:pPr>
            <a:endParaRPr lang="en-US" b="1" i="0" dirty="0">
              <a:effectLst/>
            </a:endParaRPr>
          </a:p>
          <a:p>
            <a:pPr marL="0" indent="0">
              <a:lnSpc>
                <a:spcPct val="150000"/>
              </a:lnSpc>
              <a:spcBef>
                <a:spcPts val="0"/>
              </a:spcBef>
              <a:buNone/>
            </a:pPr>
            <a:r>
              <a:rPr lang="en-US" dirty="0"/>
              <a:t>5</a:t>
            </a:r>
            <a:r>
              <a:rPr lang="en-US" b="0" i="0" dirty="0">
                <a:effectLst/>
              </a:rPr>
              <a:t>. </a:t>
            </a:r>
            <a:r>
              <a:rPr lang="zh-CN" altLang="en-US" dirty="0">
                <a:latin typeface="宋体" panose="02010600030101010101" pitchFamily="2" charset="-122"/>
                <a:ea typeface="宋体" panose="02010600030101010101" pitchFamily="2" charset="-122"/>
              </a:rPr>
              <a:t>选择</a:t>
            </a:r>
            <a:r>
              <a:rPr lang="en-US" b="1" i="1" dirty="0">
                <a:effectLst/>
              </a:rPr>
              <a:t>UW-Madison</a:t>
            </a:r>
            <a:r>
              <a:rPr lang="zh-CN" altLang="en-US" b="1" dirty="0"/>
              <a:t>（威大</a:t>
            </a:r>
            <a:r>
              <a:rPr lang="en-US" b="1" i="1" dirty="0">
                <a:effectLst/>
              </a:rPr>
              <a:t>-</a:t>
            </a:r>
            <a:r>
              <a:rPr lang="zh-CN" altLang="en-US" b="1" dirty="0"/>
              <a:t>麦迪逊分校）</a:t>
            </a:r>
            <a:endParaRPr lang="en-US" b="1" i="0" dirty="0">
              <a:effectLst/>
            </a:endParaRPr>
          </a:p>
          <a:p>
            <a:pPr marL="0" indent="0">
              <a:lnSpc>
                <a:spcPct val="150000"/>
              </a:lnSpc>
              <a:spcBef>
                <a:spcPts val="0"/>
              </a:spcBef>
              <a:buNone/>
            </a:pPr>
            <a:r>
              <a:rPr lang="en-US" dirty="0"/>
              <a:t>6. </a:t>
            </a:r>
            <a:r>
              <a:rPr lang="zh-CN" altLang="en-US" dirty="0">
                <a:latin typeface="宋体" panose="02010600030101010101" pitchFamily="2" charset="-122"/>
                <a:ea typeface="宋体" panose="02010600030101010101" pitchFamily="2" charset="-122"/>
              </a:rPr>
              <a:t>点击</a:t>
            </a:r>
            <a:r>
              <a:rPr lang="en-US" b="1" i="1" dirty="0"/>
              <a:t>Go</a:t>
            </a:r>
            <a:r>
              <a:rPr lang="zh-CN" altLang="en-US" b="1" dirty="0">
                <a:latin typeface="宋体" panose="02010600030101010101" pitchFamily="2" charset="-122"/>
                <a:ea typeface="宋体" panose="02010600030101010101" pitchFamily="2" charset="-122"/>
              </a:rPr>
              <a:t>（进入）</a:t>
            </a:r>
            <a:endParaRPr lang="en-US" b="1" i="0" dirty="0">
              <a:effectLst/>
              <a:latin typeface="宋体" panose="02010600030101010101" pitchFamily="2" charset="-122"/>
              <a:ea typeface="宋体" panose="02010600030101010101" pitchFamily="2" charset="-122"/>
            </a:endParaRPr>
          </a:p>
        </p:txBody>
      </p:sp>
      <p:pic>
        <p:nvPicPr>
          <p:cNvPr id="8" name="Picture 7" descr="A screenshot of a phone&#10;&#10;AI-generated content may be incorrect.">
            <a:extLst>
              <a:ext uri="{FF2B5EF4-FFF2-40B4-BE49-F238E27FC236}">
                <a16:creationId xmlns:a16="http://schemas.microsoft.com/office/drawing/2014/main" id="{59201B44-3C9A-6769-3AF2-78E39F557419}"/>
              </a:ext>
            </a:extLst>
          </p:cNvPr>
          <p:cNvPicPr>
            <a:picLocks noChangeAspect="1"/>
          </p:cNvPicPr>
          <p:nvPr/>
        </p:nvPicPr>
        <p:blipFill>
          <a:blip r:embed="rId3">
            <a:extLst>
              <a:ext uri="{28A0092B-C50C-407E-A947-70E740481C1C}">
                <a14:useLocalDpi xmlns:a14="http://schemas.microsoft.com/office/drawing/2010/main" val="0"/>
              </a:ext>
            </a:extLst>
          </a:blip>
          <a:srcRect r="2" b="9216"/>
          <a:stretch/>
        </p:blipFill>
        <p:spPr>
          <a:xfrm>
            <a:off x="6539286" y="1585485"/>
            <a:ext cx="4746039" cy="4936535"/>
          </a:xfrm>
          <a:prstGeom prst="rect">
            <a:avLst/>
          </a:prstGeom>
          <a:noFill/>
          <a:ln>
            <a:solidFill>
              <a:schemeClr val="tx1"/>
            </a:solidFill>
          </a:ln>
        </p:spPr>
      </p:pic>
      <p:pic>
        <p:nvPicPr>
          <p:cNvPr id="2" name="Graphic 1" descr="Smart Phone with solid fill">
            <a:extLst>
              <a:ext uri="{FF2B5EF4-FFF2-40B4-BE49-F238E27FC236}">
                <a16:creationId xmlns:a16="http://schemas.microsoft.com/office/drawing/2014/main" id="{3F69DC05-A360-49EA-09A6-5C1C56747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58475" y="274410"/>
            <a:ext cx="914400" cy="914400"/>
          </a:xfrm>
          <a:prstGeom prst="rect">
            <a:avLst/>
          </a:prstGeom>
        </p:spPr>
      </p:pic>
      <p:sp>
        <p:nvSpPr>
          <p:cNvPr id="3" name="Slide Number Placeholder 2">
            <a:extLst>
              <a:ext uri="{FF2B5EF4-FFF2-40B4-BE49-F238E27FC236}">
                <a16:creationId xmlns:a16="http://schemas.microsoft.com/office/drawing/2014/main" id="{97E99256-596E-E482-5F0D-ACC24FBAE089}"/>
              </a:ext>
            </a:extLst>
          </p:cNvPr>
          <p:cNvSpPr>
            <a:spLocks noGrp="1"/>
          </p:cNvSpPr>
          <p:nvPr>
            <p:ph type="sldNum" sz="quarter" idx="12"/>
          </p:nvPr>
        </p:nvSpPr>
        <p:spPr/>
        <p:txBody>
          <a:bodyPr/>
          <a:lstStyle/>
          <a:p>
            <a:fld id="{5AE48DDE-99B8-4AE1-A822-D5D33CFFC483}" type="slidenum">
              <a:rPr lang="en-US" smtClean="0"/>
              <a:t>17</a:t>
            </a:fld>
            <a:endParaRPr lang="en-US"/>
          </a:p>
        </p:txBody>
      </p:sp>
      <p:sp>
        <p:nvSpPr>
          <p:cNvPr id="7" name="Arrow: Right 6">
            <a:extLst>
              <a:ext uri="{FF2B5EF4-FFF2-40B4-BE49-F238E27FC236}">
                <a16:creationId xmlns:a16="http://schemas.microsoft.com/office/drawing/2014/main" id="{25B03A53-4A1E-D7D5-E376-9F5B8DFCE7DC}"/>
              </a:ext>
            </a:extLst>
          </p:cNvPr>
          <p:cNvSpPr/>
          <p:nvPr/>
        </p:nvSpPr>
        <p:spPr>
          <a:xfrm>
            <a:off x="4803958" y="4743849"/>
            <a:ext cx="2070633" cy="7358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02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2BA2-9823-562D-0C5E-203DFAC7A739}"/>
              </a:ext>
            </a:extLst>
          </p:cNvPr>
          <p:cNvSpPr>
            <a:spLocks noGrp="1"/>
          </p:cNvSpPr>
          <p:nvPr>
            <p:ph type="title"/>
          </p:nvPr>
        </p:nvSpPr>
        <p:spPr>
          <a:xfrm>
            <a:off x="780732" y="320276"/>
            <a:ext cx="10291196" cy="1063574"/>
          </a:xfrm>
        </p:spPr>
        <p:txBody>
          <a:bodyPr anchor="ctr">
            <a:normAutofit/>
          </a:bodyPr>
          <a:lstStyle/>
          <a:p>
            <a:r>
              <a:rPr lang="zh-CN" altLang="en-US" dirty="0">
                <a:latin typeface="宋体" panose="02010600030101010101" pitchFamily="2" charset="-122"/>
                <a:ea typeface="宋体" panose="02010600030101010101" pitchFamily="2" charset="-122"/>
              </a:rPr>
              <a:t>输入您的威大登录信息</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F7C2D1E1-8442-0A01-097F-B72EB7103222}"/>
              </a:ext>
            </a:extLst>
          </p:cNvPr>
          <p:cNvSpPr>
            <a:spLocks noGrp="1"/>
          </p:cNvSpPr>
          <p:nvPr>
            <p:ph sz="half" idx="1"/>
          </p:nvPr>
        </p:nvSpPr>
        <p:spPr>
          <a:xfrm>
            <a:off x="728973" y="2981955"/>
            <a:ext cx="6250263" cy="1540620"/>
          </a:xfrm>
        </p:spPr>
        <p:txBody>
          <a:bodyPr vert="horz" lIns="91440" tIns="45720" rIns="91440" bIns="45720" rtlCol="0" anchor="t">
            <a:normAutofit/>
          </a:bodyPr>
          <a:lstStyle/>
          <a:p>
            <a:pPr marL="0" indent="0">
              <a:lnSpc>
                <a:spcPct val="150000"/>
              </a:lnSpc>
              <a:spcBef>
                <a:spcPts val="0"/>
              </a:spcBef>
              <a:buNone/>
            </a:pPr>
            <a:r>
              <a:rPr lang="en-US" dirty="0"/>
              <a:t>7. </a:t>
            </a:r>
            <a:r>
              <a:rPr lang="zh-CN" altLang="en-US" dirty="0">
                <a:latin typeface="宋体" panose="02010600030101010101" pitchFamily="2" charset="-122"/>
                <a:ea typeface="宋体" panose="02010600030101010101" pitchFamily="2" charset="-122"/>
              </a:rPr>
              <a:t>输入您的</a:t>
            </a:r>
            <a:r>
              <a:rPr lang="en-US" b="1" i="1" dirty="0"/>
              <a:t>NetID</a:t>
            </a:r>
            <a:r>
              <a:rPr lang="zh-CN" altLang="en-US" dirty="0">
                <a:latin typeface="宋体" panose="02010600030101010101" pitchFamily="2" charset="-122"/>
                <a:ea typeface="宋体" panose="02010600030101010101" pitchFamily="2" charset="-122"/>
              </a:rPr>
              <a:t>和</a:t>
            </a:r>
            <a:r>
              <a:rPr lang="en-US" b="1" dirty="0"/>
              <a:t>password</a:t>
            </a:r>
            <a:r>
              <a:rPr lang="zh-CN" altLang="en-US" b="1" dirty="0"/>
              <a:t>（</a:t>
            </a:r>
            <a:r>
              <a:rPr lang="zh-CN" altLang="en-US" b="1" dirty="0">
                <a:latin typeface="宋体" panose="02010600030101010101" pitchFamily="2" charset="-122"/>
                <a:ea typeface="宋体" panose="02010600030101010101" pitchFamily="2" charset="-122"/>
              </a:rPr>
              <a:t>密码）</a:t>
            </a:r>
            <a:endParaRPr lang="en-US" b="1" dirty="0">
              <a:latin typeface="宋体" panose="02010600030101010101" pitchFamily="2" charset="-122"/>
              <a:ea typeface="宋体" panose="02010600030101010101" pitchFamily="2" charset="-122"/>
            </a:endParaRPr>
          </a:p>
          <a:p>
            <a:pPr marL="0" indent="0">
              <a:lnSpc>
                <a:spcPct val="150000"/>
              </a:lnSpc>
              <a:spcBef>
                <a:spcPts val="0"/>
              </a:spcBef>
              <a:buNone/>
            </a:pPr>
            <a:r>
              <a:rPr lang="en-US" dirty="0"/>
              <a:t>8. </a:t>
            </a:r>
            <a:r>
              <a:rPr lang="zh-CN" altLang="en-US" dirty="0">
                <a:latin typeface="宋体" panose="02010600030101010101" pitchFamily="2" charset="-122"/>
                <a:ea typeface="宋体" panose="02010600030101010101" pitchFamily="2" charset="-122"/>
              </a:rPr>
              <a:t>点击</a:t>
            </a:r>
            <a:r>
              <a:rPr lang="en-US" b="1" i="1" dirty="0"/>
              <a:t>Log In</a:t>
            </a:r>
            <a:r>
              <a:rPr lang="zh-CN" altLang="en-US" b="1" dirty="0">
                <a:latin typeface="宋体" panose="02010600030101010101" pitchFamily="2" charset="-122"/>
                <a:ea typeface="宋体" panose="02010600030101010101" pitchFamily="2" charset="-122"/>
              </a:rPr>
              <a:t>（登录）</a:t>
            </a:r>
            <a:endParaRPr lang="en-US" dirty="0">
              <a:latin typeface="宋体" panose="02010600030101010101" pitchFamily="2" charset="-122"/>
              <a:ea typeface="宋体" panose="02010600030101010101" pitchFamily="2" charset="-122"/>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descr="A screenshot of a login screen&#10;&#10;AI-generated content may be incorrect.">
            <a:extLst>
              <a:ext uri="{FF2B5EF4-FFF2-40B4-BE49-F238E27FC236}">
                <a16:creationId xmlns:a16="http://schemas.microsoft.com/office/drawing/2014/main" id="{D39E32E9-3FD9-A1CF-A97C-92E0E0A2A4D2}"/>
              </a:ext>
            </a:extLst>
          </p:cNvPr>
          <p:cNvPicPr>
            <a:picLocks noChangeAspect="1"/>
          </p:cNvPicPr>
          <p:nvPr/>
        </p:nvPicPr>
        <p:blipFill>
          <a:blip r:embed="rId3"/>
          <a:stretch>
            <a:fillRect/>
          </a:stretch>
        </p:blipFill>
        <p:spPr>
          <a:xfrm>
            <a:off x="7030994" y="1852193"/>
            <a:ext cx="4947323" cy="4680369"/>
          </a:xfrm>
          <a:prstGeom prst="rect">
            <a:avLst/>
          </a:prstGeom>
          <a:noFill/>
          <a:ln>
            <a:solidFill>
              <a:schemeClr val="tx1"/>
            </a:solidFill>
          </a:ln>
        </p:spPr>
      </p:pic>
      <p:pic>
        <p:nvPicPr>
          <p:cNvPr id="5" name="Graphic 4" descr="Smart Phone with solid fill">
            <a:extLst>
              <a:ext uri="{FF2B5EF4-FFF2-40B4-BE49-F238E27FC236}">
                <a16:creationId xmlns:a16="http://schemas.microsoft.com/office/drawing/2014/main" id="{068F8AFA-6DCC-D8D8-0991-75EBE66F8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6" name="Slide Number Placeholder 5">
            <a:extLst>
              <a:ext uri="{FF2B5EF4-FFF2-40B4-BE49-F238E27FC236}">
                <a16:creationId xmlns:a16="http://schemas.microsoft.com/office/drawing/2014/main" id="{2EB8E95D-AE4C-02EC-F57A-B3F367BD17F5}"/>
              </a:ext>
            </a:extLst>
          </p:cNvPr>
          <p:cNvSpPr>
            <a:spLocks noGrp="1"/>
          </p:cNvSpPr>
          <p:nvPr>
            <p:ph type="sldNum" sz="quarter" idx="12"/>
          </p:nvPr>
        </p:nvSpPr>
        <p:spPr/>
        <p:txBody>
          <a:bodyPr/>
          <a:lstStyle/>
          <a:p>
            <a:fld id="{5AE48DDE-99B8-4AE1-A822-D5D33CFFC483}" type="slidenum">
              <a:rPr lang="en-US" smtClean="0"/>
              <a:t>18</a:t>
            </a:fld>
            <a:endParaRPr lang="en-US"/>
          </a:p>
        </p:txBody>
      </p:sp>
    </p:spTree>
    <p:extLst>
      <p:ext uri="{BB962C8B-B14F-4D97-AF65-F5344CB8AC3E}">
        <p14:creationId xmlns:p14="http://schemas.microsoft.com/office/powerpoint/2010/main" val="38016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97B0-3DA8-6C58-F77B-00190AA34F23}"/>
              </a:ext>
            </a:extLst>
          </p:cNvPr>
          <p:cNvSpPr>
            <a:spLocks noGrp="1"/>
          </p:cNvSpPr>
          <p:nvPr>
            <p:ph type="title"/>
          </p:nvPr>
        </p:nvSpPr>
        <p:spPr>
          <a:xfrm>
            <a:off x="677405" y="318271"/>
            <a:ext cx="10378124" cy="1063574"/>
          </a:xfrm>
        </p:spPr>
        <p:txBody>
          <a:bodyPr/>
          <a:lstStyle/>
          <a:p>
            <a:r>
              <a:rPr lang="zh-CN" altLang="en-US" dirty="0">
                <a:latin typeface="宋体" panose="02010600030101010101" pitchFamily="2" charset="-122"/>
                <a:ea typeface="宋体" panose="02010600030101010101" pitchFamily="2" charset="-122"/>
              </a:rPr>
              <a:t>验证您的账户</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742E50EA-298F-BA14-2ECA-26E734BF9F9E}"/>
              </a:ext>
            </a:extLst>
          </p:cNvPr>
          <p:cNvSpPr>
            <a:spLocks noGrp="1"/>
          </p:cNvSpPr>
          <p:nvPr>
            <p:ph idx="1"/>
          </p:nvPr>
        </p:nvSpPr>
        <p:spPr>
          <a:xfrm>
            <a:off x="677404" y="1870727"/>
            <a:ext cx="5418595" cy="3332080"/>
          </a:xfrm>
        </p:spPr>
        <p:txBody>
          <a:bodyPr vert="horz" lIns="91440" tIns="45720" rIns="91440" bIns="45720" rtlCol="0" anchor="t">
            <a:noAutofit/>
          </a:bodyPr>
          <a:lstStyle/>
          <a:p>
            <a:pPr marL="0" indent="0">
              <a:lnSpc>
                <a:spcPct val="150000"/>
              </a:lnSpc>
              <a:spcBef>
                <a:spcPts val="0"/>
              </a:spcBef>
              <a:buNone/>
            </a:pPr>
            <a:r>
              <a:rPr lang="en-US" sz="2400" dirty="0"/>
              <a:t>9. </a:t>
            </a:r>
            <a:r>
              <a:rPr lang="zh-CN" altLang="en-US" sz="2400" dirty="0"/>
              <a:t>进行</a:t>
            </a:r>
            <a:r>
              <a:rPr lang="en-US" sz="2400" b="1" i="1" dirty="0"/>
              <a:t>Duo Mobile</a:t>
            </a:r>
            <a:r>
              <a:rPr lang="zh-CN" altLang="en-US" sz="2400" dirty="0">
                <a:latin typeface="宋体" panose="02010600030101010101" pitchFamily="2" charset="-122"/>
                <a:ea typeface="宋体" panose="02010600030101010101" pitchFamily="2" charset="-122"/>
              </a:rPr>
              <a:t>验证：</a:t>
            </a:r>
            <a:endParaRPr lang="en-US" sz="2400" dirty="0">
              <a:latin typeface="宋体" panose="02010600030101010101" pitchFamily="2" charset="-122"/>
              <a:ea typeface="宋体" panose="02010600030101010101" pitchFamily="2" charset="-122"/>
            </a:endParaRPr>
          </a:p>
          <a:p>
            <a:pPr lvl="1">
              <a:lnSpc>
                <a:spcPct val="150000"/>
              </a:lnSpc>
              <a:spcBef>
                <a:spcPts val="0"/>
              </a:spcBef>
            </a:pPr>
            <a:r>
              <a:rPr lang="zh-CN" altLang="en-US" dirty="0">
                <a:latin typeface="宋体" panose="02010600030101010101" pitchFamily="2" charset="-122"/>
                <a:ea typeface="宋体" panose="02010600030101010101" pitchFamily="2" charset="-122"/>
              </a:rPr>
              <a:t>输入</a:t>
            </a:r>
            <a:r>
              <a:rPr lang="en-US" b="1" i="1" dirty="0"/>
              <a:t>Verification Code</a:t>
            </a:r>
            <a:r>
              <a:rPr lang="zh-CN" altLang="en-US"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验证码）</a:t>
            </a:r>
            <a:endParaRPr lang="en-US" b="1" dirty="0">
              <a:latin typeface="宋体" panose="02010600030101010101" pitchFamily="2" charset="-122"/>
              <a:ea typeface="宋体" panose="02010600030101010101" pitchFamily="2" charset="-122"/>
            </a:endParaRPr>
          </a:p>
          <a:p>
            <a:pPr marL="457200" lvl="1" indent="0">
              <a:lnSpc>
                <a:spcPct val="150000"/>
              </a:lnSpc>
              <a:spcBef>
                <a:spcPts val="0"/>
              </a:spcBef>
              <a:buNone/>
            </a:pPr>
            <a:r>
              <a:rPr lang="en-US" dirty="0"/>
              <a:t>	</a:t>
            </a:r>
            <a:r>
              <a:rPr lang="zh-CN" altLang="en-US" dirty="0">
                <a:latin typeface="宋体" panose="02010600030101010101" pitchFamily="2" charset="-122"/>
                <a:ea typeface="宋体" panose="02010600030101010101" pitchFamily="2" charset="-122"/>
              </a:rPr>
              <a:t>或</a:t>
            </a:r>
            <a:endParaRPr lang="en-US" dirty="0">
              <a:latin typeface="宋体" panose="02010600030101010101" pitchFamily="2" charset="-122"/>
              <a:ea typeface="宋体" panose="02010600030101010101" pitchFamily="2" charset="-122"/>
            </a:endParaRPr>
          </a:p>
          <a:p>
            <a:pPr lvl="1">
              <a:lnSpc>
                <a:spcPct val="150000"/>
              </a:lnSpc>
              <a:spcBef>
                <a:spcPts val="0"/>
              </a:spcBef>
            </a:pPr>
            <a:r>
              <a:rPr lang="zh-CN" altLang="en-US" dirty="0">
                <a:latin typeface="宋体" panose="02010600030101010101" pitchFamily="2" charset="-122"/>
                <a:ea typeface="宋体" panose="02010600030101010101" pitchFamily="2" charset="-122"/>
              </a:rPr>
              <a:t>点击</a:t>
            </a:r>
            <a:r>
              <a:rPr lang="en-US" b="1" i="1" dirty="0"/>
              <a:t>Other options</a:t>
            </a:r>
            <a:r>
              <a:rPr lang="zh-CN" altLang="en-US" b="1" dirty="0">
                <a:latin typeface="宋体" panose="02010600030101010101" pitchFamily="2" charset="-122"/>
                <a:ea typeface="宋体" panose="02010600030101010101" pitchFamily="2" charset="-122"/>
              </a:rPr>
              <a:t>（其他选项），</a:t>
            </a:r>
            <a:r>
              <a:rPr lang="zh-CN" altLang="en-US" dirty="0">
                <a:latin typeface="宋体" panose="02010600030101010101" pitchFamily="2" charset="-122"/>
                <a:ea typeface="宋体" panose="02010600030101010101" pitchFamily="2" charset="-122"/>
              </a:rPr>
              <a:t>并输入您的</a:t>
            </a:r>
            <a:r>
              <a:rPr lang="en-US" b="1" i="1" dirty="0"/>
              <a:t>Duo Mobile passcode</a:t>
            </a:r>
            <a:r>
              <a:rPr lang="zh-CN" altLang="en-US" b="1" dirty="0">
                <a:latin typeface="宋体" panose="02010600030101010101" pitchFamily="2" charset="-122"/>
                <a:ea typeface="宋体" panose="02010600030101010101" pitchFamily="2" charset="-122"/>
              </a:rPr>
              <a:t>（密码）</a:t>
            </a:r>
            <a:endParaRPr lang="en-US" sz="2400" dirty="0"/>
          </a:p>
          <a:p>
            <a:pPr marL="0" indent="0">
              <a:buNone/>
            </a:pPr>
            <a:r>
              <a:rPr lang="zh-CN" altLang="en-US" sz="2400" dirty="0">
                <a:latin typeface="宋体" panose="02010600030101010101" pitchFamily="2" charset="-122"/>
                <a:ea typeface="宋体" panose="02010600030101010101" pitchFamily="2" charset="-122"/>
              </a:rPr>
              <a:t>您已成功登录</a:t>
            </a:r>
            <a:r>
              <a:rPr lang="en-US" sz="2400" i="1" dirty="0"/>
              <a:t>Workday</a:t>
            </a:r>
            <a:r>
              <a:rPr lang="zh-CN" altLang="en-US" sz="2400" dirty="0">
                <a:latin typeface="宋体" panose="02010600030101010101" pitchFamily="2" charset="-122"/>
                <a:ea typeface="宋体" panose="02010600030101010101" pitchFamily="2" charset="-122"/>
              </a:rPr>
              <a:t>应用程序</a:t>
            </a:r>
            <a:r>
              <a:rPr lang="en-US" sz="2400" dirty="0">
                <a:latin typeface="宋体" panose="02010600030101010101" pitchFamily="2" charset="-122"/>
                <a:ea typeface="宋体" panose="02010600030101010101" pitchFamily="2" charset="-122"/>
              </a:rPr>
              <a:t>!</a:t>
            </a:r>
          </a:p>
        </p:txBody>
      </p:sp>
      <p:sp>
        <p:nvSpPr>
          <p:cNvPr id="7" name="Rectangle: Rounded Corners 6">
            <a:extLst>
              <a:ext uri="{FF2B5EF4-FFF2-40B4-BE49-F238E27FC236}">
                <a16:creationId xmlns:a16="http://schemas.microsoft.com/office/drawing/2014/main" id="{C146B144-CEA9-3671-912B-1CE1851163F9}"/>
              </a:ext>
            </a:extLst>
          </p:cNvPr>
          <p:cNvSpPr/>
          <p:nvPr/>
        </p:nvSpPr>
        <p:spPr>
          <a:xfrm>
            <a:off x="9244229" y="3833329"/>
            <a:ext cx="948540" cy="375588"/>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ECD13139-0055-3F3C-FAE2-A31B12BE8069}"/>
              </a:ext>
            </a:extLst>
          </p:cNvPr>
          <p:cNvPicPr>
            <a:picLocks noChangeAspect="1"/>
          </p:cNvPicPr>
          <p:nvPr/>
        </p:nvPicPr>
        <p:blipFill>
          <a:blip r:embed="rId3"/>
          <a:stretch>
            <a:fillRect/>
          </a:stretch>
        </p:blipFill>
        <p:spPr>
          <a:xfrm>
            <a:off x="6179524" y="1381845"/>
            <a:ext cx="3108309" cy="5148774"/>
          </a:xfrm>
          <a:prstGeom prst="rect">
            <a:avLst/>
          </a:prstGeom>
          <a:ln>
            <a:solidFill>
              <a:schemeClr val="tx1"/>
            </a:solidFill>
          </a:ln>
        </p:spPr>
      </p:pic>
      <p:sp>
        <p:nvSpPr>
          <p:cNvPr id="10" name="Rectangle 9">
            <a:extLst>
              <a:ext uri="{FF2B5EF4-FFF2-40B4-BE49-F238E27FC236}">
                <a16:creationId xmlns:a16="http://schemas.microsoft.com/office/drawing/2014/main" id="{3C0B1E0E-F2BF-C43F-D1C3-15BCE605FE5C}"/>
              </a:ext>
            </a:extLst>
          </p:cNvPr>
          <p:cNvSpPr/>
          <p:nvPr/>
        </p:nvSpPr>
        <p:spPr>
          <a:xfrm>
            <a:off x="9244228" y="4251290"/>
            <a:ext cx="604622" cy="963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mart Phone with solid fill">
            <a:extLst>
              <a:ext uri="{FF2B5EF4-FFF2-40B4-BE49-F238E27FC236}">
                <a16:creationId xmlns:a16="http://schemas.microsoft.com/office/drawing/2014/main" id="{F9B3A66C-A0D2-E02A-0BD6-3EA3434D78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5" name="Slide Number Placeholder 4">
            <a:extLst>
              <a:ext uri="{FF2B5EF4-FFF2-40B4-BE49-F238E27FC236}">
                <a16:creationId xmlns:a16="http://schemas.microsoft.com/office/drawing/2014/main" id="{7B3BA09B-9736-E26B-F979-8315199CAFAD}"/>
              </a:ext>
            </a:extLst>
          </p:cNvPr>
          <p:cNvSpPr>
            <a:spLocks noGrp="1"/>
          </p:cNvSpPr>
          <p:nvPr>
            <p:ph type="sldNum" sz="quarter" idx="12"/>
          </p:nvPr>
        </p:nvSpPr>
        <p:spPr/>
        <p:txBody>
          <a:bodyPr/>
          <a:lstStyle/>
          <a:p>
            <a:fld id="{5AE48DDE-99B8-4AE1-A822-D5D33CFFC483}" type="slidenum">
              <a:rPr lang="en-US" smtClean="0"/>
              <a:t>19</a:t>
            </a:fld>
            <a:endParaRPr lang="en-US"/>
          </a:p>
        </p:txBody>
      </p:sp>
      <p:pic>
        <p:nvPicPr>
          <p:cNvPr id="8" name="Picture 7" descr="A screenshot of a phone&#10;&#10;AI-generated content may be incorrect.">
            <a:extLst>
              <a:ext uri="{FF2B5EF4-FFF2-40B4-BE49-F238E27FC236}">
                <a16:creationId xmlns:a16="http://schemas.microsoft.com/office/drawing/2014/main" id="{2FB82ED7-95BA-48AC-1C41-7646D2D2F01E}"/>
              </a:ext>
            </a:extLst>
          </p:cNvPr>
          <p:cNvPicPr>
            <a:picLocks noChangeAspect="1"/>
          </p:cNvPicPr>
          <p:nvPr/>
        </p:nvPicPr>
        <p:blipFill>
          <a:blip r:embed="rId6"/>
          <a:stretch>
            <a:fillRect/>
          </a:stretch>
        </p:blipFill>
        <p:spPr>
          <a:xfrm>
            <a:off x="9280939" y="1718879"/>
            <a:ext cx="2748501" cy="3334759"/>
          </a:xfrm>
          <a:prstGeom prst="rect">
            <a:avLst/>
          </a:prstGeom>
          <a:ln>
            <a:solidFill>
              <a:schemeClr val="tx1"/>
            </a:solidFill>
          </a:ln>
        </p:spPr>
      </p:pic>
    </p:spTree>
    <p:extLst>
      <p:ext uri="{BB962C8B-B14F-4D97-AF65-F5344CB8AC3E}">
        <p14:creationId xmlns:p14="http://schemas.microsoft.com/office/powerpoint/2010/main" val="150657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F4B0-8977-CCD6-C2C9-FE1F0191EFD8}"/>
              </a:ext>
            </a:extLst>
          </p:cNvPr>
          <p:cNvSpPr>
            <a:spLocks noGrp="1"/>
          </p:cNvSpPr>
          <p:nvPr>
            <p:ph type="title"/>
          </p:nvPr>
        </p:nvSpPr>
        <p:spPr>
          <a:xfrm>
            <a:off x="5117589" y="736398"/>
            <a:ext cx="6740735" cy="1600200"/>
          </a:xfrm>
        </p:spPr>
        <p:txBody>
          <a:bodyPr>
            <a:normAutofit/>
          </a:bodyPr>
          <a:lstStyle/>
          <a:p>
            <a:r>
              <a:rPr lang="en-US" sz="5000" b="1" i="1" dirty="0"/>
              <a:t>Workday</a:t>
            </a:r>
            <a:r>
              <a:rPr lang="zh-CN" altLang="en-US" sz="5000" dirty="0">
                <a:latin typeface="宋体" panose="02010600030101010101" pitchFamily="2" charset="-122"/>
                <a:ea typeface="宋体" panose="02010600030101010101" pitchFamily="2" charset="-122"/>
              </a:rPr>
              <a:t>线下培训系列</a:t>
            </a:r>
            <a:endParaRPr lang="en-US" sz="5000" b="1" dirty="0">
              <a:latin typeface="宋体" panose="02010600030101010101" pitchFamily="2" charset="-122"/>
              <a:ea typeface="宋体" panose="02010600030101010101" pitchFamily="2" charset="-122"/>
            </a:endParaRPr>
          </a:p>
        </p:txBody>
      </p:sp>
      <p:sp>
        <p:nvSpPr>
          <p:cNvPr id="3" name="Subtitle 2">
            <a:extLst>
              <a:ext uri="{FF2B5EF4-FFF2-40B4-BE49-F238E27FC236}">
                <a16:creationId xmlns:a16="http://schemas.microsoft.com/office/drawing/2014/main" id="{B468D148-B031-C280-60D0-82E70976B399}"/>
              </a:ext>
            </a:extLst>
          </p:cNvPr>
          <p:cNvSpPr>
            <a:spLocks noGrp="1"/>
          </p:cNvSpPr>
          <p:nvPr>
            <p:ph idx="1"/>
          </p:nvPr>
        </p:nvSpPr>
        <p:spPr>
          <a:xfrm>
            <a:off x="5117589" y="3405915"/>
            <a:ext cx="6927390" cy="1325195"/>
          </a:xfrm>
        </p:spPr>
        <p:txBody>
          <a:bodyPr vert="horz" lIns="91440" tIns="45720" rIns="91440" bIns="45720" rtlCol="0" anchor="t">
            <a:normAutofit/>
          </a:bodyPr>
          <a:lstStyle/>
          <a:p>
            <a:r>
              <a:rPr lang="zh-CN" altLang="en-US" sz="3600" dirty="0">
                <a:latin typeface="宋体" panose="02010600030101010101" pitchFamily="2" charset="-122"/>
                <a:ea typeface="宋体" panose="02010600030101010101" pitchFamily="2" charset="-122"/>
              </a:rPr>
              <a:t>请在教室前方</a:t>
            </a:r>
            <a:r>
              <a:rPr lang="zh-CN" altLang="en-US" sz="3600" b="1" dirty="0">
                <a:latin typeface="宋体" panose="02010600030101010101" pitchFamily="2" charset="-122"/>
                <a:ea typeface="宋体" panose="02010600030101010101" pitchFamily="2" charset="-122"/>
              </a:rPr>
              <a:t>签到</a:t>
            </a:r>
            <a:endParaRPr lang="en-US" sz="3600" b="1" dirty="0">
              <a:latin typeface="宋体" panose="02010600030101010101" pitchFamily="2" charset="-122"/>
              <a:ea typeface="宋体" panose="02010600030101010101" pitchFamily="2" charset="-122"/>
            </a:endParaRPr>
          </a:p>
          <a:p>
            <a:r>
              <a:rPr lang="zh-CN" altLang="en-US" sz="3600" dirty="0">
                <a:latin typeface="宋体" panose="02010600030101010101" pitchFamily="2" charset="-122"/>
                <a:ea typeface="宋体" panose="02010600030101010101" pitchFamily="2" charset="-122"/>
              </a:rPr>
              <a:t>请在一个</a:t>
            </a:r>
            <a:r>
              <a:rPr lang="zh-CN" altLang="en-US" sz="3600" b="1" dirty="0">
                <a:latin typeface="宋体" panose="02010600030101010101" pitchFamily="2" charset="-122"/>
                <a:ea typeface="宋体" panose="02010600030101010101" pitchFamily="2" charset="-122"/>
              </a:rPr>
              <a:t>空闲的电脑</a:t>
            </a:r>
            <a:r>
              <a:rPr lang="zh-CN" altLang="en-US" sz="3600" dirty="0">
                <a:latin typeface="宋体" panose="02010600030101010101" pitchFamily="2" charset="-122"/>
                <a:ea typeface="宋体" panose="02010600030101010101" pitchFamily="2" charset="-122"/>
              </a:rPr>
              <a:t>前就坐</a:t>
            </a:r>
            <a:endParaRPr lang="en-US" sz="3600" b="1" dirty="0">
              <a:latin typeface="宋体" panose="02010600030101010101" pitchFamily="2" charset="-122"/>
              <a:ea typeface="宋体" panose="02010600030101010101" pitchFamily="2" charset="-122"/>
            </a:endParaRPr>
          </a:p>
        </p:txBody>
      </p:sp>
      <p:sp>
        <p:nvSpPr>
          <p:cNvPr id="7" name="Text Placeholder 6">
            <a:extLst>
              <a:ext uri="{FF2B5EF4-FFF2-40B4-BE49-F238E27FC236}">
                <a16:creationId xmlns:a16="http://schemas.microsoft.com/office/drawing/2014/main" id="{8EEBA49D-3093-B3C2-7E21-6FE2610477C8}"/>
              </a:ext>
            </a:extLst>
          </p:cNvPr>
          <p:cNvSpPr>
            <a:spLocks noGrp="1"/>
          </p:cNvSpPr>
          <p:nvPr>
            <p:ph type="body" sz="half" idx="2"/>
          </p:nvPr>
        </p:nvSpPr>
        <p:spPr>
          <a:xfrm>
            <a:off x="5264610" y="2611603"/>
            <a:ext cx="6365020" cy="519307"/>
          </a:xfrm>
        </p:spPr>
        <p:txBody>
          <a:bodyPr>
            <a:normAutofit lnSpcReduction="10000"/>
          </a:bodyPr>
          <a:lstStyle/>
          <a:p>
            <a:r>
              <a:rPr lang="zh-CN" altLang="en-US" sz="3200" dirty="0">
                <a:latin typeface="宋体" panose="02010600030101010101" pitchFamily="2" charset="-122"/>
                <a:ea typeface="宋体" panose="02010600030101010101" pitchFamily="2" charset="-122"/>
              </a:rPr>
              <a:t>第</a:t>
            </a:r>
            <a:r>
              <a:rPr lang="en-US" altLang="zh-CN" sz="3200" dirty="0"/>
              <a:t>1</a:t>
            </a:r>
            <a:r>
              <a:rPr lang="zh-CN" altLang="en-US" sz="3200" dirty="0">
                <a:latin typeface="宋体" panose="02010600030101010101" pitchFamily="2" charset="-122"/>
                <a:ea typeface="宋体" panose="02010600030101010101" pitchFamily="2" charset="-122"/>
              </a:rPr>
              <a:t>周</a:t>
            </a:r>
            <a:endParaRPr lang="en-US" sz="3200" dirty="0">
              <a:latin typeface="宋体" panose="02010600030101010101" pitchFamily="2" charset="-122"/>
              <a:ea typeface="宋体" panose="02010600030101010101" pitchFamily="2" charset="-122"/>
            </a:endParaRPr>
          </a:p>
        </p:txBody>
      </p:sp>
      <p:sp>
        <p:nvSpPr>
          <p:cNvPr id="8" name="Slide Number Placeholder 7">
            <a:extLst>
              <a:ext uri="{FF2B5EF4-FFF2-40B4-BE49-F238E27FC236}">
                <a16:creationId xmlns:a16="http://schemas.microsoft.com/office/drawing/2014/main" id="{CD04D417-84FD-F11A-AC01-FB1BF4CD4065}"/>
              </a:ext>
            </a:extLst>
          </p:cNvPr>
          <p:cNvSpPr>
            <a:spLocks noGrp="1"/>
          </p:cNvSpPr>
          <p:nvPr>
            <p:ph type="sldNum" sz="quarter" idx="12"/>
          </p:nvPr>
        </p:nvSpPr>
        <p:spPr/>
        <p:txBody>
          <a:bodyPr/>
          <a:lstStyle/>
          <a:p>
            <a:fld id="{5AE48DDE-99B8-4AE1-A822-D5D33CFFC483}" type="slidenum">
              <a:rPr lang="en-US" smtClean="0"/>
              <a:t>2</a:t>
            </a:fld>
            <a:endParaRPr lang="en-US"/>
          </a:p>
        </p:txBody>
      </p:sp>
      <p:sp>
        <p:nvSpPr>
          <p:cNvPr id="4" name="Text Box 12">
            <a:extLst>
              <a:ext uri="{FF2B5EF4-FFF2-40B4-BE49-F238E27FC236}">
                <a16:creationId xmlns:a16="http://schemas.microsoft.com/office/drawing/2014/main" id="{E7F6F6DA-998B-5E82-6359-C1873A2F7D02}"/>
              </a:ext>
            </a:extLst>
          </p:cNvPr>
          <p:cNvSpPr txBox="1">
            <a:spLocks noChangeArrowheads="1"/>
          </p:cNvSpPr>
          <p:nvPr/>
        </p:nvSpPr>
        <p:spPr bwMode="auto">
          <a:xfrm>
            <a:off x="9291447" y="274010"/>
            <a:ext cx="2900553" cy="436172"/>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742950" marR="228600">
              <a:lnSpc>
                <a:spcPct val="107000"/>
              </a:lnSpc>
            </a:pPr>
            <a:r>
              <a:rPr lang="en-US" sz="1600" b="1" kern="100" dirty="0" err="1">
                <a:solidFill>
                  <a:srgbClr val="000000"/>
                </a:solidFill>
                <a:effectLst/>
                <a:latin typeface="宋体" panose="02010600030101010101" pitchFamily="2" charset="-122"/>
                <a:ea typeface="宋体" panose="02010600030101010101" pitchFamily="2" charset="-122"/>
                <a:cs typeface="Red Hat Display"/>
              </a:rPr>
              <a:t>中文</a:t>
            </a:r>
            <a:r>
              <a:rPr lang="en-US" sz="1600" b="1" kern="100" dirty="0">
                <a:solidFill>
                  <a:srgbClr val="000000"/>
                </a:solidFill>
                <a:effectLst/>
                <a:latin typeface="Red Hat Display"/>
                <a:ea typeface="Calibri" panose="020F0502020204030204" pitchFamily="34" charset="0"/>
              </a:rPr>
              <a:t> </a:t>
            </a:r>
            <a:r>
              <a:rPr lang="en-US" sz="1600" b="1" kern="100" dirty="0">
                <a:solidFill>
                  <a:srgbClr val="000000"/>
                </a:solidFill>
                <a:effectLst/>
                <a:latin typeface="Times New Roman" panose="02020603050405020304" pitchFamily="18" charset="0"/>
                <a:ea typeface="Calibri" panose="020F0502020204030204" pitchFamily="34" charset="0"/>
              </a:rPr>
              <a:t>/ </a:t>
            </a:r>
            <a:r>
              <a:rPr lang="en-US" sz="1600" b="1" i="1" kern="100" dirty="0">
                <a:solidFill>
                  <a:srgbClr val="000000"/>
                </a:solidFill>
                <a:effectLst/>
                <a:latin typeface="Times New Roman" panose="02020603050405020304" pitchFamily="18" charset="0"/>
                <a:ea typeface="Calibri" panose="020F0502020204030204" pitchFamily="34" charset="0"/>
              </a:rPr>
              <a:t>CHINESE</a:t>
            </a:r>
            <a:endParaRPr lang="zh-CN" sz="1600" kern="100" dirty="0">
              <a:solidFill>
                <a:srgbClr val="000000"/>
              </a:solidFill>
              <a:effectLst/>
              <a:latin typeface="Red Hat Display"/>
              <a:ea typeface="Calibri" panose="020F0502020204030204" pitchFamily="34" charset="0"/>
            </a:endParaRPr>
          </a:p>
        </p:txBody>
      </p:sp>
    </p:spTree>
    <p:extLst>
      <p:ext uri="{BB962C8B-B14F-4D97-AF65-F5344CB8AC3E}">
        <p14:creationId xmlns:p14="http://schemas.microsoft.com/office/powerpoint/2010/main" val="222732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9A0B-DD8C-B0C8-DD56-AD78967706C2}"/>
              </a:ext>
            </a:extLst>
          </p:cNvPr>
          <p:cNvSpPr>
            <a:spLocks noGrp="1"/>
          </p:cNvSpPr>
          <p:nvPr>
            <p:ph type="title"/>
          </p:nvPr>
        </p:nvSpPr>
        <p:spPr>
          <a:xfrm>
            <a:off x="1149906" y="205253"/>
            <a:ext cx="8944555" cy="1063574"/>
          </a:xfrm>
        </p:spPr>
        <p:txBody>
          <a:bodyPr>
            <a:normAutofit/>
          </a:bodyPr>
          <a:lstStyle/>
          <a:p>
            <a:r>
              <a:rPr lang="zh-CN" altLang="en-US" dirty="0">
                <a:latin typeface="宋体" panose="02010600030101010101" pitchFamily="2" charset="-122"/>
                <a:ea typeface="宋体" panose="02010600030101010101" pitchFamily="2" charset="-122"/>
              </a:rPr>
              <a:t>登录</a:t>
            </a:r>
            <a:r>
              <a:rPr lang="zh-CN" altLang="en-US" dirty="0"/>
              <a:t> </a:t>
            </a:r>
            <a:r>
              <a:rPr lang="en-US" b="1" i="1" dirty="0"/>
              <a:t>Workday</a:t>
            </a:r>
            <a:r>
              <a:rPr lang="zh-CN" altLang="en-US" dirty="0">
                <a:latin typeface="宋体" panose="02010600030101010101" pitchFamily="2" charset="-122"/>
                <a:ea typeface="宋体" panose="02010600030101010101" pitchFamily="2" charset="-122"/>
              </a:rPr>
              <a:t>网站</a:t>
            </a:r>
            <a:endParaRPr lang="en-US" b="1" dirty="0">
              <a:latin typeface="宋体" panose="02010600030101010101" pitchFamily="2" charset="-122"/>
              <a:ea typeface="宋体" panose="02010600030101010101" pitchFamily="2" charset="-122"/>
            </a:endParaRPr>
          </a:p>
        </p:txBody>
      </p:sp>
      <p:sp>
        <p:nvSpPr>
          <p:cNvPr id="3" name="Text Placeholder 2">
            <a:extLst>
              <a:ext uri="{FF2B5EF4-FFF2-40B4-BE49-F238E27FC236}">
                <a16:creationId xmlns:a16="http://schemas.microsoft.com/office/drawing/2014/main" id="{4AB855FA-A091-A2F5-04AB-8207ECD14B3C}"/>
              </a:ext>
            </a:extLst>
          </p:cNvPr>
          <p:cNvSpPr>
            <a:spLocks noGrp="1"/>
          </p:cNvSpPr>
          <p:nvPr>
            <p:ph idx="1"/>
          </p:nvPr>
        </p:nvSpPr>
        <p:spPr/>
        <p:txBody>
          <a:bodyPr vert="horz" lIns="91440" tIns="45720" rIns="91440" bIns="45720" rtlCol="0" anchor="t">
            <a:normAutofit/>
          </a:bodyPr>
          <a:lstStyle/>
          <a:p>
            <a:pPr marL="0" indent="0">
              <a:buNone/>
            </a:pPr>
            <a:r>
              <a:rPr lang="zh-CN" altLang="en-US" dirty="0">
                <a:latin typeface="宋体" panose="02010600030101010101" pitchFamily="2" charset="-122"/>
                <a:ea typeface="宋体" panose="02010600030101010101" pitchFamily="2" charset="-122"/>
              </a:rPr>
              <a:t>互联网浏览器</a:t>
            </a:r>
            <a:endParaRPr lang="en-US" dirty="0">
              <a:latin typeface="宋体" panose="02010600030101010101" pitchFamily="2" charset="-122"/>
              <a:ea typeface="宋体" panose="02010600030101010101" pitchFamily="2" charset="-122"/>
            </a:endParaRPr>
          </a:p>
        </p:txBody>
      </p:sp>
      <p:pic>
        <p:nvPicPr>
          <p:cNvPr id="4" name="Picture 3" descr="A compass and fire icons&#10;&#10;AI-generated content may be incorrect.">
            <a:extLst>
              <a:ext uri="{FF2B5EF4-FFF2-40B4-BE49-F238E27FC236}">
                <a16:creationId xmlns:a16="http://schemas.microsoft.com/office/drawing/2014/main" id="{0B6F9ED8-C441-2A43-29CF-48B24AE1420A}"/>
              </a:ext>
            </a:extLst>
          </p:cNvPr>
          <p:cNvPicPr>
            <a:picLocks noChangeAspect="1"/>
          </p:cNvPicPr>
          <p:nvPr/>
        </p:nvPicPr>
        <p:blipFill>
          <a:blip r:embed="rId3"/>
          <a:srcRect l="1110" r="1816" b="5430"/>
          <a:stretch/>
        </p:blipFill>
        <p:spPr>
          <a:xfrm>
            <a:off x="1026660" y="3430035"/>
            <a:ext cx="10476045" cy="2278982"/>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639C2DC7-AFC5-23F7-8D34-8B3A787919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E471F747-771B-9123-BB81-67B8A295DFBA}"/>
              </a:ext>
            </a:extLst>
          </p:cNvPr>
          <p:cNvSpPr>
            <a:spLocks noGrp="1"/>
          </p:cNvSpPr>
          <p:nvPr>
            <p:ph type="sldNum" sz="quarter" idx="12"/>
          </p:nvPr>
        </p:nvSpPr>
        <p:spPr/>
        <p:txBody>
          <a:bodyPr/>
          <a:lstStyle/>
          <a:p>
            <a:fld id="{5AE48DDE-99B8-4AE1-A822-D5D33CFFC483}" type="slidenum">
              <a:rPr lang="en-US" smtClean="0"/>
              <a:t>20</a:t>
            </a:fld>
            <a:endParaRPr lang="en-US"/>
          </a:p>
        </p:txBody>
      </p:sp>
    </p:spTree>
    <p:extLst>
      <p:ext uri="{BB962C8B-B14F-4D97-AF65-F5344CB8AC3E}">
        <p14:creationId xmlns:p14="http://schemas.microsoft.com/office/powerpoint/2010/main" val="415508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A908D-BE55-7C71-E4A5-6E9F2F8D9B0E}"/>
              </a:ext>
            </a:extLst>
          </p:cNvPr>
          <p:cNvSpPr>
            <a:spLocks noGrp="1"/>
          </p:cNvSpPr>
          <p:nvPr>
            <p:ph type="title"/>
          </p:nvPr>
        </p:nvSpPr>
        <p:spPr>
          <a:xfrm>
            <a:off x="942516" y="506810"/>
            <a:ext cx="8944555" cy="1063574"/>
          </a:xfrm>
        </p:spPr>
        <p:txBody>
          <a:bodyPr>
            <a:normAutofit/>
          </a:bodyPr>
          <a:lstStyle/>
          <a:p>
            <a:r>
              <a:rPr lang="zh-CN" altLang="en-US" dirty="0">
                <a:latin typeface="宋体" panose="02010600030101010101" pitchFamily="2" charset="-122"/>
                <a:ea typeface="宋体" panose="02010600030101010101" pitchFamily="2" charset="-122"/>
              </a:rPr>
              <a:t>前往</a:t>
            </a:r>
            <a:r>
              <a:rPr lang="en-US" b="1" i="1" dirty="0" err="1"/>
              <a:t>MyUW</a:t>
            </a:r>
            <a:r>
              <a:rPr lang="zh-CN" altLang="en-US" dirty="0">
                <a:latin typeface="宋体" panose="02010600030101010101" pitchFamily="2" charset="-122"/>
                <a:ea typeface="宋体" panose="02010600030101010101" pitchFamily="2" charset="-122"/>
              </a:rPr>
              <a:t>网站</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17F4A2C6-FFEA-2BA5-805A-CF3A2505984E}"/>
              </a:ext>
            </a:extLst>
          </p:cNvPr>
          <p:cNvSpPr>
            <a:spLocks noGrp="1"/>
          </p:cNvSpPr>
          <p:nvPr>
            <p:ph idx="1"/>
          </p:nvPr>
        </p:nvSpPr>
        <p:spPr>
          <a:xfrm>
            <a:off x="1275307" y="1864586"/>
            <a:ext cx="9016117" cy="3584838"/>
          </a:xfrm>
        </p:spPr>
        <p:txBody>
          <a:bodyPr vert="horz" lIns="91440" tIns="45720" rIns="91440" bIns="45720" rtlCol="0" anchor="t">
            <a:normAutofit/>
          </a:bodyPr>
          <a:lstStyle/>
          <a:p>
            <a:pPr marL="514350" indent="-514350">
              <a:buAutoNum type="arabicPeriod"/>
            </a:pPr>
            <a:r>
              <a:rPr lang="zh-CN" altLang="en-US" dirty="0">
                <a:latin typeface="宋体" panose="02010600030101010101" pitchFamily="2" charset="-122"/>
                <a:ea typeface="宋体" panose="02010600030101010101" pitchFamily="2" charset="-122"/>
              </a:rPr>
              <a:t>打开一个互联网浏览器</a:t>
            </a:r>
            <a:endParaRPr lang="en-US" dirty="0">
              <a:latin typeface="宋体" panose="02010600030101010101" pitchFamily="2" charset="-122"/>
              <a:ea typeface="宋体" panose="02010600030101010101" pitchFamily="2" charset="-122"/>
            </a:endParaRPr>
          </a:p>
          <a:p>
            <a:pPr marL="514350" indent="-514350">
              <a:buAutoNum type="arabicPeriod"/>
            </a:pPr>
            <a:r>
              <a:rPr lang="zh-CN" altLang="en-US" dirty="0">
                <a:latin typeface="宋体" panose="02010600030101010101" pitchFamily="2" charset="-122"/>
                <a:ea typeface="宋体" panose="02010600030101010101" pitchFamily="2" charset="-122"/>
              </a:rPr>
              <a:t>找到地址栏</a:t>
            </a:r>
            <a:endParaRPr lang="en-US" dirty="0">
              <a:latin typeface="宋体" panose="02010600030101010101" pitchFamily="2" charset="-122"/>
              <a:ea typeface="宋体" panose="02010600030101010101" pitchFamily="2" charset="-122"/>
            </a:endParaRPr>
          </a:p>
          <a:p>
            <a:pPr marL="514350" indent="-514350">
              <a:buAutoNum type="arabicPeriod"/>
            </a:pPr>
            <a:r>
              <a:rPr lang="zh-CN" altLang="en-US" dirty="0">
                <a:latin typeface="宋体" panose="02010600030101010101" pitchFamily="2" charset="-122"/>
                <a:ea typeface="宋体" panose="02010600030101010101" pitchFamily="2" charset="-122"/>
              </a:rPr>
              <a:t>在地址栏中输入</a:t>
            </a:r>
            <a:r>
              <a:rPr lang="en-US" b="1" dirty="0"/>
              <a:t>my.wisc.edu</a:t>
            </a:r>
            <a:endParaRPr lang="en-US" dirty="0"/>
          </a:p>
          <a:p>
            <a:pPr marL="514350" indent="-514350">
              <a:buAutoNum type="arabicPeriod"/>
            </a:pPr>
            <a:r>
              <a:rPr lang="zh-CN" altLang="en-US" dirty="0">
                <a:latin typeface="宋体" panose="02010600030101010101" pitchFamily="2" charset="-122"/>
                <a:ea typeface="宋体" panose="02010600030101010101" pitchFamily="2" charset="-122"/>
              </a:rPr>
              <a:t>按下键盘上的</a:t>
            </a:r>
            <a:r>
              <a:rPr lang="en-US" b="1" i="1" dirty="0"/>
              <a:t>enter</a:t>
            </a:r>
            <a:r>
              <a:rPr lang="zh-CN" altLang="en-US" b="1" dirty="0">
                <a:latin typeface="宋体" panose="02010600030101010101" pitchFamily="2" charset="-122"/>
                <a:ea typeface="宋体" panose="02010600030101010101" pitchFamily="2" charset="-122"/>
              </a:rPr>
              <a:t>（回车）</a:t>
            </a:r>
            <a:r>
              <a:rPr lang="zh-CN" altLang="en-US" dirty="0">
                <a:latin typeface="宋体" panose="02010600030101010101" pitchFamily="2" charset="-122"/>
                <a:ea typeface="宋体" panose="02010600030101010101" pitchFamily="2" charset="-122"/>
              </a:rPr>
              <a:t>键</a:t>
            </a:r>
            <a:endParaRPr lang="en-US" dirty="0">
              <a:latin typeface="宋体" panose="02010600030101010101" pitchFamily="2" charset="-122"/>
              <a:ea typeface="宋体" panose="02010600030101010101" pitchFamily="2" charset="-122"/>
            </a:endParaRPr>
          </a:p>
        </p:txBody>
      </p:sp>
      <p:pic>
        <p:nvPicPr>
          <p:cNvPr id="5" name="Picture 4" descr="A white and blue rectangle with a blue background&#10;&#10;AI-generated content may be incorrect.">
            <a:extLst>
              <a:ext uri="{FF2B5EF4-FFF2-40B4-BE49-F238E27FC236}">
                <a16:creationId xmlns:a16="http://schemas.microsoft.com/office/drawing/2014/main" id="{79DDDBF1-90B5-13AD-5A40-0B49A95619D3}"/>
              </a:ext>
            </a:extLst>
          </p:cNvPr>
          <p:cNvPicPr>
            <a:picLocks noChangeAspect="1"/>
          </p:cNvPicPr>
          <p:nvPr/>
        </p:nvPicPr>
        <p:blipFill>
          <a:blip r:embed="rId3"/>
          <a:stretch>
            <a:fillRect/>
          </a:stretch>
        </p:blipFill>
        <p:spPr>
          <a:xfrm>
            <a:off x="1020097" y="4382627"/>
            <a:ext cx="10778613" cy="1411134"/>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DE6C92C0-8B27-1994-4DA6-9D9A77E20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C3A82E70-7D42-3742-0FE7-D7BDA947BBB4}"/>
              </a:ext>
            </a:extLst>
          </p:cNvPr>
          <p:cNvSpPr>
            <a:spLocks noGrp="1"/>
          </p:cNvSpPr>
          <p:nvPr>
            <p:ph type="sldNum" sz="quarter" idx="12"/>
          </p:nvPr>
        </p:nvSpPr>
        <p:spPr/>
        <p:txBody>
          <a:bodyPr/>
          <a:lstStyle/>
          <a:p>
            <a:fld id="{5AE48DDE-99B8-4AE1-A822-D5D33CFFC483}" type="slidenum">
              <a:rPr lang="en-US" smtClean="0"/>
              <a:t>21</a:t>
            </a:fld>
            <a:endParaRPr lang="en-US"/>
          </a:p>
        </p:txBody>
      </p:sp>
    </p:spTree>
    <p:extLst>
      <p:ext uri="{BB962C8B-B14F-4D97-AF65-F5344CB8AC3E}">
        <p14:creationId xmlns:p14="http://schemas.microsoft.com/office/powerpoint/2010/main" val="427388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936A-EA87-4F8F-D400-8B3A64CC9CE6}"/>
              </a:ext>
            </a:extLst>
          </p:cNvPr>
          <p:cNvSpPr>
            <a:spLocks noGrp="1"/>
          </p:cNvSpPr>
          <p:nvPr>
            <p:ph type="title"/>
          </p:nvPr>
        </p:nvSpPr>
        <p:spPr>
          <a:xfrm>
            <a:off x="978440" y="404550"/>
            <a:ext cx="8944555" cy="1063574"/>
          </a:xfrm>
        </p:spPr>
        <p:txBody>
          <a:bodyPr/>
          <a:lstStyle/>
          <a:p>
            <a:r>
              <a:rPr lang="zh-CN" altLang="en-US" dirty="0">
                <a:latin typeface="宋体" panose="02010600030101010101" pitchFamily="2" charset="-122"/>
                <a:ea typeface="宋体" panose="02010600030101010101" pitchFamily="2" charset="-122"/>
              </a:rPr>
              <a:t>登录</a:t>
            </a:r>
            <a:r>
              <a:rPr lang="en-US" b="1" i="1" dirty="0" err="1"/>
              <a:t>MyUW</a:t>
            </a:r>
            <a:endParaRPr lang="en-US" b="1" i="1" dirty="0"/>
          </a:p>
        </p:txBody>
      </p:sp>
      <p:sp>
        <p:nvSpPr>
          <p:cNvPr id="3" name="Content Placeholder 2">
            <a:extLst>
              <a:ext uri="{FF2B5EF4-FFF2-40B4-BE49-F238E27FC236}">
                <a16:creationId xmlns:a16="http://schemas.microsoft.com/office/drawing/2014/main" id="{6E89F955-E9DE-2E02-B8B3-80802BCDC39E}"/>
              </a:ext>
            </a:extLst>
          </p:cNvPr>
          <p:cNvSpPr>
            <a:spLocks noGrp="1"/>
          </p:cNvSpPr>
          <p:nvPr>
            <p:ph idx="1"/>
          </p:nvPr>
        </p:nvSpPr>
        <p:spPr>
          <a:xfrm>
            <a:off x="1094063" y="1548379"/>
            <a:ext cx="9016117" cy="3584838"/>
          </a:xfrm>
        </p:spPr>
        <p:txBody>
          <a:bodyPr vert="horz" lIns="91440" tIns="45720" rIns="91440" bIns="45720" rtlCol="0" anchor="t">
            <a:normAutofit/>
          </a:bodyPr>
          <a:lstStyle/>
          <a:p>
            <a:pPr marL="514350" indent="-514350">
              <a:lnSpc>
                <a:spcPct val="150000"/>
              </a:lnSpc>
              <a:spcBef>
                <a:spcPts val="0"/>
              </a:spcBef>
              <a:buFont typeface="+mj-lt"/>
              <a:buAutoNum type="arabicPeriod"/>
            </a:pPr>
            <a:r>
              <a:rPr lang="zh-CN" altLang="en-US" sz="3200" dirty="0">
                <a:latin typeface="宋体" panose="02010600030101010101" pitchFamily="2" charset="-122"/>
                <a:ea typeface="宋体" panose="02010600030101010101" pitchFamily="2" charset="-122"/>
              </a:rPr>
              <a:t>输入您的</a:t>
            </a:r>
            <a:r>
              <a:rPr lang="en-US" sz="3300" b="1" i="1" dirty="0"/>
              <a:t>NetID</a:t>
            </a:r>
          </a:p>
          <a:p>
            <a:pPr marL="514350" indent="-514350">
              <a:lnSpc>
                <a:spcPct val="150000"/>
              </a:lnSpc>
              <a:spcBef>
                <a:spcPts val="0"/>
              </a:spcBef>
              <a:buFont typeface="+mj-lt"/>
              <a:buAutoNum type="arabicPeriod"/>
            </a:pPr>
            <a:r>
              <a:rPr lang="zh-CN" altLang="en-US" sz="3200" dirty="0">
                <a:latin typeface="宋体" panose="02010600030101010101" pitchFamily="2" charset="-122"/>
                <a:ea typeface="宋体" panose="02010600030101010101" pitchFamily="2" charset="-122"/>
              </a:rPr>
              <a:t>输入您的</a:t>
            </a:r>
            <a:r>
              <a:rPr lang="en-US" sz="3300" b="1" i="1" dirty="0"/>
              <a:t>Password</a:t>
            </a:r>
            <a:r>
              <a:rPr lang="zh-CN" altLang="en-US" sz="3300" b="1" dirty="0">
                <a:latin typeface="宋体" panose="02010600030101010101" pitchFamily="2" charset="-122"/>
                <a:ea typeface="宋体" panose="02010600030101010101" pitchFamily="2" charset="-122"/>
              </a:rPr>
              <a:t>（</a:t>
            </a:r>
            <a:r>
              <a:rPr lang="zh-CN" altLang="en-US" sz="3200" b="1" dirty="0">
                <a:latin typeface="宋体" panose="02010600030101010101" pitchFamily="2" charset="-122"/>
                <a:ea typeface="宋体" panose="02010600030101010101" pitchFamily="2" charset="-122"/>
              </a:rPr>
              <a:t>密码</a:t>
            </a:r>
            <a:r>
              <a:rPr lang="zh-CN" altLang="en-US" sz="3300" b="1" dirty="0">
                <a:latin typeface="宋体" panose="02010600030101010101" pitchFamily="2" charset="-122"/>
                <a:ea typeface="宋体" panose="02010600030101010101" pitchFamily="2" charset="-122"/>
              </a:rPr>
              <a:t>）</a:t>
            </a:r>
            <a:endParaRPr lang="en-US" sz="3300" b="1" dirty="0">
              <a:latin typeface="宋体" panose="02010600030101010101" pitchFamily="2" charset="-122"/>
              <a:ea typeface="宋体" panose="02010600030101010101" pitchFamily="2" charset="-122"/>
            </a:endParaRPr>
          </a:p>
          <a:p>
            <a:pPr marL="514350" indent="-514350">
              <a:lnSpc>
                <a:spcPct val="150000"/>
              </a:lnSpc>
              <a:spcBef>
                <a:spcPts val="0"/>
              </a:spcBef>
              <a:buFont typeface="+mj-lt"/>
              <a:buAutoNum type="arabicPeriod"/>
            </a:pPr>
            <a:r>
              <a:rPr lang="zh-CN" altLang="en-US" sz="3200" dirty="0">
                <a:latin typeface="宋体" panose="02010600030101010101" pitchFamily="2" charset="-122"/>
                <a:ea typeface="宋体" panose="02010600030101010101" pitchFamily="2" charset="-122"/>
              </a:rPr>
              <a:t>点击</a:t>
            </a:r>
            <a:r>
              <a:rPr lang="en-US" sz="3300" b="1" i="1" dirty="0"/>
              <a:t>Log In</a:t>
            </a:r>
            <a:r>
              <a:rPr lang="zh-CN" altLang="en-US" sz="3300" b="1" dirty="0">
                <a:latin typeface="宋体" panose="02010600030101010101" pitchFamily="2" charset="-122"/>
                <a:ea typeface="宋体" panose="02010600030101010101" pitchFamily="2" charset="-122"/>
              </a:rPr>
              <a:t>（</a:t>
            </a:r>
            <a:r>
              <a:rPr lang="zh-CN" altLang="en-US" sz="3200" b="1" dirty="0">
                <a:latin typeface="宋体" panose="02010600030101010101" pitchFamily="2" charset="-122"/>
                <a:ea typeface="宋体" panose="02010600030101010101" pitchFamily="2" charset="-122"/>
              </a:rPr>
              <a:t>登录</a:t>
            </a:r>
            <a:r>
              <a:rPr lang="zh-CN" altLang="en-US" sz="3300" b="1" dirty="0">
                <a:latin typeface="宋体" panose="02010600030101010101" pitchFamily="2" charset="-122"/>
                <a:ea typeface="宋体" panose="02010600030101010101" pitchFamily="2" charset="-122"/>
              </a:rPr>
              <a:t>）</a:t>
            </a:r>
            <a:endParaRPr lang="en-US" sz="3300" b="1" dirty="0">
              <a:latin typeface="宋体" panose="02010600030101010101" pitchFamily="2" charset="-122"/>
              <a:ea typeface="宋体" panose="02010600030101010101" pitchFamily="2" charset="-122"/>
            </a:endParaRPr>
          </a:p>
        </p:txBody>
      </p:sp>
      <p:pic>
        <p:nvPicPr>
          <p:cNvPr id="4" name="Picture 3" descr="A screenshot of a computer screen&#10;&#10;AI-generated content may be incorrect.">
            <a:extLst>
              <a:ext uri="{FF2B5EF4-FFF2-40B4-BE49-F238E27FC236}">
                <a16:creationId xmlns:a16="http://schemas.microsoft.com/office/drawing/2014/main" id="{0F02711C-D93D-D27D-B0A0-5C7A00C7A268}"/>
              </a:ext>
            </a:extLst>
          </p:cNvPr>
          <p:cNvPicPr>
            <a:picLocks noChangeAspect="1"/>
          </p:cNvPicPr>
          <p:nvPr/>
        </p:nvPicPr>
        <p:blipFill>
          <a:blip r:embed="rId3"/>
          <a:srcRect r="5719"/>
          <a:stretch/>
        </p:blipFill>
        <p:spPr>
          <a:xfrm>
            <a:off x="4164227" y="3997163"/>
            <a:ext cx="7149156" cy="2432618"/>
          </a:xfrm>
          <a:prstGeom prst="rect">
            <a:avLst/>
          </a:prstGeom>
          <a:ln>
            <a:solidFill>
              <a:schemeClr val="tx1"/>
            </a:solidFill>
          </a:ln>
        </p:spPr>
      </p:pic>
      <p:pic>
        <p:nvPicPr>
          <p:cNvPr id="5" name="Graphic 4" descr="Laptop with solid fill">
            <a:extLst>
              <a:ext uri="{FF2B5EF4-FFF2-40B4-BE49-F238E27FC236}">
                <a16:creationId xmlns:a16="http://schemas.microsoft.com/office/drawing/2014/main" id="{AF045A69-D891-1500-FE08-B02978145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8B735226-C45F-1E6E-511E-ED11A98D7FE8}"/>
              </a:ext>
            </a:extLst>
          </p:cNvPr>
          <p:cNvSpPr>
            <a:spLocks noGrp="1"/>
          </p:cNvSpPr>
          <p:nvPr>
            <p:ph type="sldNum" sz="quarter" idx="12"/>
          </p:nvPr>
        </p:nvSpPr>
        <p:spPr/>
        <p:txBody>
          <a:bodyPr/>
          <a:lstStyle/>
          <a:p>
            <a:fld id="{5AE48DDE-99B8-4AE1-A822-D5D33CFFC483}" type="slidenum">
              <a:rPr lang="en-US" smtClean="0"/>
              <a:t>22</a:t>
            </a:fld>
            <a:endParaRPr lang="en-US"/>
          </a:p>
        </p:txBody>
      </p:sp>
    </p:spTree>
    <p:extLst>
      <p:ext uri="{BB962C8B-B14F-4D97-AF65-F5344CB8AC3E}">
        <p14:creationId xmlns:p14="http://schemas.microsoft.com/office/powerpoint/2010/main" val="2801854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8756-A61F-562D-3222-0E2CC38F27E8}"/>
              </a:ext>
            </a:extLst>
          </p:cNvPr>
          <p:cNvSpPr>
            <a:spLocks noGrp="1"/>
          </p:cNvSpPr>
          <p:nvPr>
            <p:ph type="title"/>
          </p:nvPr>
        </p:nvSpPr>
        <p:spPr/>
        <p:txBody>
          <a:bodyPr/>
          <a:lstStyle/>
          <a:p>
            <a:r>
              <a:rPr lang="en-US" i="1" dirty="0"/>
              <a:t>Duo Authentication</a:t>
            </a:r>
            <a:r>
              <a:rPr lang="zh-CN" altLang="en-US" dirty="0">
                <a:latin typeface="宋体" panose="02010600030101010101" pitchFamily="2" charset="-122"/>
                <a:ea typeface="宋体" panose="02010600030101010101" pitchFamily="2" charset="-122"/>
              </a:rPr>
              <a:t>（</a:t>
            </a:r>
            <a:r>
              <a:rPr lang="en-US" altLang="zh-CN" i="1" dirty="0"/>
              <a:t>Duo</a:t>
            </a:r>
            <a:r>
              <a:rPr lang="zh-CN" altLang="en-US" dirty="0">
                <a:latin typeface="宋体" panose="02010600030101010101" pitchFamily="2" charset="-122"/>
                <a:ea typeface="宋体" panose="02010600030101010101" pitchFamily="2" charset="-122"/>
              </a:rPr>
              <a:t>验证）</a:t>
            </a:r>
            <a:endParaRPr lang="en-US"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274553DD-30A5-B22B-0E89-1110D74464D0}"/>
              </a:ext>
            </a:extLst>
          </p:cNvPr>
          <p:cNvSpPr>
            <a:spLocks noGrp="1"/>
          </p:cNvSpPr>
          <p:nvPr>
            <p:ph idx="1"/>
          </p:nvPr>
        </p:nvSpPr>
        <p:spPr>
          <a:xfrm>
            <a:off x="1378787" y="1864586"/>
            <a:ext cx="10551002" cy="3584838"/>
          </a:xfrm>
        </p:spPr>
        <p:txBody>
          <a:bodyPr vert="horz" lIns="91440" tIns="45720" rIns="91440" bIns="45720" rtlCol="0" anchor="t">
            <a:normAutofit/>
          </a:bodyPr>
          <a:lstStyle/>
          <a:p>
            <a:pPr marL="0" indent="0">
              <a:buNone/>
            </a:pPr>
            <a:r>
              <a:rPr lang="en-US" dirty="0"/>
              <a:t>4. </a:t>
            </a:r>
            <a:r>
              <a:rPr lang="zh-CN" altLang="en-US" dirty="0">
                <a:latin typeface="宋体" panose="02010600030101010101" pitchFamily="2" charset="-122"/>
                <a:ea typeface="宋体" panose="02010600030101010101" pitchFamily="2" charset="-122"/>
              </a:rPr>
              <a:t>在您的智能手机上输入</a:t>
            </a:r>
            <a:r>
              <a:rPr lang="en-US" b="1" i="1" dirty="0"/>
              <a:t>Verification Code</a:t>
            </a:r>
            <a:r>
              <a:rPr lang="zh-CN" altLang="en-US" b="1" dirty="0">
                <a:latin typeface="宋体" panose="02010600030101010101" pitchFamily="2" charset="-122"/>
                <a:ea typeface="宋体" panose="02010600030101010101" pitchFamily="2" charset="-122"/>
              </a:rPr>
              <a:t>（验证码）</a:t>
            </a:r>
            <a:endParaRPr lang="en-US" dirty="0">
              <a:latin typeface="宋体" panose="02010600030101010101" pitchFamily="2" charset="-122"/>
              <a:ea typeface="宋体" panose="02010600030101010101" pitchFamily="2" charset="-122"/>
            </a:endParaRPr>
          </a:p>
          <a:p>
            <a:pPr marL="0" indent="0" algn="ctr">
              <a:buNone/>
            </a:pPr>
            <a:r>
              <a:rPr lang="zh-CN" altLang="en-US" dirty="0"/>
              <a:t>或</a:t>
            </a:r>
            <a:endParaRPr lang="en-US" dirty="0"/>
          </a:p>
          <a:p>
            <a:pPr marL="0" indent="0">
              <a:buNone/>
            </a:pPr>
            <a:r>
              <a:rPr lang="zh-CN" altLang="en-US" dirty="0">
                <a:latin typeface="宋体" panose="02010600030101010101" pitchFamily="2" charset="-122"/>
                <a:ea typeface="宋体" panose="02010600030101010101" pitchFamily="2" charset="-122"/>
              </a:rPr>
              <a:t>点击</a:t>
            </a:r>
            <a:r>
              <a:rPr lang="en-US" b="1" i="1" dirty="0"/>
              <a:t>Other options</a:t>
            </a:r>
            <a:r>
              <a:rPr lang="zh-CN" altLang="en-US" b="1" dirty="0">
                <a:latin typeface="宋体" panose="02010600030101010101" pitchFamily="2" charset="-122"/>
                <a:ea typeface="宋体" panose="02010600030101010101" pitchFamily="2" charset="-122"/>
              </a:rPr>
              <a:t>（其他选项）</a:t>
            </a:r>
            <a:r>
              <a:rPr lang="zh-CN" altLang="en-US" dirty="0">
                <a:latin typeface="宋体" panose="02010600030101010101" pitchFamily="2" charset="-122"/>
                <a:ea typeface="宋体" panose="02010600030101010101" pitchFamily="2" charset="-122"/>
              </a:rPr>
              <a:t>并输入您的</a:t>
            </a:r>
            <a:r>
              <a:rPr lang="en-US" b="1" i="1" dirty="0"/>
              <a:t>Duo Mobile passcode</a:t>
            </a:r>
            <a:r>
              <a:rPr lang="zh-CN" altLang="en-US" b="1" dirty="0">
                <a:latin typeface="宋体" panose="02010600030101010101" pitchFamily="2" charset="-122"/>
                <a:ea typeface="宋体" panose="02010600030101010101" pitchFamily="2" charset="-122"/>
              </a:rPr>
              <a:t>（密码）</a:t>
            </a:r>
            <a:endParaRPr lang="en-US" dirty="0">
              <a:latin typeface="宋体" panose="02010600030101010101" pitchFamily="2" charset="-122"/>
              <a:ea typeface="宋体" panose="02010600030101010101" pitchFamily="2" charset="-122"/>
            </a:endParaRPr>
          </a:p>
          <a:p>
            <a:pPr marL="0" indent="0">
              <a:buNone/>
            </a:pPr>
            <a:endParaRPr lang="en-US" dirty="0"/>
          </a:p>
        </p:txBody>
      </p:sp>
      <p:pic>
        <p:nvPicPr>
          <p:cNvPr id="4" name="Picture 3" descr="A screenshot of a phone&#10;&#10;AI-generated content may be incorrect.">
            <a:extLst>
              <a:ext uri="{FF2B5EF4-FFF2-40B4-BE49-F238E27FC236}">
                <a16:creationId xmlns:a16="http://schemas.microsoft.com/office/drawing/2014/main" id="{556B5D51-6EB4-A136-EE91-B63E11A1D6AC}"/>
              </a:ext>
            </a:extLst>
          </p:cNvPr>
          <p:cNvPicPr>
            <a:picLocks noChangeAspect="1"/>
          </p:cNvPicPr>
          <p:nvPr/>
        </p:nvPicPr>
        <p:blipFill>
          <a:blip r:embed="rId4"/>
          <a:stretch>
            <a:fillRect/>
          </a:stretch>
        </p:blipFill>
        <p:spPr>
          <a:xfrm>
            <a:off x="6654288" y="3997690"/>
            <a:ext cx="2202162" cy="2730910"/>
          </a:xfrm>
          <a:prstGeom prst="rect">
            <a:avLst/>
          </a:prstGeom>
          <a:ln>
            <a:solidFill>
              <a:schemeClr val="tx1"/>
            </a:solidFill>
          </a:ln>
        </p:spPr>
      </p:pic>
      <p:sp>
        <p:nvSpPr>
          <p:cNvPr id="7" name="Rectangle: Rounded Corners 6">
            <a:extLst>
              <a:ext uri="{FF2B5EF4-FFF2-40B4-BE49-F238E27FC236}">
                <a16:creationId xmlns:a16="http://schemas.microsoft.com/office/drawing/2014/main" id="{F4E7F546-8A0E-E700-676C-85954C294AE1}"/>
              </a:ext>
            </a:extLst>
          </p:cNvPr>
          <p:cNvSpPr/>
          <p:nvPr/>
        </p:nvSpPr>
        <p:spPr>
          <a:xfrm>
            <a:off x="7438327" y="5112715"/>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BC18D0-9D2E-C7B4-1107-A7C91E967971}"/>
              </a:ext>
            </a:extLst>
          </p:cNvPr>
          <p:cNvPicPr>
            <a:picLocks noChangeAspect="1"/>
          </p:cNvPicPr>
          <p:nvPr/>
        </p:nvPicPr>
        <p:blipFill>
          <a:blip r:embed="rId5"/>
          <a:stretch>
            <a:fillRect/>
          </a:stretch>
        </p:blipFill>
        <p:spPr>
          <a:xfrm>
            <a:off x="3696516" y="3808141"/>
            <a:ext cx="1841197" cy="3049859"/>
          </a:xfrm>
          <a:prstGeom prst="rect">
            <a:avLst/>
          </a:prstGeom>
          <a:ln>
            <a:solidFill>
              <a:schemeClr val="tx1"/>
            </a:solidFill>
          </a:ln>
        </p:spPr>
      </p:pic>
      <p:sp>
        <p:nvSpPr>
          <p:cNvPr id="6" name="Rectangle: Rounded Corners 5">
            <a:extLst>
              <a:ext uri="{FF2B5EF4-FFF2-40B4-BE49-F238E27FC236}">
                <a16:creationId xmlns:a16="http://schemas.microsoft.com/office/drawing/2014/main" id="{AE0A06D4-1F50-65AD-EA74-D28F0E5E04D5}"/>
              </a:ext>
            </a:extLst>
          </p:cNvPr>
          <p:cNvSpPr/>
          <p:nvPr/>
        </p:nvSpPr>
        <p:spPr>
          <a:xfrm>
            <a:off x="4617114" y="5573997"/>
            <a:ext cx="641469" cy="9387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aptop with solid fill">
            <a:extLst>
              <a:ext uri="{FF2B5EF4-FFF2-40B4-BE49-F238E27FC236}">
                <a16:creationId xmlns:a16="http://schemas.microsoft.com/office/drawing/2014/main" id="{04F540AF-18A9-E5CF-0DD9-D8048C05BA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49263" y="49610"/>
            <a:ext cx="914400" cy="914400"/>
          </a:xfrm>
          <a:prstGeom prst="rect">
            <a:avLst/>
          </a:prstGeom>
        </p:spPr>
      </p:pic>
      <p:sp>
        <p:nvSpPr>
          <p:cNvPr id="8" name="Slide Number Placeholder 7">
            <a:extLst>
              <a:ext uri="{FF2B5EF4-FFF2-40B4-BE49-F238E27FC236}">
                <a16:creationId xmlns:a16="http://schemas.microsoft.com/office/drawing/2014/main" id="{8E331F2D-E703-09EE-3D47-2691AD70F11A}"/>
              </a:ext>
            </a:extLst>
          </p:cNvPr>
          <p:cNvSpPr>
            <a:spLocks noGrp="1"/>
          </p:cNvSpPr>
          <p:nvPr>
            <p:ph type="sldNum" sz="quarter" idx="12"/>
          </p:nvPr>
        </p:nvSpPr>
        <p:spPr/>
        <p:txBody>
          <a:bodyPr/>
          <a:lstStyle/>
          <a:p>
            <a:fld id="{5AE48DDE-99B8-4AE1-A822-D5D33CFFC483}" type="slidenum">
              <a:rPr lang="en-US" smtClean="0"/>
              <a:t>23</a:t>
            </a:fld>
            <a:endParaRPr lang="en-US"/>
          </a:p>
        </p:txBody>
      </p:sp>
    </p:spTree>
    <p:extLst>
      <p:ext uri="{BB962C8B-B14F-4D97-AF65-F5344CB8AC3E}">
        <p14:creationId xmlns:p14="http://schemas.microsoft.com/office/powerpoint/2010/main" val="502887919"/>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4830-ECCB-4AFC-9D49-05634391338E}"/>
              </a:ext>
            </a:extLst>
          </p:cNvPr>
          <p:cNvSpPr>
            <a:spLocks noGrp="1"/>
          </p:cNvSpPr>
          <p:nvPr>
            <p:ph type="title"/>
          </p:nvPr>
        </p:nvSpPr>
        <p:spPr>
          <a:xfrm>
            <a:off x="625374" y="588759"/>
            <a:ext cx="8944555" cy="1063574"/>
          </a:xfrm>
        </p:spPr>
        <p:txBody>
          <a:bodyPr/>
          <a:lstStyle/>
          <a:p>
            <a:r>
              <a:rPr lang="en-US" i="1" dirty="0" err="1"/>
              <a:t>MyUW</a:t>
            </a:r>
            <a:endParaRPr lang="en-US" i="1" dirty="0"/>
          </a:p>
        </p:txBody>
      </p:sp>
      <p:sp>
        <p:nvSpPr>
          <p:cNvPr id="3" name="Content Placeholder 2">
            <a:extLst>
              <a:ext uri="{FF2B5EF4-FFF2-40B4-BE49-F238E27FC236}">
                <a16:creationId xmlns:a16="http://schemas.microsoft.com/office/drawing/2014/main" id="{B224C50E-A26C-EBEC-7AA3-A954270AA8D8}"/>
              </a:ext>
            </a:extLst>
          </p:cNvPr>
          <p:cNvSpPr>
            <a:spLocks noGrp="1"/>
          </p:cNvSpPr>
          <p:nvPr>
            <p:ph idx="1"/>
          </p:nvPr>
        </p:nvSpPr>
        <p:spPr>
          <a:xfrm>
            <a:off x="1336196" y="2189354"/>
            <a:ext cx="9016117" cy="3584838"/>
          </a:xfrm>
        </p:spPr>
        <p:txBody>
          <a:bodyPr vert="horz" lIns="91440" tIns="45720" rIns="91440" bIns="45720" rtlCol="0" anchor="t">
            <a:normAutofit/>
          </a:bodyPr>
          <a:lstStyle/>
          <a:p>
            <a:pPr marL="0" indent="0">
              <a:buNone/>
            </a:pPr>
            <a:r>
              <a:rPr lang="en-US" dirty="0"/>
              <a:t>5. </a:t>
            </a:r>
            <a:r>
              <a:rPr lang="zh-CN" altLang="en-US" dirty="0">
                <a:latin typeface="宋体" panose="02010600030101010101" pitchFamily="2" charset="-122"/>
                <a:ea typeface="宋体" panose="02010600030101010101" pitchFamily="2" charset="-122"/>
              </a:rPr>
              <a:t>找到</a:t>
            </a:r>
            <a:r>
              <a:rPr lang="zh-CN" altLang="en-US" dirty="0"/>
              <a:t> </a:t>
            </a:r>
            <a:r>
              <a:rPr lang="en-US" b="1" i="1" dirty="0"/>
              <a:t>Workday </a:t>
            </a:r>
            <a:r>
              <a:rPr lang="zh-CN" altLang="en-US" b="1" dirty="0">
                <a:latin typeface="宋体" panose="02010600030101010101" pitchFamily="2" charset="-122"/>
                <a:ea typeface="宋体" panose="02010600030101010101" pitchFamily="2" charset="-122"/>
              </a:rPr>
              <a:t>应用程序</a:t>
            </a:r>
            <a:endParaRPr lang="en-US" b="1" dirty="0">
              <a:latin typeface="宋体" panose="02010600030101010101" pitchFamily="2" charset="-122"/>
              <a:ea typeface="宋体" panose="02010600030101010101" pitchFamily="2" charset="-122"/>
            </a:endParaRPr>
          </a:p>
          <a:p>
            <a:pPr marL="0" indent="0">
              <a:buNone/>
            </a:pPr>
            <a:r>
              <a:rPr lang="en-US" dirty="0"/>
              <a:t>6. </a:t>
            </a:r>
            <a:r>
              <a:rPr lang="zh-CN" altLang="en-US" dirty="0">
                <a:latin typeface="宋体" panose="02010600030101010101" pitchFamily="2" charset="-122"/>
                <a:ea typeface="宋体" panose="02010600030101010101" pitchFamily="2" charset="-122"/>
              </a:rPr>
              <a:t>点击</a:t>
            </a:r>
            <a:r>
              <a:rPr lang="en-US" b="1" dirty="0"/>
              <a:t> </a:t>
            </a:r>
            <a:r>
              <a:rPr lang="en-US" b="1" i="1" dirty="0"/>
              <a:t>Launch full app</a:t>
            </a:r>
            <a:r>
              <a:rPr lang="zh-CN" altLang="en-US"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启动完整应用</a:t>
            </a:r>
            <a:r>
              <a:rPr lang="zh-CN" altLang="en-US" dirty="0">
                <a:latin typeface="宋体" panose="02010600030101010101" pitchFamily="2" charset="-122"/>
                <a:ea typeface="宋体" panose="02010600030101010101" pitchFamily="2" charset="-122"/>
              </a:rPr>
              <a:t>）</a:t>
            </a:r>
            <a:endParaRPr lang="en-US" dirty="0">
              <a:latin typeface="宋体" panose="02010600030101010101" pitchFamily="2" charset="-122"/>
              <a:ea typeface="宋体" panose="02010600030101010101" pitchFamily="2" charset="-122"/>
            </a:endParaRPr>
          </a:p>
        </p:txBody>
      </p:sp>
      <p:pic>
        <p:nvPicPr>
          <p:cNvPr id="5" name="Picture 4" descr="A screenshot of a computer&#10;&#10;AI-generated content may be incorrect.">
            <a:extLst>
              <a:ext uri="{FF2B5EF4-FFF2-40B4-BE49-F238E27FC236}">
                <a16:creationId xmlns:a16="http://schemas.microsoft.com/office/drawing/2014/main" id="{23076CF9-C6E8-99D8-4220-461D526718B6}"/>
              </a:ext>
            </a:extLst>
          </p:cNvPr>
          <p:cNvPicPr>
            <a:picLocks noChangeAspect="1"/>
          </p:cNvPicPr>
          <p:nvPr/>
        </p:nvPicPr>
        <p:blipFill>
          <a:blip r:embed="rId3"/>
          <a:stretch>
            <a:fillRect/>
          </a:stretch>
        </p:blipFill>
        <p:spPr>
          <a:xfrm>
            <a:off x="2282927" y="3186420"/>
            <a:ext cx="7109953" cy="3545452"/>
          </a:xfrm>
          <a:prstGeom prst="rect">
            <a:avLst/>
          </a:prstGeom>
          <a:ln>
            <a:solidFill>
              <a:schemeClr val="tx1"/>
            </a:solidFill>
          </a:ln>
        </p:spPr>
      </p:pic>
      <p:pic>
        <p:nvPicPr>
          <p:cNvPr id="6" name="Picture 5" descr="Picture">
            <a:extLst>
              <a:ext uri="{FF2B5EF4-FFF2-40B4-BE49-F238E27FC236}">
                <a16:creationId xmlns:a16="http://schemas.microsoft.com/office/drawing/2014/main" id="{992BA7A3-58F6-9EFD-E34F-1A8E55D32F88}"/>
              </a:ext>
            </a:extLst>
          </p:cNvPr>
          <p:cNvPicPr>
            <a:picLocks noChangeAspect="1"/>
          </p:cNvPicPr>
          <p:nvPr/>
        </p:nvPicPr>
        <p:blipFill>
          <a:blip r:embed="rId4"/>
          <a:stretch>
            <a:fillRect/>
          </a:stretch>
        </p:blipFill>
        <p:spPr>
          <a:xfrm>
            <a:off x="4738044" y="3602381"/>
            <a:ext cx="1099237" cy="1043373"/>
          </a:xfrm>
          <a:prstGeom prst="rect">
            <a:avLst/>
          </a:prstGeom>
        </p:spPr>
      </p:pic>
      <p:pic>
        <p:nvPicPr>
          <p:cNvPr id="7" name="Picture 6" descr="Picture">
            <a:extLst>
              <a:ext uri="{FF2B5EF4-FFF2-40B4-BE49-F238E27FC236}">
                <a16:creationId xmlns:a16="http://schemas.microsoft.com/office/drawing/2014/main" id="{5714CEA9-0605-B1E2-D920-6A19B9A63946}"/>
              </a:ext>
            </a:extLst>
          </p:cNvPr>
          <p:cNvPicPr>
            <a:picLocks noChangeAspect="1"/>
          </p:cNvPicPr>
          <p:nvPr/>
        </p:nvPicPr>
        <p:blipFill>
          <a:blip r:embed="rId4"/>
          <a:stretch>
            <a:fillRect/>
          </a:stretch>
        </p:blipFill>
        <p:spPr>
          <a:xfrm>
            <a:off x="8284054" y="737045"/>
            <a:ext cx="2571750" cy="2371725"/>
          </a:xfrm>
          <a:prstGeom prst="rect">
            <a:avLst/>
          </a:prstGeom>
          <a:ln>
            <a:solidFill>
              <a:schemeClr val="tx1"/>
            </a:solidFill>
          </a:ln>
        </p:spPr>
      </p:pic>
      <p:sp>
        <p:nvSpPr>
          <p:cNvPr id="4" name="Arrow: Right 3">
            <a:extLst>
              <a:ext uri="{FF2B5EF4-FFF2-40B4-BE49-F238E27FC236}">
                <a16:creationId xmlns:a16="http://schemas.microsoft.com/office/drawing/2014/main" id="{8BA7A564-F242-44DE-2707-5ACECDC48B6A}"/>
              </a:ext>
            </a:extLst>
          </p:cNvPr>
          <p:cNvSpPr/>
          <p:nvPr/>
        </p:nvSpPr>
        <p:spPr>
          <a:xfrm>
            <a:off x="1821656" y="3730834"/>
            <a:ext cx="3160410" cy="766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aptop with solid fill">
            <a:extLst>
              <a:ext uri="{FF2B5EF4-FFF2-40B4-BE49-F238E27FC236}">
                <a16:creationId xmlns:a16="http://schemas.microsoft.com/office/drawing/2014/main" id="{BD6A99E2-E885-2390-CBA6-9AD7BF3C4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Slide Number Placeholder 8">
            <a:extLst>
              <a:ext uri="{FF2B5EF4-FFF2-40B4-BE49-F238E27FC236}">
                <a16:creationId xmlns:a16="http://schemas.microsoft.com/office/drawing/2014/main" id="{83CEF91E-3C20-F424-B86C-D2A1867940A6}"/>
              </a:ext>
            </a:extLst>
          </p:cNvPr>
          <p:cNvSpPr>
            <a:spLocks noGrp="1"/>
          </p:cNvSpPr>
          <p:nvPr>
            <p:ph type="sldNum" sz="quarter" idx="12"/>
          </p:nvPr>
        </p:nvSpPr>
        <p:spPr/>
        <p:txBody>
          <a:bodyPr/>
          <a:lstStyle/>
          <a:p>
            <a:fld id="{5AE48DDE-99B8-4AE1-A822-D5D33CFFC483}" type="slidenum">
              <a:rPr lang="en-US" smtClean="0"/>
              <a:t>24</a:t>
            </a:fld>
            <a:endParaRPr lang="en-US"/>
          </a:p>
        </p:txBody>
      </p:sp>
    </p:spTree>
    <p:extLst>
      <p:ext uri="{BB962C8B-B14F-4D97-AF65-F5344CB8AC3E}">
        <p14:creationId xmlns:p14="http://schemas.microsoft.com/office/powerpoint/2010/main" val="127679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349D-4B3A-621F-3E3E-6A2FE19E441C}"/>
              </a:ext>
            </a:extLst>
          </p:cNvPr>
          <p:cNvSpPr>
            <a:spLocks noGrp="1"/>
          </p:cNvSpPr>
          <p:nvPr>
            <p:ph type="title"/>
          </p:nvPr>
        </p:nvSpPr>
        <p:spPr>
          <a:xfrm>
            <a:off x="780239" y="246923"/>
            <a:ext cx="8944555" cy="1063574"/>
          </a:xfrm>
        </p:spPr>
        <p:txBody>
          <a:bodyPr/>
          <a:lstStyle/>
          <a:p>
            <a:r>
              <a:rPr lang="zh-CN" altLang="en-US" dirty="0">
                <a:latin typeface="SimSun" panose="02010600030101010101" pitchFamily="2" charset="-122"/>
                <a:ea typeface="SimSun" panose="02010600030101010101" pitchFamily="2" charset="-122"/>
              </a:rPr>
              <a:t>练习</a:t>
            </a:r>
            <a:r>
              <a:rPr lang="zh-CN" altLang="en-US" b="1"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登录</a:t>
            </a:r>
            <a:r>
              <a:rPr lang="en-US" b="1" i="1" dirty="0"/>
              <a:t>Workday</a:t>
            </a:r>
          </a:p>
        </p:txBody>
      </p:sp>
      <p:sp>
        <p:nvSpPr>
          <p:cNvPr id="3" name="Content Placeholder 2">
            <a:extLst>
              <a:ext uri="{FF2B5EF4-FFF2-40B4-BE49-F238E27FC236}">
                <a16:creationId xmlns:a16="http://schemas.microsoft.com/office/drawing/2014/main" id="{EA81CA78-0D19-6A87-83A5-3C7ED06021B1}"/>
              </a:ext>
            </a:extLst>
          </p:cNvPr>
          <p:cNvSpPr>
            <a:spLocks noGrp="1"/>
          </p:cNvSpPr>
          <p:nvPr>
            <p:ph idx="1"/>
          </p:nvPr>
        </p:nvSpPr>
        <p:spPr>
          <a:xfrm>
            <a:off x="780239" y="1705231"/>
            <a:ext cx="8568446" cy="4127157"/>
          </a:xfrm>
        </p:spPr>
        <p:txBody>
          <a:bodyPr>
            <a:normAutofit/>
          </a:bodyPr>
          <a:lstStyle/>
          <a:p>
            <a:pPr marL="0" indent="0">
              <a:buNone/>
            </a:pPr>
            <a:r>
              <a:rPr lang="zh-CN" altLang="en-US" sz="3600" b="1" dirty="0">
                <a:latin typeface="宋体" panose="02010600030101010101" pitchFamily="2" charset="-122"/>
                <a:ea typeface="宋体" panose="02010600030101010101" pitchFamily="2" charset="-122"/>
              </a:rPr>
              <a:t>登录</a:t>
            </a:r>
            <a:r>
              <a:rPr lang="en-US" sz="3300" b="1" i="1" dirty="0"/>
              <a:t>Workda</a:t>
            </a:r>
            <a:r>
              <a:rPr lang="en-US" sz="3300" b="1" dirty="0"/>
              <a:t>y</a:t>
            </a:r>
          </a:p>
          <a:p>
            <a:pPr>
              <a:lnSpc>
                <a:spcPct val="150000"/>
              </a:lnSpc>
              <a:spcBef>
                <a:spcPts val="0"/>
              </a:spcBef>
            </a:pPr>
            <a:r>
              <a:rPr lang="zh-CN" altLang="en-US" dirty="0">
                <a:latin typeface="宋体" panose="02010600030101010101" pitchFamily="2" charset="-122"/>
                <a:ea typeface="宋体" panose="02010600030101010101" pitchFamily="2" charset="-122"/>
              </a:rPr>
              <a:t>练习</a:t>
            </a:r>
            <a:r>
              <a:rPr lang="en-US" dirty="0"/>
              <a:t>15</a:t>
            </a:r>
            <a:r>
              <a:rPr lang="zh-CN" altLang="en-US" dirty="0">
                <a:latin typeface="宋体" panose="02010600030101010101" pitchFamily="2" charset="-122"/>
                <a:ea typeface="宋体" panose="02010600030101010101" pitchFamily="2" charset="-122"/>
              </a:rPr>
              <a:t>分钟</a:t>
            </a:r>
            <a:endParaRPr lang="en-US" dirty="0">
              <a:latin typeface="宋体" panose="02010600030101010101" pitchFamily="2" charset="-122"/>
              <a:ea typeface="宋体" panose="02010600030101010101" pitchFamily="2" charset="-122"/>
            </a:endParaRPr>
          </a:p>
          <a:p>
            <a:pPr>
              <a:lnSpc>
                <a:spcPct val="150000"/>
              </a:lnSpc>
              <a:spcBef>
                <a:spcPts val="0"/>
              </a:spcBef>
            </a:pPr>
            <a:r>
              <a:rPr lang="zh-CN" altLang="en-US" dirty="0">
                <a:latin typeface="宋体" panose="02010600030101010101" pitchFamily="2" charset="-122"/>
                <a:ea typeface="宋体" panose="02010600030101010101" pitchFamily="2" charset="-122"/>
              </a:rPr>
              <a:t>使用您的</a:t>
            </a:r>
            <a:r>
              <a:rPr lang="zh-CN" altLang="en-US" b="1" dirty="0">
                <a:latin typeface="宋体" panose="02010600030101010101" pitchFamily="2" charset="-122"/>
                <a:ea typeface="宋体" panose="02010600030101010101" pitchFamily="2" charset="-122"/>
              </a:rPr>
              <a:t>手机</a:t>
            </a:r>
            <a:r>
              <a:rPr lang="zh-CN" altLang="en-US" dirty="0">
                <a:latin typeface="宋体" panose="02010600030101010101" pitchFamily="2" charset="-122"/>
                <a:ea typeface="宋体" panose="02010600030101010101" pitchFamily="2" charset="-122"/>
              </a:rPr>
              <a:t>或</a:t>
            </a:r>
            <a:r>
              <a:rPr lang="zh-CN" altLang="en-US" b="1" dirty="0">
                <a:latin typeface="宋体" panose="02010600030101010101" pitchFamily="2" charset="-122"/>
                <a:ea typeface="宋体" panose="02010600030101010101" pitchFamily="2" charset="-122"/>
              </a:rPr>
              <a:t>电脑</a:t>
            </a:r>
            <a:endParaRPr lang="en-US" b="1" dirty="0">
              <a:latin typeface="宋体" panose="02010600030101010101" pitchFamily="2" charset="-122"/>
              <a:ea typeface="宋体" panose="02010600030101010101" pitchFamily="2" charset="-122"/>
            </a:endParaRPr>
          </a:p>
          <a:p>
            <a:pPr>
              <a:lnSpc>
                <a:spcPct val="150000"/>
              </a:lnSpc>
              <a:spcBef>
                <a:spcPts val="0"/>
              </a:spcBef>
            </a:pPr>
            <a:r>
              <a:rPr lang="zh-CN" altLang="en-US" dirty="0">
                <a:latin typeface="宋体" panose="02010600030101010101" pitchFamily="2" charset="-122"/>
                <a:ea typeface="宋体" panose="02010600030101010101" pitchFamily="2" charset="-122"/>
              </a:rPr>
              <a:t>下载</a:t>
            </a:r>
            <a:r>
              <a:rPr lang="en-US" i="1" dirty="0"/>
              <a:t>Workday</a:t>
            </a:r>
            <a:r>
              <a:rPr lang="zh-CN" altLang="en-US" dirty="0">
                <a:latin typeface="宋体" panose="02010600030101010101" pitchFamily="2" charset="-122"/>
                <a:ea typeface="宋体" panose="02010600030101010101" pitchFamily="2" charset="-122"/>
              </a:rPr>
              <a:t>移动应用程序（如有需要）</a:t>
            </a:r>
            <a:endParaRPr lang="en-US" dirty="0">
              <a:latin typeface="宋体" panose="02010600030101010101" pitchFamily="2" charset="-122"/>
              <a:ea typeface="宋体" panose="02010600030101010101" pitchFamily="2" charset="-122"/>
            </a:endParaRPr>
          </a:p>
          <a:p>
            <a:pPr>
              <a:lnSpc>
                <a:spcPct val="150000"/>
              </a:lnSpc>
              <a:spcBef>
                <a:spcPts val="0"/>
              </a:spcBef>
            </a:pPr>
            <a:r>
              <a:rPr lang="zh-CN" altLang="en-US" dirty="0">
                <a:latin typeface="宋体" panose="02010600030101010101" pitchFamily="2" charset="-122"/>
                <a:ea typeface="宋体" panose="02010600030101010101" pitchFamily="2" charset="-122"/>
              </a:rPr>
              <a:t>如需帮助，请举手示意</a:t>
            </a:r>
            <a:endParaRPr lang="en-US" dirty="0">
              <a:latin typeface="宋体" panose="02010600030101010101" pitchFamily="2" charset="-122"/>
              <a:ea typeface="宋体" panose="02010600030101010101" pitchFamily="2" charset="-122"/>
            </a:endParaRPr>
          </a:p>
          <a:p>
            <a:pPr>
              <a:lnSpc>
                <a:spcPct val="150000"/>
              </a:lnSpc>
              <a:spcBef>
                <a:spcPts val="0"/>
              </a:spcBef>
            </a:pPr>
            <a:r>
              <a:rPr lang="zh-CN" altLang="en-US" dirty="0">
                <a:latin typeface="宋体" panose="02010600030101010101" pitchFamily="2" charset="-122"/>
                <a:ea typeface="宋体" panose="02010600030101010101" pitchFamily="2" charset="-122"/>
              </a:rPr>
              <a:t>如果提前完成，您可以帮助他人</a:t>
            </a:r>
            <a:endParaRPr lang="en-US" dirty="0">
              <a:latin typeface="宋体" panose="02010600030101010101" pitchFamily="2" charset="-122"/>
              <a:ea typeface="宋体" panose="02010600030101010101" pitchFamily="2" charset="-122"/>
            </a:endParaRPr>
          </a:p>
          <a:p>
            <a:endParaRPr lang="en-US" dirty="0"/>
          </a:p>
          <a:p>
            <a:endParaRPr lang="en-US" dirty="0"/>
          </a:p>
        </p:txBody>
      </p:sp>
      <p:sp>
        <p:nvSpPr>
          <p:cNvPr id="4" name="Slide Number Placeholder 3">
            <a:extLst>
              <a:ext uri="{FF2B5EF4-FFF2-40B4-BE49-F238E27FC236}">
                <a16:creationId xmlns:a16="http://schemas.microsoft.com/office/drawing/2014/main" id="{3D864520-E331-6BC1-890A-D29AF39CB1D3}"/>
              </a:ext>
            </a:extLst>
          </p:cNvPr>
          <p:cNvSpPr>
            <a:spLocks noGrp="1"/>
          </p:cNvSpPr>
          <p:nvPr>
            <p:ph type="sldNum" sz="quarter" idx="12"/>
          </p:nvPr>
        </p:nvSpPr>
        <p:spPr/>
        <p:txBody>
          <a:bodyPr/>
          <a:lstStyle/>
          <a:p>
            <a:fld id="{5AE48DDE-99B8-4AE1-A822-D5D33CFFC483}" type="slidenum">
              <a:rPr lang="en-US" smtClean="0"/>
              <a:t>25</a:t>
            </a:fld>
            <a:endParaRPr lang="en-US"/>
          </a:p>
        </p:txBody>
      </p:sp>
      <p:sp>
        <p:nvSpPr>
          <p:cNvPr id="6" name="Content Placeholder 2">
            <a:extLst>
              <a:ext uri="{FF2B5EF4-FFF2-40B4-BE49-F238E27FC236}">
                <a16:creationId xmlns:a16="http://schemas.microsoft.com/office/drawing/2014/main" id="{464CAEF0-E23C-BBB4-5B87-2A5F29A1CE53}"/>
              </a:ext>
            </a:extLst>
          </p:cNvPr>
          <p:cNvSpPr txBox="1">
            <a:spLocks/>
          </p:cNvSpPr>
          <p:nvPr/>
        </p:nvSpPr>
        <p:spPr>
          <a:xfrm>
            <a:off x="9113906" y="2761329"/>
            <a:ext cx="2743200" cy="1517438"/>
          </a:xfrm>
          <a:prstGeom prst="rect">
            <a:avLst/>
          </a:prstGeom>
          <a:ln w="28575">
            <a:solidFill>
              <a:srgbClr val="C00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Mobile App</a:t>
            </a:r>
          </a:p>
          <a:p>
            <a:pPr marL="0" indent="0">
              <a:buNone/>
            </a:pPr>
            <a:r>
              <a:rPr lang="en-US" i="1" dirty="0"/>
              <a:t>Organization ID</a:t>
            </a:r>
            <a:r>
              <a:rPr lang="en-US" dirty="0"/>
              <a:t>:</a:t>
            </a:r>
          </a:p>
          <a:p>
            <a:pPr marL="0" indent="0">
              <a:buNone/>
            </a:pPr>
            <a:r>
              <a:rPr lang="en-US" dirty="0" err="1"/>
              <a:t>wisconsin</a:t>
            </a:r>
            <a:endParaRPr lang="en-US" dirty="0"/>
          </a:p>
        </p:txBody>
      </p:sp>
      <p:pic>
        <p:nvPicPr>
          <p:cNvPr id="7" name="Picture 6">
            <a:extLst>
              <a:ext uri="{FF2B5EF4-FFF2-40B4-BE49-F238E27FC236}">
                <a16:creationId xmlns:a16="http://schemas.microsoft.com/office/drawing/2014/main" id="{E369E0A2-7768-74DD-E715-93B938ACDD6A}"/>
              </a:ext>
            </a:extLst>
          </p:cNvPr>
          <p:cNvPicPr>
            <a:picLocks noChangeAspect="1"/>
          </p:cNvPicPr>
          <p:nvPr/>
        </p:nvPicPr>
        <p:blipFill>
          <a:blip r:embed="rId3"/>
          <a:stretch>
            <a:fillRect/>
          </a:stretch>
        </p:blipFill>
        <p:spPr>
          <a:xfrm>
            <a:off x="9286875" y="4377469"/>
            <a:ext cx="1905266" cy="1914792"/>
          </a:xfrm>
          <a:prstGeom prst="rect">
            <a:avLst/>
          </a:prstGeom>
        </p:spPr>
      </p:pic>
    </p:spTree>
    <p:extLst>
      <p:ext uri="{BB962C8B-B14F-4D97-AF65-F5344CB8AC3E}">
        <p14:creationId xmlns:p14="http://schemas.microsoft.com/office/powerpoint/2010/main" val="2531990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4E4E0-0BE0-90EC-8A11-FE248E6FABE0}"/>
              </a:ext>
            </a:extLst>
          </p:cNvPr>
          <p:cNvSpPr>
            <a:spLocks noGrp="1"/>
          </p:cNvSpPr>
          <p:nvPr>
            <p:ph type="title"/>
          </p:nvPr>
        </p:nvSpPr>
        <p:spPr>
          <a:xfrm>
            <a:off x="3515227" y="2237769"/>
            <a:ext cx="5161546" cy="1600200"/>
          </a:xfrm>
        </p:spPr>
        <p:txBody>
          <a:bodyPr>
            <a:normAutofit/>
          </a:bodyPr>
          <a:lstStyle/>
          <a:p>
            <a:r>
              <a:rPr lang="zh-CN" altLang="en-US" sz="7200" dirty="0">
                <a:latin typeface="宋体" panose="02010600030101010101" pitchFamily="2" charset="-122"/>
                <a:ea typeface="宋体" panose="02010600030101010101" pitchFamily="2" charset="-122"/>
              </a:rPr>
              <a:t>中场休息</a:t>
            </a:r>
            <a:endParaRPr lang="en-US" sz="7200" b="1" dirty="0">
              <a:latin typeface="宋体" panose="02010600030101010101" pitchFamily="2" charset="-122"/>
              <a:ea typeface="宋体" panose="02010600030101010101" pitchFamily="2" charset="-122"/>
            </a:endParaRPr>
          </a:p>
        </p:txBody>
      </p:sp>
      <p:sp>
        <p:nvSpPr>
          <p:cNvPr id="5" name="Picture Placeholder 4">
            <a:extLst>
              <a:ext uri="{FF2B5EF4-FFF2-40B4-BE49-F238E27FC236}">
                <a16:creationId xmlns:a16="http://schemas.microsoft.com/office/drawing/2014/main" id="{C2F599D6-C819-EC43-FD95-D45A989D2131}"/>
              </a:ext>
            </a:extLst>
          </p:cNvPr>
          <p:cNvSpPr>
            <a:spLocks noGrp="1"/>
          </p:cNvSpPr>
          <p:nvPr>
            <p:ph type="pic" idx="1"/>
          </p:nvPr>
        </p:nvSpPr>
        <p:spPr/>
        <p:txBody>
          <a:bodyPr/>
          <a:lstStyle/>
          <a:p>
            <a:endParaRPr lang="en-US"/>
          </a:p>
        </p:txBody>
      </p:sp>
      <p:sp>
        <p:nvSpPr>
          <p:cNvPr id="7" name="Slide Number Placeholder 6">
            <a:extLst>
              <a:ext uri="{FF2B5EF4-FFF2-40B4-BE49-F238E27FC236}">
                <a16:creationId xmlns:a16="http://schemas.microsoft.com/office/drawing/2014/main" id="{029C2F01-A203-D5FE-C311-002ECD94B174}"/>
              </a:ext>
            </a:extLst>
          </p:cNvPr>
          <p:cNvSpPr>
            <a:spLocks noGrp="1"/>
          </p:cNvSpPr>
          <p:nvPr>
            <p:ph type="sldNum" sz="quarter" idx="12"/>
          </p:nvPr>
        </p:nvSpPr>
        <p:spPr/>
        <p:txBody>
          <a:bodyPr/>
          <a:lstStyle/>
          <a:p>
            <a:fld id="{5AE48DDE-99B8-4AE1-A822-D5D33CFFC483}" type="slidenum">
              <a:rPr lang="en-US" smtClean="0"/>
              <a:pPr/>
              <a:t>26</a:t>
            </a:fld>
            <a:endParaRPr lang="en-US"/>
          </a:p>
        </p:txBody>
      </p:sp>
    </p:spTree>
    <p:extLst>
      <p:ext uri="{BB962C8B-B14F-4D97-AF65-F5344CB8AC3E}">
        <p14:creationId xmlns:p14="http://schemas.microsoft.com/office/powerpoint/2010/main" val="11911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C505-B539-0AF5-0BDA-FFD76A30F3BD}"/>
              </a:ext>
            </a:extLst>
          </p:cNvPr>
          <p:cNvSpPr>
            <a:spLocks noGrp="1"/>
          </p:cNvSpPr>
          <p:nvPr>
            <p:ph type="title"/>
          </p:nvPr>
        </p:nvSpPr>
        <p:spPr>
          <a:xfrm>
            <a:off x="5021336" y="807057"/>
            <a:ext cx="6365020" cy="1600200"/>
          </a:xfrm>
        </p:spPr>
        <p:txBody>
          <a:bodyPr>
            <a:normAutofit/>
          </a:bodyPr>
          <a:lstStyle/>
          <a:p>
            <a:r>
              <a:rPr lang="zh-CN" altLang="en-US" sz="4400" dirty="0">
                <a:latin typeface="宋体" panose="02010600030101010101" pitchFamily="2" charset="-122"/>
                <a:ea typeface="宋体" panose="02010600030101010101" pitchFamily="2" charset="-122"/>
              </a:rPr>
              <a:t>熟悉主页</a:t>
            </a:r>
            <a:endParaRPr lang="en-US" sz="4400" b="1" dirty="0">
              <a:latin typeface="宋体" panose="02010600030101010101" pitchFamily="2" charset="-122"/>
              <a:ea typeface="宋体" panose="02010600030101010101" pitchFamily="2" charset="-122"/>
            </a:endParaRPr>
          </a:p>
        </p:txBody>
      </p:sp>
      <p:pic>
        <p:nvPicPr>
          <p:cNvPr id="7" name="Picture 2" descr="Workday Introduces Agent System of Record for AI Workforce Management">
            <a:extLst>
              <a:ext uri="{FF2B5EF4-FFF2-40B4-BE49-F238E27FC236}">
                <a16:creationId xmlns:a16="http://schemas.microsoft.com/office/drawing/2014/main" id="{DC85F679-1D5B-EF9B-2DBF-15EC0DE2D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C58ABE3B-B1C0-A96C-BD30-D72A4B2F0D57}"/>
              </a:ext>
            </a:extLst>
          </p:cNvPr>
          <p:cNvSpPr>
            <a:spLocks noGrp="1"/>
          </p:cNvSpPr>
          <p:nvPr>
            <p:ph idx="1"/>
          </p:nvPr>
        </p:nvSpPr>
        <p:spPr>
          <a:xfrm>
            <a:off x="5153684" y="2745238"/>
            <a:ext cx="6365020" cy="1600199"/>
          </a:xfrm>
        </p:spPr>
        <p:txBody>
          <a:bodyPr>
            <a:normAutofit/>
          </a:bodyPr>
          <a:lstStyle/>
          <a:p>
            <a:r>
              <a:rPr lang="zh-CN" altLang="en-US" dirty="0">
                <a:latin typeface="宋体" panose="02010600030101010101" pitchFamily="2" charset="-122"/>
                <a:ea typeface="宋体" panose="02010600030101010101" pitchFamily="2" charset="-122"/>
              </a:rPr>
              <a:t>查看主页内容</a:t>
            </a:r>
            <a:endParaRPr lang="en-US"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练习使用主页功能</a:t>
            </a:r>
            <a:endParaRPr lang="en-US" dirty="0">
              <a:latin typeface="宋体" panose="02010600030101010101" pitchFamily="2" charset="-122"/>
              <a:ea typeface="宋体" panose="02010600030101010101" pitchFamily="2" charset="-122"/>
            </a:endParaRPr>
          </a:p>
          <a:p>
            <a:endParaRPr lang="en-US" dirty="0"/>
          </a:p>
        </p:txBody>
      </p:sp>
      <p:sp>
        <p:nvSpPr>
          <p:cNvPr id="9" name="Slide Number Placeholder 8">
            <a:extLst>
              <a:ext uri="{FF2B5EF4-FFF2-40B4-BE49-F238E27FC236}">
                <a16:creationId xmlns:a16="http://schemas.microsoft.com/office/drawing/2014/main" id="{F78133D2-B192-2637-3DA9-90F33C3842E3}"/>
              </a:ext>
            </a:extLst>
          </p:cNvPr>
          <p:cNvSpPr>
            <a:spLocks noGrp="1"/>
          </p:cNvSpPr>
          <p:nvPr>
            <p:ph type="sldNum" sz="quarter" idx="12"/>
          </p:nvPr>
        </p:nvSpPr>
        <p:spPr/>
        <p:txBody>
          <a:bodyPr/>
          <a:lstStyle/>
          <a:p>
            <a:fld id="{5AE48DDE-99B8-4AE1-A822-D5D33CFFC483}" type="slidenum">
              <a:rPr lang="en-US" smtClean="0"/>
              <a:t>27</a:t>
            </a:fld>
            <a:endParaRPr lang="en-US"/>
          </a:p>
        </p:txBody>
      </p:sp>
    </p:spTree>
    <p:extLst>
      <p:ext uri="{BB962C8B-B14F-4D97-AF65-F5344CB8AC3E}">
        <p14:creationId xmlns:p14="http://schemas.microsoft.com/office/powerpoint/2010/main" val="1657216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0ECD-3127-F230-FFC7-CCAC62C1FC5E}"/>
              </a:ext>
            </a:extLst>
          </p:cNvPr>
          <p:cNvSpPr>
            <a:spLocks noGrp="1"/>
          </p:cNvSpPr>
          <p:nvPr>
            <p:ph type="title"/>
          </p:nvPr>
        </p:nvSpPr>
        <p:spPr>
          <a:xfrm>
            <a:off x="780732" y="245689"/>
            <a:ext cx="9413592" cy="1063574"/>
          </a:xfrm>
        </p:spPr>
        <p:txBody>
          <a:bodyPr/>
          <a:lstStyle/>
          <a:p>
            <a:r>
              <a:rPr lang="en-US" b="1" i="1" dirty="0"/>
              <a:t>Workday</a:t>
            </a:r>
            <a:r>
              <a:rPr lang="zh-CN" altLang="en-US" dirty="0">
                <a:latin typeface="宋体" panose="02010600030101010101" pitchFamily="2" charset="-122"/>
                <a:ea typeface="宋体" panose="02010600030101010101" pitchFamily="2" charset="-122"/>
              </a:rPr>
              <a:t>主页</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手机应用</a:t>
            </a:r>
            <a:r>
              <a:rPr lang="zh-CN" altLang="en-US" b="1" dirty="0">
                <a:latin typeface="宋体" panose="02010600030101010101" pitchFamily="2" charset="-122"/>
                <a:ea typeface="宋体" panose="02010600030101010101" pitchFamily="2" charset="-122"/>
              </a:rPr>
              <a:t>）</a:t>
            </a:r>
            <a:endParaRPr lang="en-US" b="1"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C79BF608-1FC9-1736-7089-C7E10D781673}"/>
              </a:ext>
            </a:extLst>
          </p:cNvPr>
          <p:cNvSpPr>
            <a:spLocks noGrp="1"/>
          </p:cNvSpPr>
          <p:nvPr>
            <p:ph type="sldNum" sz="quarter" idx="12"/>
          </p:nvPr>
        </p:nvSpPr>
        <p:spPr/>
        <p:txBody>
          <a:bodyPr/>
          <a:lstStyle/>
          <a:p>
            <a:fld id="{5AE48DDE-99B8-4AE1-A822-D5D33CFFC483}" type="slidenum">
              <a:rPr lang="en-US" smtClean="0"/>
              <a:t>28</a:t>
            </a:fld>
            <a:endParaRPr lang="en-US"/>
          </a:p>
        </p:txBody>
      </p:sp>
      <p:pic>
        <p:nvPicPr>
          <p:cNvPr id="8" name="Content Placeholder 7" descr="A screenshot of a phone&#10;&#10;AI-generated content may be incorrect.">
            <a:extLst>
              <a:ext uri="{FF2B5EF4-FFF2-40B4-BE49-F238E27FC236}">
                <a16:creationId xmlns:a16="http://schemas.microsoft.com/office/drawing/2014/main" id="{B32E3E45-1D83-4D63-20CB-A8CC2AC5A73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061"/>
          <a:stretch/>
        </p:blipFill>
        <p:spPr bwMode="auto">
          <a:xfrm>
            <a:off x="4993586" y="2013724"/>
            <a:ext cx="2431342" cy="47014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Graphic 8" descr="Smart Phone with solid fill">
            <a:extLst>
              <a:ext uri="{FF2B5EF4-FFF2-40B4-BE49-F238E27FC236}">
                <a16:creationId xmlns:a16="http://schemas.microsoft.com/office/drawing/2014/main" id="{6770364A-7512-8AF0-6186-DACAA23DA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Tree>
    <p:extLst>
      <p:ext uri="{BB962C8B-B14F-4D97-AF65-F5344CB8AC3E}">
        <p14:creationId xmlns:p14="http://schemas.microsoft.com/office/powerpoint/2010/main" val="624810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hone&#10;&#10;AI-generated content may be incorrect.">
            <a:extLst>
              <a:ext uri="{FF2B5EF4-FFF2-40B4-BE49-F238E27FC236}">
                <a16:creationId xmlns:a16="http://schemas.microsoft.com/office/drawing/2014/main" id="{D9661839-66D8-D39F-DB35-356FFEC8AE00}"/>
              </a:ext>
            </a:extLst>
          </p:cNvPr>
          <p:cNvPicPr>
            <a:picLocks noChangeAspect="1"/>
          </p:cNvPicPr>
          <p:nvPr/>
        </p:nvPicPr>
        <p:blipFill>
          <a:blip r:embed="rId3"/>
          <a:stretch>
            <a:fillRect/>
          </a:stretch>
        </p:blipFill>
        <p:spPr>
          <a:xfrm>
            <a:off x="835741" y="1494126"/>
            <a:ext cx="11221065" cy="5098781"/>
          </a:xfrm>
          <a:prstGeom prst="rect">
            <a:avLst/>
          </a:prstGeom>
          <a:ln>
            <a:solidFill>
              <a:schemeClr val="tx1"/>
            </a:solidFill>
          </a:ln>
        </p:spPr>
      </p:pic>
      <p:sp>
        <p:nvSpPr>
          <p:cNvPr id="6" name="Rectangle: Rounded Corners 5">
            <a:extLst>
              <a:ext uri="{FF2B5EF4-FFF2-40B4-BE49-F238E27FC236}">
                <a16:creationId xmlns:a16="http://schemas.microsoft.com/office/drawing/2014/main" id="{B665E382-07DE-5021-870B-1AFD170FC28D}"/>
              </a:ext>
            </a:extLst>
          </p:cNvPr>
          <p:cNvSpPr/>
          <p:nvPr/>
        </p:nvSpPr>
        <p:spPr>
          <a:xfrm>
            <a:off x="3725044" y="3428572"/>
            <a:ext cx="1766511" cy="353302"/>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4D78AF1-A833-0864-68CB-DDB95D7B6F28}"/>
              </a:ext>
            </a:extLst>
          </p:cNvPr>
          <p:cNvSpPr>
            <a:spLocks noGrp="1"/>
          </p:cNvSpPr>
          <p:nvPr>
            <p:ph type="sldNum" sz="quarter" idx="12"/>
          </p:nvPr>
        </p:nvSpPr>
        <p:spPr/>
        <p:txBody>
          <a:bodyPr/>
          <a:lstStyle/>
          <a:p>
            <a:fld id="{5AE48DDE-99B8-4AE1-A822-D5D33CFFC483}" type="slidenum">
              <a:rPr lang="en-US" smtClean="0"/>
              <a:t>29</a:t>
            </a:fld>
            <a:endParaRPr lang="en-US"/>
          </a:p>
        </p:txBody>
      </p:sp>
      <p:pic>
        <p:nvPicPr>
          <p:cNvPr id="3" name="Graphic 2" descr="Laptop with solid fill">
            <a:extLst>
              <a:ext uri="{FF2B5EF4-FFF2-40B4-BE49-F238E27FC236}">
                <a16:creationId xmlns:a16="http://schemas.microsoft.com/office/drawing/2014/main" id="{4FE1603A-AE72-E85D-CC7A-7072BFE6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15675" y="0"/>
            <a:ext cx="914400" cy="914400"/>
          </a:xfrm>
          <a:prstGeom prst="rect">
            <a:avLst/>
          </a:prstGeom>
        </p:spPr>
      </p:pic>
      <p:sp>
        <p:nvSpPr>
          <p:cNvPr id="4" name="Title 1">
            <a:extLst>
              <a:ext uri="{FF2B5EF4-FFF2-40B4-BE49-F238E27FC236}">
                <a16:creationId xmlns:a16="http://schemas.microsoft.com/office/drawing/2014/main" id="{D6F0D75C-A81C-CD18-C53C-7015D0006259}"/>
              </a:ext>
            </a:extLst>
          </p:cNvPr>
          <p:cNvSpPr txBox="1">
            <a:spLocks/>
          </p:cNvSpPr>
          <p:nvPr/>
        </p:nvSpPr>
        <p:spPr>
          <a:xfrm>
            <a:off x="780239" y="246923"/>
            <a:ext cx="8944555" cy="1063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t>Workday</a:t>
            </a:r>
            <a:r>
              <a:rPr lang="zh-CN" altLang="en-US" b="1" i="1" dirty="0"/>
              <a:t> </a:t>
            </a:r>
            <a:r>
              <a:rPr lang="zh-CN" altLang="en-US" b="1" dirty="0">
                <a:latin typeface="宋体" panose="02010600030101010101" pitchFamily="2" charset="-122"/>
                <a:ea typeface="宋体" panose="02010600030101010101" pitchFamily="2" charset="-122"/>
              </a:rPr>
              <a:t>主页（网页版）</a:t>
            </a:r>
            <a:endParaRPr lang="en-US"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29187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134F-6631-462D-75C2-3A29AA4B2F8F}"/>
              </a:ext>
            </a:extLst>
          </p:cNvPr>
          <p:cNvSpPr>
            <a:spLocks noGrp="1"/>
          </p:cNvSpPr>
          <p:nvPr>
            <p:ph type="title"/>
          </p:nvPr>
        </p:nvSpPr>
        <p:spPr>
          <a:xfrm>
            <a:off x="831674" y="126757"/>
            <a:ext cx="8944555" cy="1063574"/>
          </a:xfrm>
        </p:spPr>
        <p:txBody>
          <a:bodyPr/>
          <a:lstStyle/>
          <a:p>
            <a:r>
              <a:rPr lang="zh-CN" altLang="en-US" dirty="0">
                <a:latin typeface="宋体" panose="02010600030101010101" pitchFamily="2" charset="-122"/>
                <a:ea typeface="宋体" panose="02010600030101010101" pitchFamily="2" charset="-122"/>
              </a:rPr>
              <a:t>提示</a:t>
            </a:r>
            <a:endParaRPr lang="en-US" b="1" dirty="0">
              <a:latin typeface="宋体" panose="02010600030101010101" pitchFamily="2" charset="-122"/>
              <a:ea typeface="宋体" panose="02010600030101010101" pitchFamily="2" charset="-122"/>
            </a:endParaRPr>
          </a:p>
        </p:txBody>
      </p:sp>
      <p:sp>
        <p:nvSpPr>
          <p:cNvPr id="3" name="Text Placeholder 2">
            <a:extLst>
              <a:ext uri="{FF2B5EF4-FFF2-40B4-BE49-F238E27FC236}">
                <a16:creationId xmlns:a16="http://schemas.microsoft.com/office/drawing/2014/main" id="{B1028FC3-EDF5-83DB-9334-E5733985B2C7}"/>
              </a:ext>
            </a:extLst>
          </p:cNvPr>
          <p:cNvSpPr>
            <a:spLocks noGrp="1"/>
          </p:cNvSpPr>
          <p:nvPr>
            <p:ph idx="1"/>
          </p:nvPr>
        </p:nvSpPr>
        <p:spPr>
          <a:xfrm>
            <a:off x="2360860" y="1888741"/>
            <a:ext cx="9045424" cy="1826377"/>
          </a:xfrm>
        </p:spPr>
        <p:txBody>
          <a:bodyPr>
            <a:normAutofit/>
          </a:bodyPr>
          <a:lstStyle/>
          <a:p>
            <a:pPr marL="0" indent="0">
              <a:buNone/>
            </a:pPr>
            <a:r>
              <a:rPr lang="zh-CN" altLang="en-US" sz="3600" b="1" dirty="0">
                <a:latin typeface="宋体" panose="02010600030101010101" pitchFamily="2" charset="-122"/>
                <a:ea typeface="宋体" panose="02010600030101010101" pitchFamily="2" charset="-122"/>
              </a:rPr>
              <a:t>我们将</a:t>
            </a:r>
            <a:r>
              <a:rPr lang="en-US" altLang="zh-CN" sz="3600" b="1" dirty="0">
                <a:latin typeface="宋体" panose="02010600030101010101" pitchFamily="2" charset="-122"/>
                <a:ea typeface="宋体" panose="02010600030101010101" pitchFamily="2" charset="-122"/>
              </a:rPr>
              <a:t>……</a:t>
            </a:r>
            <a:endParaRPr lang="en-US" sz="3300" b="1" dirty="0"/>
          </a:p>
          <a:p>
            <a:r>
              <a:rPr lang="zh-CN" altLang="en-US" sz="3200" dirty="0">
                <a:latin typeface="宋体" panose="02010600030101010101" pitchFamily="2" charset="-122"/>
                <a:ea typeface="宋体" panose="02010600030101010101" pitchFamily="2" charset="-122"/>
              </a:rPr>
              <a:t>向您演示如何在</a:t>
            </a:r>
            <a:r>
              <a:rPr lang="en-US" sz="3300" i="1" dirty="0"/>
              <a:t>Workday</a:t>
            </a:r>
            <a:r>
              <a:rPr lang="zh-CN" altLang="en-US" sz="3200" dirty="0">
                <a:latin typeface="宋体" panose="02010600030101010101" pitchFamily="2" charset="-122"/>
                <a:ea typeface="宋体" panose="02010600030101010101" pitchFamily="2" charset="-122"/>
              </a:rPr>
              <a:t>中完成各项任务</a:t>
            </a:r>
            <a:endParaRPr lang="en-US" sz="3200" dirty="0">
              <a:latin typeface="宋体" panose="02010600030101010101" pitchFamily="2" charset="-122"/>
              <a:ea typeface="宋体" panose="02010600030101010101" pitchFamily="2" charset="-122"/>
            </a:endParaRPr>
          </a:p>
          <a:p>
            <a:r>
              <a:rPr lang="zh-CN" altLang="en-US" sz="3200" dirty="0">
                <a:latin typeface="宋体" panose="02010600030101010101" pitchFamily="2" charset="-122"/>
                <a:ea typeface="宋体" panose="02010600030101010101" pitchFamily="2" charset="-122"/>
              </a:rPr>
              <a:t>留出时间让您练习</a:t>
            </a:r>
            <a:endParaRPr lang="en-US" sz="3200" dirty="0">
              <a:latin typeface="宋体" panose="02010600030101010101" pitchFamily="2" charset="-122"/>
              <a:ea typeface="宋体" panose="02010600030101010101" pitchFamily="2" charset="-122"/>
            </a:endParaRPr>
          </a:p>
        </p:txBody>
      </p:sp>
      <p:pic>
        <p:nvPicPr>
          <p:cNvPr id="5" name="Graphic 4" descr="Badge Cross with solid fill">
            <a:extLst>
              <a:ext uri="{FF2B5EF4-FFF2-40B4-BE49-F238E27FC236}">
                <a16:creationId xmlns:a16="http://schemas.microsoft.com/office/drawing/2014/main" id="{940653D0-9F97-CA86-AE9E-00916C627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3074" y="3898899"/>
            <a:ext cx="914400" cy="914400"/>
          </a:xfrm>
          <a:prstGeom prst="rect">
            <a:avLst/>
          </a:prstGeom>
        </p:spPr>
      </p:pic>
      <p:pic>
        <p:nvPicPr>
          <p:cNvPr id="7" name="Graphic 6" descr="Badge Tick1 with solid fill">
            <a:extLst>
              <a:ext uri="{FF2B5EF4-FFF2-40B4-BE49-F238E27FC236}">
                <a16:creationId xmlns:a16="http://schemas.microsoft.com/office/drawing/2014/main" id="{CDE4D0D0-BF90-ADD5-B10F-FF2A3FDE7F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3074" y="1570384"/>
            <a:ext cx="914400" cy="914400"/>
          </a:xfrm>
          <a:prstGeom prst="rect">
            <a:avLst/>
          </a:prstGeom>
        </p:spPr>
      </p:pic>
      <p:sp>
        <p:nvSpPr>
          <p:cNvPr id="4" name="Text Placeholder 2">
            <a:extLst>
              <a:ext uri="{FF2B5EF4-FFF2-40B4-BE49-F238E27FC236}">
                <a16:creationId xmlns:a16="http://schemas.microsoft.com/office/drawing/2014/main" id="{E3866C33-FAA8-7E0B-A564-6E27AF518C02}"/>
              </a:ext>
            </a:extLst>
          </p:cNvPr>
          <p:cNvSpPr txBox="1">
            <a:spLocks/>
          </p:cNvSpPr>
          <p:nvPr/>
        </p:nvSpPr>
        <p:spPr>
          <a:xfrm>
            <a:off x="2363637" y="3903434"/>
            <a:ext cx="8691562" cy="222250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dirty="0">
                <a:latin typeface="宋体" panose="02010600030101010101" pitchFamily="2" charset="-122"/>
                <a:ea typeface="宋体" panose="02010600030101010101" pitchFamily="2" charset="-122"/>
              </a:rPr>
              <a:t>我们将不</a:t>
            </a:r>
            <a:r>
              <a:rPr lang="en-US" altLang="zh-CN" sz="3600" b="1" dirty="0">
                <a:latin typeface="宋体" panose="02010600030101010101" pitchFamily="2" charset="-122"/>
                <a:ea typeface="宋体" panose="02010600030101010101" pitchFamily="2" charset="-122"/>
              </a:rPr>
              <a:t>……</a:t>
            </a:r>
            <a:endParaRPr lang="en-US" sz="3300" b="1" dirty="0">
              <a:latin typeface="Red Hat Text"/>
            </a:endParaRPr>
          </a:p>
          <a:p>
            <a:r>
              <a:rPr lang="zh-CN" altLang="en-US" sz="3200" dirty="0">
                <a:latin typeface="宋体" panose="02010600030101010101" pitchFamily="2" charset="-122"/>
                <a:ea typeface="宋体" panose="02010600030101010101" pitchFamily="2" charset="-122"/>
              </a:rPr>
              <a:t>回答您的个人问题</a:t>
            </a:r>
            <a:endParaRPr lang="en-US" sz="3200" dirty="0">
              <a:latin typeface="宋体" panose="02010600030101010101" pitchFamily="2" charset="-122"/>
              <a:ea typeface="宋体" panose="02010600030101010101" pitchFamily="2" charset="-122"/>
            </a:endParaRPr>
          </a:p>
          <a:p>
            <a:r>
              <a:rPr lang="zh-CN" altLang="en-US" sz="3200" dirty="0">
                <a:latin typeface="宋体" panose="02010600030101010101" pitchFamily="2" charset="-122"/>
                <a:ea typeface="宋体" panose="02010600030101010101" pitchFamily="2" charset="-122"/>
              </a:rPr>
              <a:t>讨论具体部门的政策</a:t>
            </a:r>
            <a:endParaRPr lang="en-US" sz="3200" dirty="0">
              <a:latin typeface="宋体" panose="02010600030101010101" pitchFamily="2" charset="-122"/>
              <a:ea typeface="宋体" panose="02010600030101010101" pitchFamily="2" charset="-122"/>
            </a:endParaRPr>
          </a:p>
          <a:p>
            <a:endParaRPr lang="en-US" sz="3300" dirty="0"/>
          </a:p>
          <a:p>
            <a:endParaRPr lang="en-US" sz="3300" dirty="0"/>
          </a:p>
          <a:p>
            <a:endParaRPr lang="en-US" dirty="0"/>
          </a:p>
        </p:txBody>
      </p:sp>
    </p:spTree>
    <p:extLst>
      <p:ext uri="{BB962C8B-B14F-4D97-AF65-F5344CB8AC3E}">
        <p14:creationId xmlns:p14="http://schemas.microsoft.com/office/powerpoint/2010/main" val="1358321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846-E0F5-BDC8-CDEC-174E79B98379}"/>
              </a:ext>
            </a:extLst>
          </p:cNvPr>
          <p:cNvSpPr>
            <a:spLocks noGrp="1"/>
          </p:cNvSpPr>
          <p:nvPr>
            <p:ph type="title"/>
          </p:nvPr>
        </p:nvSpPr>
        <p:spPr>
          <a:xfrm>
            <a:off x="832943" y="299528"/>
            <a:ext cx="9600361" cy="1063574"/>
          </a:xfrm>
        </p:spPr>
        <p:txBody>
          <a:bodyPr>
            <a:normAutofit/>
          </a:bodyPr>
          <a:lstStyle/>
          <a:p>
            <a:r>
              <a:rPr lang="en-US" b="1" i="1" dirty="0"/>
              <a:t>Menu</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菜单</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与主页</a:t>
            </a:r>
            <a:r>
              <a:rPr lang="zh-CN" altLang="en-US" b="1"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网页版）</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F928A5F4-B88B-D66A-1E55-4F8B6F05EDA7}"/>
              </a:ext>
            </a:extLst>
          </p:cNvPr>
          <p:cNvSpPr>
            <a:spLocks noGrp="1"/>
          </p:cNvSpPr>
          <p:nvPr>
            <p:ph idx="1"/>
          </p:nvPr>
        </p:nvSpPr>
        <p:spPr>
          <a:xfrm>
            <a:off x="3828110" y="4866677"/>
            <a:ext cx="7778353" cy="1059207"/>
          </a:xfrm>
        </p:spPr>
        <p:txBody>
          <a:bodyPr vert="horz" lIns="91440" tIns="45720" rIns="91440" bIns="45720" rtlCol="0" anchor="t">
            <a:normAutofit/>
          </a:bodyPr>
          <a:lstStyle/>
          <a:p>
            <a:pPr marL="0" indent="0">
              <a:buNone/>
            </a:pPr>
            <a:r>
              <a:rPr lang="zh-CN" altLang="en-US" dirty="0">
                <a:latin typeface="宋体" panose="02010600030101010101" pitchFamily="2" charset="-122"/>
                <a:ea typeface="宋体" panose="02010600030101010101" pitchFamily="2" charset="-122"/>
              </a:rPr>
              <a:t>点击</a:t>
            </a:r>
            <a:r>
              <a:rPr lang="en-US" b="1" i="1" dirty="0"/>
              <a:t>Global Navigation </a:t>
            </a:r>
            <a:r>
              <a:rPr lang="zh-CN" altLang="en-US"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全局导航）</a:t>
            </a:r>
            <a:r>
              <a:rPr lang="en-US" b="1" i="1" dirty="0"/>
              <a:t>Menu</a:t>
            </a:r>
            <a:r>
              <a:rPr lang="zh-CN" altLang="en-US"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菜单</a:t>
            </a:r>
            <a:r>
              <a:rPr lang="zh-CN" altLang="en-US" dirty="0">
                <a:latin typeface="宋体" panose="02010600030101010101" pitchFamily="2" charset="-122"/>
                <a:ea typeface="宋体" panose="02010600030101010101" pitchFamily="2" charset="-122"/>
              </a:rPr>
              <a:t>）可查找网站中的不同应用程序（页面）。</a:t>
            </a:r>
            <a:endParaRPr lang="en-US" dirty="0">
              <a:latin typeface="宋体" panose="02010600030101010101" pitchFamily="2" charset="-122"/>
              <a:ea typeface="宋体" panose="02010600030101010101" pitchFamily="2" charset="-122"/>
            </a:endParaRPr>
          </a:p>
        </p:txBody>
      </p:sp>
      <p:pic>
        <p:nvPicPr>
          <p:cNvPr id="5" name="Picture 4">
            <a:extLst>
              <a:ext uri="{FF2B5EF4-FFF2-40B4-BE49-F238E27FC236}">
                <a16:creationId xmlns:a16="http://schemas.microsoft.com/office/drawing/2014/main" id="{E7A0F675-3FD2-F386-73D0-F612D9CC1FC9}"/>
              </a:ext>
            </a:extLst>
          </p:cNvPr>
          <p:cNvPicPr>
            <a:picLocks noChangeAspect="1"/>
          </p:cNvPicPr>
          <p:nvPr/>
        </p:nvPicPr>
        <p:blipFill>
          <a:blip r:embed="rId3"/>
          <a:stretch>
            <a:fillRect/>
          </a:stretch>
        </p:blipFill>
        <p:spPr>
          <a:xfrm>
            <a:off x="996400" y="4645110"/>
            <a:ext cx="2530219" cy="1363522"/>
          </a:xfrm>
          <a:prstGeom prst="rect">
            <a:avLst/>
          </a:prstGeom>
          <a:ln>
            <a:solidFill>
              <a:schemeClr val="tx1"/>
            </a:solidFill>
          </a:ln>
        </p:spPr>
      </p:pic>
      <p:pic>
        <p:nvPicPr>
          <p:cNvPr id="6" name="Picture 5" descr="A logo for a university of wisconsin&#10;&#10;AI-generated content may be incorrect.">
            <a:extLst>
              <a:ext uri="{FF2B5EF4-FFF2-40B4-BE49-F238E27FC236}">
                <a16:creationId xmlns:a16="http://schemas.microsoft.com/office/drawing/2014/main" id="{0B674020-0846-F4BE-7CBF-6F24A92DF54E}"/>
              </a:ext>
            </a:extLst>
          </p:cNvPr>
          <p:cNvPicPr>
            <a:picLocks noChangeAspect="1"/>
          </p:cNvPicPr>
          <p:nvPr/>
        </p:nvPicPr>
        <p:blipFill>
          <a:blip r:embed="rId4"/>
          <a:stretch>
            <a:fillRect/>
          </a:stretch>
        </p:blipFill>
        <p:spPr>
          <a:xfrm>
            <a:off x="1024287" y="2898265"/>
            <a:ext cx="2502332" cy="1320128"/>
          </a:xfrm>
          <a:prstGeom prst="rect">
            <a:avLst/>
          </a:prstGeom>
          <a:ln>
            <a:solidFill>
              <a:schemeClr val="tx1"/>
            </a:solidFill>
          </a:ln>
        </p:spPr>
      </p:pic>
      <p:sp>
        <p:nvSpPr>
          <p:cNvPr id="4" name="Content Placeholder 2">
            <a:extLst>
              <a:ext uri="{FF2B5EF4-FFF2-40B4-BE49-F238E27FC236}">
                <a16:creationId xmlns:a16="http://schemas.microsoft.com/office/drawing/2014/main" id="{51356061-2F42-11E2-B349-3124CFA28F0C}"/>
              </a:ext>
            </a:extLst>
          </p:cNvPr>
          <p:cNvSpPr txBox="1">
            <a:spLocks/>
          </p:cNvSpPr>
          <p:nvPr/>
        </p:nvSpPr>
        <p:spPr>
          <a:xfrm>
            <a:off x="3828110" y="3235671"/>
            <a:ext cx="7428882" cy="10072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宋体" panose="02010600030101010101" pitchFamily="2" charset="-122"/>
                <a:ea typeface="宋体" panose="02010600030101010101" pitchFamily="2" charset="-122"/>
              </a:rPr>
              <a:t>点击</a:t>
            </a:r>
            <a:r>
              <a:rPr lang="zh-CN" altLang="en-US" dirty="0"/>
              <a:t> </a:t>
            </a:r>
            <a:r>
              <a:rPr lang="en-US" b="1" i="1" dirty="0"/>
              <a:t>Wisconsin </a:t>
            </a:r>
            <a:r>
              <a:rPr lang="zh-CN" altLang="en-US" b="1" dirty="0">
                <a:latin typeface="宋体" panose="02010600030101010101" pitchFamily="2" charset="-122"/>
                <a:ea typeface="宋体" panose="02010600030101010101" pitchFamily="2" charset="-122"/>
              </a:rPr>
              <a:t>图标</a:t>
            </a:r>
            <a:r>
              <a:rPr lang="zh-CN" altLang="en-US" dirty="0">
                <a:latin typeface="宋体" panose="02010600030101010101" pitchFamily="2" charset="-122"/>
                <a:ea typeface="宋体" panose="02010600030101010101" pitchFamily="2" charset="-122"/>
              </a:rPr>
              <a:t>可返回</a:t>
            </a:r>
            <a:r>
              <a:rPr lang="en-US" i="1" dirty="0"/>
              <a:t>Workday</a:t>
            </a:r>
            <a:r>
              <a:rPr lang="zh-CN" altLang="en-US" dirty="0">
                <a:latin typeface="宋体" panose="02010600030101010101" pitchFamily="2" charset="-122"/>
                <a:ea typeface="宋体" panose="02010600030101010101" pitchFamily="2" charset="-122"/>
              </a:rPr>
              <a:t>主页。</a:t>
            </a:r>
            <a:endParaRPr lang="en-US" dirty="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en-US" dirty="0"/>
          </a:p>
        </p:txBody>
      </p:sp>
      <p:sp>
        <p:nvSpPr>
          <p:cNvPr id="7" name="Slide Number Placeholder 6">
            <a:extLst>
              <a:ext uri="{FF2B5EF4-FFF2-40B4-BE49-F238E27FC236}">
                <a16:creationId xmlns:a16="http://schemas.microsoft.com/office/drawing/2014/main" id="{37E98EAB-888F-A4B6-F068-FB2C9E73F617}"/>
              </a:ext>
            </a:extLst>
          </p:cNvPr>
          <p:cNvSpPr>
            <a:spLocks noGrp="1"/>
          </p:cNvSpPr>
          <p:nvPr>
            <p:ph type="sldNum" sz="quarter" idx="12"/>
          </p:nvPr>
        </p:nvSpPr>
        <p:spPr/>
        <p:txBody>
          <a:bodyPr/>
          <a:lstStyle/>
          <a:p>
            <a:fld id="{5AE48DDE-99B8-4AE1-A822-D5D33CFFC483}" type="slidenum">
              <a:rPr lang="en-US" smtClean="0"/>
              <a:t>30</a:t>
            </a:fld>
            <a:endParaRPr lang="en-US"/>
          </a:p>
        </p:txBody>
      </p:sp>
      <p:pic>
        <p:nvPicPr>
          <p:cNvPr id="8" name="Graphic 7" descr="Laptop with solid fill">
            <a:extLst>
              <a:ext uri="{FF2B5EF4-FFF2-40B4-BE49-F238E27FC236}">
                <a16:creationId xmlns:a16="http://schemas.microsoft.com/office/drawing/2014/main" id="{9806E771-7C14-20FB-06C5-285B600C2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9" name="Content Placeholder 2">
            <a:extLst>
              <a:ext uri="{FF2B5EF4-FFF2-40B4-BE49-F238E27FC236}">
                <a16:creationId xmlns:a16="http://schemas.microsoft.com/office/drawing/2014/main" id="{3C486702-25B1-DDB3-8423-76E2DBB0EEC0}"/>
              </a:ext>
            </a:extLst>
          </p:cNvPr>
          <p:cNvSpPr txBox="1">
            <a:spLocks/>
          </p:cNvSpPr>
          <p:nvPr/>
        </p:nvSpPr>
        <p:spPr>
          <a:xfrm>
            <a:off x="832943" y="1723829"/>
            <a:ext cx="10609414" cy="7235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dirty="0">
                <a:latin typeface="宋体" panose="02010600030101010101" pitchFamily="2" charset="-122"/>
                <a:ea typeface="宋体" panose="02010600030101010101" pitchFamily="2" charset="-122"/>
              </a:rPr>
              <a:t>在每个页面的左上角找到这</a:t>
            </a:r>
            <a:r>
              <a:rPr lang="en-US" altLang="zh-CN" sz="3600" dirty="0"/>
              <a:t>2</a:t>
            </a:r>
            <a:r>
              <a:rPr lang="zh-CN" altLang="en-US" sz="3600" dirty="0">
                <a:latin typeface="宋体" panose="02010600030101010101" pitchFamily="2" charset="-122"/>
                <a:ea typeface="宋体" panose="02010600030101010101" pitchFamily="2" charset="-122"/>
              </a:rPr>
              <a:t>个图标</a:t>
            </a:r>
            <a:endParaRPr lang="en-US" sz="33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109649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77FB-D3C2-E988-F323-11A3E60749D2}"/>
              </a:ext>
            </a:extLst>
          </p:cNvPr>
          <p:cNvSpPr>
            <a:spLocks noGrp="1"/>
          </p:cNvSpPr>
          <p:nvPr>
            <p:ph type="title"/>
          </p:nvPr>
        </p:nvSpPr>
        <p:spPr>
          <a:xfrm>
            <a:off x="805445" y="320276"/>
            <a:ext cx="10940242" cy="1063574"/>
          </a:xfrm>
        </p:spPr>
        <p:txBody>
          <a:bodyPr>
            <a:normAutofit fontScale="90000"/>
          </a:bodyPr>
          <a:lstStyle/>
          <a:p>
            <a:r>
              <a:rPr lang="en-US" b="1" i="1" dirty="0"/>
              <a:t>Menu</a:t>
            </a:r>
            <a:r>
              <a:rPr lang="zh-CN" altLang="en-US" dirty="0">
                <a:latin typeface="宋体" panose="02010600030101010101" pitchFamily="2" charset="-122"/>
                <a:ea typeface="宋体" panose="02010600030101010101" pitchFamily="2" charset="-122"/>
              </a:rPr>
              <a:t>（菜单）</a:t>
            </a:r>
            <a:r>
              <a:rPr lang="zh-CN" altLang="en-US" b="1" dirty="0">
                <a:latin typeface="宋体" panose="02010600030101010101" pitchFamily="2" charset="-122"/>
                <a:ea typeface="宋体" panose="02010600030101010101" pitchFamily="2" charset="-122"/>
              </a:rPr>
              <a:t>和</a:t>
            </a:r>
            <a:r>
              <a:rPr lang="en-US" b="1" dirty="0"/>
              <a:t> </a:t>
            </a:r>
            <a:r>
              <a:rPr lang="zh-CN" altLang="en-US" dirty="0">
                <a:latin typeface="宋体" panose="02010600030101010101" pitchFamily="2" charset="-122"/>
                <a:ea typeface="宋体" panose="02010600030101010101" pitchFamily="2" charset="-122"/>
              </a:rPr>
              <a:t>主页                   （移动应用程序）</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725504DF-DA9B-0F62-C361-5C5CBFD211F2}"/>
              </a:ext>
            </a:extLst>
          </p:cNvPr>
          <p:cNvSpPr>
            <a:spLocks noGrp="1"/>
          </p:cNvSpPr>
          <p:nvPr>
            <p:ph idx="1"/>
          </p:nvPr>
        </p:nvSpPr>
        <p:spPr>
          <a:xfrm>
            <a:off x="4657075" y="2355723"/>
            <a:ext cx="7088612" cy="4175168"/>
          </a:xfrm>
        </p:spPr>
        <p:txBody>
          <a:bodyPr/>
          <a:lstStyle/>
          <a:p>
            <a:pPr marL="0" indent="0">
              <a:buNone/>
            </a:pPr>
            <a:r>
              <a:rPr lang="en-US" altLang="zh-CN" b="1" i="1" dirty="0"/>
              <a:t>Menu</a:t>
            </a:r>
            <a:r>
              <a:rPr lang="zh-CN" altLang="en-US" b="1" dirty="0">
                <a:latin typeface="宋体" panose="02010600030101010101" pitchFamily="2" charset="-122"/>
                <a:ea typeface="宋体" panose="02010600030101010101" pitchFamily="2" charset="-122"/>
              </a:rPr>
              <a:t>（菜单</a:t>
            </a:r>
            <a:r>
              <a:rPr lang="zh-CN" altLang="en-US" dirty="0">
                <a:latin typeface="宋体" panose="02010600030101010101" pitchFamily="2" charset="-122"/>
                <a:ea typeface="宋体" panose="02010600030101010101" pitchFamily="2" charset="-122"/>
              </a:rPr>
              <a:t>）选项位于屏幕底部。</a:t>
            </a:r>
            <a:endParaRPr lang="en-US" dirty="0">
              <a:latin typeface="宋体" panose="02010600030101010101" pitchFamily="2" charset="-122"/>
              <a:ea typeface="宋体" panose="02010600030101010101" pitchFamily="2" charset="-122"/>
            </a:endParaRPr>
          </a:p>
          <a:p>
            <a:pPr marL="0" indent="0">
              <a:buNone/>
            </a:pPr>
            <a:endParaRPr lang="en-US" dirty="0"/>
          </a:p>
          <a:p>
            <a:pPr marL="0" indent="0">
              <a:buNone/>
            </a:pPr>
            <a:endParaRPr lang="en-US" dirty="0"/>
          </a:p>
          <a:p>
            <a:pPr marL="0" indent="0">
              <a:buNone/>
            </a:pPr>
            <a:r>
              <a:rPr lang="zh-CN" altLang="en-US" dirty="0">
                <a:latin typeface="宋体" panose="02010600030101010101" pitchFamily="2" charset="-122"/>
                <a:ea typeface="宋体" panose="02010600030101010101" pitchFamily="2" charset="-122"/>
              </a:rPr>
              <a:t>点击</a:t>
            </a:r>
            <a:r>
              <a:rPr lang="zh-CN" altLang="en-US" b="1" dirty="0">
                <a:latin typeface="宋体" panose="02010600030101010101" pitchFamily="2" charset="-122"/>
                <a:ea typeface="宋体" panose="02010600030101010101" pitchFamily="2" charset="-122"/>
              </a:rPr>
              <a:t>主页图标（</a:t>
            </a:r>
            <a:r>
              <a:rPr lang="zh-CN" altLang="en-US" dirty="0">
                <a:latin typeface="宋体" panose="02010600030101010101" pitchFamily="2" charset="-122"/>
                <a:ea typeface="宋体" panose="02010600030101010101" pitchFamily="2" charset="-122"/>
              </a:rPr>
              <a:t>位于所有页面左下角）可返回主页。</a:t>
            </a:r>
            <a:endParaRPr lang="en-US"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38E4133B-6BA3-8912-A07D-0B54E12B11B5}"/>
              </a:ext>
            </a:extLst>
          </p:cNvPr>
          <p:cNvSpPr>
            <a:spLocks noGrp="1"/>
          </p:cNvSpPr>
          <p:nvPr>
            <p:ph type="sldNum" sz="quarter" idx="12"/>
          </p:nvPr>
        </p:nvSpPr>
        <p:spPr/>
        <p:txBody>
          <a:bodyPr/>
          <a:lstStyle/>
          <a:p>
            <a:fld id="{5AE48DDE-99B8-4AE1-A822-D5D33CFFC483}" type="slidenum">
              <a:rPr lang="en-US" smtClean="0"/>
              <a:t>31</a:t>
            </a:fld>
            <a:endParaRPr lang="en-US"/>
          </a:p>
        </p:txBody>
      </p:sp>
      <p:pic>
        <p:nvPicPr>
          <p:cNvPr id="5" name="Graphic 4" descr="Smart Phone with solid fill">
            <a:extLst>
              <a:ext uri="{FF2B5EF4-FFF2-40B4-BE49-F238E27FC236}">
                <a16:creationId xmlns:a16="http://schemas.microsoft.com/office/drawing/2014/main" id="{4ECC12DE-A2BA-C702-9DB3-A036C7935A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Picture 6" descr="A screenshot of a phone&#10;&#10;AI-generated content may be incorrect.">
            <a:extLst>
              <a:ext uri="{FF2B5EF4-FFF2-40B4-BE49-F238E27FC236}">
                <a16:creationId xmlns:a16="http://schemas.microsoft.com/office/drawing/2014/main" id="{065BA716-0889-1031-31E7-05D1E7461634}"/>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805445" y="2355723"/>
            <a:ext cx="3470290" cy="887204"/>
          </a:xfrm>
          <a:prstGeom prst="rect">
            <a:avLst/>
          </a:prstGeom>
          <a:ln>
            <a:solidFill>
              <a:schemeClr val="tx1"/>
            </a:solidFill>
          </a:ln>
        </p:spPr>
      </p:pic>
      <p:sp>
        <p:nvSpPr>
          <p:cNvPr id="8" name="AutoShape 2" descr="Image preview">
            <a:extLst>
              <a:ext uri="{FF2B5EF4-FFF2-40B4-BE49-F238E27FC236}">
                <a16:creationId xmlns:a16="http://schemas.microsoft.com/office/drawing/2014/main" id="{8E1D4E7C-18BA-5CBB-7D7C-0C08808457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Content Placeholder 10" descr="A black and white logo&#10;&#10;AI-generated content may be incorrect.">
            <a:extLst>
              <a:ext uri="{FF2B5EF4-FFF2-40B4-BE49-F238E27FC236}">
                <a16:creationId xmlns:a16="http://schemas.microsoft.com/office/drawing/2014/main" id="{C25730BA-4F98-1DE7-A7AF-45F1DE428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5486" y="4063268"/>
            <a:ext cx="1610208" cy="1249299"/>
          </a:xfrm>
          <a:prstGeom prst="rect">
            <a:avLst/>
          </a:prstGeom>
          <a:ln>
            <a:solidFill>
              <a:schemeClr val="tx1"/>
            </a:solidFill>
          </a:ln>
        </p:spPr>
      </p:pic>
    </p:spTree>
    <p:extLst>
      <p:ext uri="{BB962C8B-B14F-4D97-AF65-F5344CB8AC3E}">
        <p14:creationId xmlns:p14="http://schemas.microsoft.com/office/powerpoint/2010/main" val="1160037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99688-B037-BD40-B327-48CD1E40CE99}"/>
              </a:ext>
            </a:extLst>
          </p:cNvPr>
          <p:cNvSpPr>
            <a:spLocks noGrp="1"/>
          </p:cNvSpPr>
          <p:nvPr>
            <p:ph type="title"/>
          </p:nvPr>
        </p:nvSpPr>
        <p:spPr>
          <a:xfrm>
            <a:off x="929013" y="245689"/>
            <a:ext cx="8944555" cy="1063574"/>
          </a:xfrm>
        </p:spPr>
        <p:txBody>
          <a:bodyPr>
            <a:normAutofit fontScale="90000"/>
          </a:bodyPr>
          <a:lstStyle/>
          <a:p>
            <a:r>
              <a:rPr lang="en-US" b="1" i="1" dirty="0"/>
              <a:t>Global Navigation</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全局导航</a:t>
            </a:r>
            <a:r>
              <a:rPr lang="zh-CN" altLang="en-US" b="1"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（移动应用程序）</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B911B458-5FB0-3171-A803-B29937FFACB3}"/>
              </a:ext>
            </a:extLst>
          </p:cNvPr>
          <p:cNvSpPr>
            <a:spLocks noGrp="1"/>
          </p:cNvSpPr>
          <p:nvPr>
            <p:ph idx="1"/>
          </p:nvPr>
        </p:nvSpPr>
        <p:spPr>
          <a:xfrm>
            <a:off x="1024542" y="1649810"/>
            <a:ext cx="10142915" cy="3584838"/>
          </a:xfrm>
        </p:spPr>
        <p:txBody>
          <a:bodyPr vert="horz" lIns="91440" tIns="45720" rIns="91440" bIns="45720" rtlCol="0" anchor="t">
            <a:normAutofit/>
          </a:bodyPr>
          <a:lstStyle/>
          <a:p>
            <a:pPr marL="0" indent="0">
              <a:buNone/>
            </a:pPr>
            <a:r>
              <a:rPr lang="zh-CN" altLang="en-US" sz="3200" dirty="0">
                <a:latin typeface="宋体" panose="02010600030101010101" pitchFamily="2" charset="-122"/>
                <a:ea typeface="宋体" panose="02010600030101010101" pitchFamily="2" charset="-122"/>
              </a:rPr>
              <a:t>点击</a:t>
            </a:r>
            <a:r>
              <a:rPr lang="en-US" sz="3300" dirty="0"/>
              <a:t> </a:t>
            </a:r>
            <a:r>
              <a:rPr lang="en-US" sz="3300" b="1" i="1" dirty="0"/>
              <a:t>Apps</a:t>
            </a:r>
            <a:r>
              <a:rPr lang="zh-CN" altLang="en-US" sz="3200" b="1" dirty="0">
                <a:latin typeface="宋体" panose="02010600030101010101" pitchFamily="2" charset="-122"/>
                <a:ea typeface="宋体" panose="02010600030101010101" pitchFamily="2" charset="-122"/>
              </a:rPr>
              <a:t>（应用）</a:t>
            </a:r>
            <a:r>
              <a:rPr lang="zh-CN" altLang="en-US" sz="3200" dirty="0">
                <a:latin typeface="宋体" panose="02010600030101010101" pitchFamily="2" charset="-122"/>
                <a:ea typeface="宋体" panose="02010600030101010101" pitchFamily="2" charset="-122"/>
              </a:rPr>
              <a:t>打开 </a:t>
            </a:r>
            <a:r>
              <a:rPr lang="en-US" sz="3300" b="1" i="1" dirty="0"/>
              <a:t>Global Navigation Menu</a:t>
            </a:r>
            <a:r>
              <a:rPr lang="zh-CN" altLang="en-US" sz="3200" b="1" dirty="0">
                <a:latin typeface="宋体" panose="02010600030101010101" pitchFamily="2" charset="-122"/>
                <a:ea typeface="宋体" panose="02010600030101010101" pitchFamily="2" charset="-122"/>
              </a:rPr>
              <a:t>（全局导航菜单）。</a:t>
            </a:r>
            <a:endParaRPr lang="en-US" sz="3200" b="1"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2DADF6B8-21E9-64BE-6AE4-6D7561B57E72}"/>
              </a:ext>
            </a:extLst>
          </p:cNvPr>
          <p:cNvSpPr>
            <a:spLocks noGrp="1"/>
          </p:cNvSpPr>
          <p:nvPr>
            <p:ph type="sldNum" sz="quarter" idx="12"/>
          </p:nvPr>
        </p:nvSpPr>
        <p:spPr/>
        <p:txBody>
          <a:bodyPr/>
          <a:lstStyle/>
          <a:p>
            <a:fld id="{5AE48DDE-99B8-4AE1-A822-D5D33CFFC483}" type="slidenum">
              <a:rPr lang="en-US" smtClean="0"/>
              <a:t>32</a:t>
            </a:fld>
            <a:endParaRPr lang="en-US"/>
          </a:p>
        </p:txBody>
      </p:sp>
      <p:pic>
        <p:nvPicPr>
          <p:cNvPr id="5" name="Graphic 4" descr="Smart Phone with solid fill">
            <a:extLst>
              <a:ext uri="{FF2B5EF4-FFF2-40B4-BE49-F238E27FC236}">
                <a16:creationId xmlns:a16="http://schemas.microsoft.com/office/drawing/2014/main" id="{E65C25CF-0F03-1D04-33EA-DDE0B559DD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3BB7D2D1-74AB-E980-5E98-D08CE7BACD5B}"/>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2484064" y="3806017"/>
            <a:ext cx="3470290" cy="887204"/>
          </a:xfrm>
          <a:prstGeom prst="rect">
            <a:avLst/>
          </a:prstGeom>
          <a:ln>
            <a:solidFill>
              <a:schemeClr val="tx1"/>
            </a:solidFill>
          </a:ln>
        </p:spPr>
      </p:pic>
      <p:pic>
        <p:nvPicPr>
          <p:cNvPr id="8" name="Picture 7" descr="A screenshot of a phone&#10;&#10;AI-generated content may be incorrect.">
            <a:extLst>
              <a:ext uri="{FF2B5EF4-FFF2-40B4-BE49-F238E27FC236}">
                <a16:creationId xmlns:a16="http://schemas.microsoft.com/office/drawing/2014/main" id="{72BDFF49-0EF0-43FA-CE4D-D16C73F3F86C}"/>
              </a:ext>
            </a:extLst>
          </p:cNvPr>
          <p:cNvPicPr>
            <a:picLocks noChangeAspect="1"/>
          </p:cNvPicPr>
          <p:nvPr/>
        </p:nvPicPr>
        <p:blipFill>
          <a:blip r:embed="rId6">
            <a:extLst>
              <a:ext uri="{28A0092B-C50C-407E-A947-70E740481C1C}">
                <a14:useLocalDpi xmlns:a14="http://schemas.microsoft.com/office/drawing/2010/main" val="0"/>
              </a:ext>
            </a:extLst>
          </a:blip>
          <a:srcRect t="10947"/>
          <a:stretch/>
        </p:blipFill>
        <p:spPr>
          <a:xfrm>
            <a:off x="7173503" y="2671318"/>
            <a:ext cx="2088605" cy="4043807"/>
          </a:xfrm>
          <a:prstGeom prst="rect">
            <a:avLst/>
          </a:prstGeom>
          <a:ln>
            <a:solidFill>
              <a:schemeClr val="tx1"/>
            </a:solidFill>
          </a:ln>
        </p:spPr>
      </p:pic>
      <p:sp>
        <p:nvSpPr>
          <p:cNvPr id="9" name="Arrow: Up 8">
            <a:extLst>
              <a:ext uri="{FF2B5EF4-FFF2-40B4-BE49-F238E27FC236}">
                <a16:creationId xmlns:a16="http://schemas.microsoft.com/office/drawing/2014/main" id="{B2AAE459-942E-770B-DD6C-5F05C9CFA053}"/>
              </a:ext>
            </a:extLst>
          </p:cNvPr>
          <p:cNvSpPr/>
          <p:nvPr/>
        </p:nvSpPr>
        <p:spPr>
          <a:xfrm>
            <a:off x="3280030" y="4466552"/>
            <a:ext cx="700276" cy="153619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319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5D23-B7B8-8754-D2B9-309547C47704}"/>
              </a:ext>
            </a:extLst>
          </p:cNvPr>
          <p:cNvSpPr>
            <a:spLocks noGrp="1"/>
          </p:cNvSpPr>
          <p:nvPr>
            <p:ph type="title"/>
          </p:nvPr>
        </p:nvSpPr>
        <p:spPr>
          <a:xfrm>
            <a:off x="731931" y="318742"/>
            <a:ext cx="8944555" cy="1063574"/>
          </a:xfrm>
        </p:spPr>
        <p:txBody>
          <a:bodyPr>
            <a:normAutofit fontScale="90000"/>
          </a:bodyPr>
          <a:lstStyle/>
          <a:p>
            <a:r>
              <a:rPr lang="en-US" b="1" i="1" dirty="0"/>
              <a:t>Search Bar</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搜索栏</a:t>
            </a:r>
            <a:r>
              <a:rPr lang="zh-CN" altLang="en-US" b="1"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网页版</a:t>
            </a:r>
            <a:r>
              <a:rPr lang="zh-CN" altLang="en-US" b="1" dirty="0">
                <a:latin typeface="宋体" panose="02010600030101010101" pitchFamily="2" charset="-122"/>
                <a:ea typeface="宋体" panose="02010600030101010101" pitchFamily="2" charset="-122"/>
              </a:rPr>
              <a:t>）</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E78C724D-CA56-3B60-0B77-ED9B1905E19A}"/>
              </a:ext>
            </a:extLst>
          </p:cNvPr>
          <p:cNvSpPr>
            <a:spLocks noGrp="1"/>
          </p:cNvSpPr>
          <p:nvPr>
            <p:ph idx="1"/>
          </p:nvPr>
        </p:nvSpPr>
        <p:spPr>
          <a:xfrm>
            <a:off x="731931" y="2073739"/>
            <a:ext cx="9907237" cy="3584838"/>
          </a:xfrm>
        </p:spPr>
        <p:txBody>
          <a:bodyPr vert="horz" lIns="91440" tIns="45720" rIns="91440" bIns="45720" rtlCol="0" anchor="t">
            <a:normAutofit/>
          </a:bodyPr>
          <a:lstStyle/>
          <a:p>
            <a:pPr marL="0" indent="0">
              <a:buNone/>
            </a:pPr>
            <a:r>
              <a:rPr lang="zh-CN" altLang="en-US" sz="3300" dirty="0">
                <a:latin typeface="宋体" panose="02010600030101010101" pitchFamily="2" charset="-122"/>
                <a:ea typeface="宋体" panose="02010600030101010101" pitchFamily="2" charset="-122"/>
              </a:rPr>
              <a:t>使用</a:t>
            </a:r>
            <a:r>
              <a:rPr lang="en-US" sz="3300" b="1" i="1" dirty="0"/>
              <a:t>search bar</a:t>
            </a:r>
            <a:r>
              <a:rPr lang="zh-CN" altLang="en-US" sz="3300" b="1" dirty="0">
                <a:latin typeface="宋体" panose="02010600030101010101" pitchFamily="2" charset="-122"/>
                <a:ea typeface="宋体" panose="02010600030101010101" pitchFamily="2" charset="-122"/>
              </a:rPr>
              <a:t>（搜索栏）</a:t>
            </a:r>
            <a:r>
              <a:rPr lang="zh-CN" altLang="en-US" sz="3300" dirty="0">
                <a:latin typeface="宋体" panose="02010600030101010101" pitchFamily="2" charset="-122"/>
                <a:ea typeface="宋体" panose="02010600030101010101" pitchFamily="2" charset="-122"/>
              </a:rPr>
              <a:t>可以查找人员、任务、报告等内容。</a:t>
            </a:r>
            <a:endParaRPr lang="en-US" sz="3300" dirty="0">
              <a:latin typeface="宋体" panose="02010600030101010101" pitchFamily="2" charset="-122"/>
              <a:ea typeface="宋体" panose="02010600030101010101" pitchFamily="2" charset="-122"/>
            </a:endParaRPr>
          </a:p>
        </p:txBody>
      </p:sp>
      <p:pic>
        <p:nvPicPr>
          <p:cNvPr id="4" name="Picture 3" descr="A screenshot of a computer&#10;&#10;AI-generated content may be incorrect.">
            <a:extLst>
              <a:ext uri="{FF2B5EF4-FFF2-40B4-BE49-F238E27FC236}">
                <a16:creationId xmlns:a16="http://schemas.microsoft.com/office/drawing/2014/main" id="{3BEB5D76-8AEC-70A6-BB62-9293925C4FC7}"/>
              </a:ext>
            </a:extLst>
          </p:cNvPr>
          <p:cNvPicPr>
            <a:picLocks noChangeAspect="1"/>
          </p:cNvPicPr>
          <p:nvPr/>
        </p:nvPicPr>
        <p:blipFill>
          <a:blip r:embed="rId3"/>
          <a:stretch>
            <a:fillRect/>
          </a:stretch>
        </p:blipFill>
        <p:spPr>
          <a:xfrm>
            <a:off x="2429335" y="3682163"/>
            <a:ext cx="7333329" cy="2204640"/>
          </a:xfrm>
          <a:prstGeom prst="rect">
            <a:avLst/>
          </a:prstGeom>
          <a:ln>
            <a:solidFill>
              <a:schemeClr val="tx1"/>
            </a:solidFill>
          </a:ln>
        </p:spPr>
      </p:pic>
      <p:sp>
        <p:nvSpPr>
          <p:cNvPr id="5" name="Slide Number Placeholder 4">
            <a:extLst>
              <a:ext uri="{FF2B5EF4-FFF2-40B4-BE49-F238E27FC236}">
                <a16:creationId xmlns:a16="http://schemas.microsoft.com/office/drawing/2014/main" id="{29C97EB2-94C2-12F3-2E2E-44D02FE02EC4}"/>
              </a:ext>
            </a:extLst>
          </p:cNvPr>
          <p:cNvSpPr>
            <a:spLocks noGrp="1"/>
          </p:cNvSpPr>
          <p:nvPr>
            <p:ph type="sldNum" sz="quarter" idx="12"/>
          </p:nvPr>
        </p:nvSpPr>
        <p:spPr/>
        <p:txBody>
          <a:bodyPr/>
          <a:lstStyle/>
          <a:p>
            <a:fld id="{5AE48DDE-99B8-4AE1-A822-D5D33CFFC483}" type="slidenum">
              <a:rPr lang="en-US" smtClean="0"/>
              <a:t>33</a:t>
            </a:fld>
            <a:endParaRPr lang="en-US"/>
          </a:p>
        </p:txBody>
      </p:sp>
      <p:pic>
        <p:nvPicPr>
          <p:cNvPr id="6" name="Graphic 5" descr="Laptop with solid fill">
            <a:extLst>
              <a:ext uri="{FF2B5EF4-FFF2-40B4-BE49-F238E27FC236}">
                <a16:creationId xmlns:a16="http://schemas.microsoft.com/office/drawing/2014/main" id="{1F696814-3AB1-43CD-D8D4-DCCE55258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27342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814F-5DC9-272A-D11C-D20C1BBA1158}"/>
              </a:ext>
            </a:extLst>
          </p:cNvPr>
          <p:cNvSpPr>
            <a:spLocks noGrp="1"/>
          </p:cNvSpPr>
          <p:nvPr>
            <p:ph type="title"/>
          </p:nvPr>
        </p:nvSpPr>
        <p:spPr>
          <a:xfrm>
            <a:off x="704836" y="171102"/>
            <a:ext cx="8944555" cy="1063574"/>
          </a:xfrm>
        </p:spPr>
        <p:txBody>
          <a:bodyPr>
            <a:normAutofit fontScale="90000"/>
          </a:bodyPr>
          <a:lstStyle/>
          <a:p>
            <a:r>
              <a:rPr lang="en-US" b="1" i="1" dirty="0"/>
              <a:t>Search Bar </a:t>
            </a:r>
            <a:r>
              <a:rPr lang="zh-CN" altLang="en-US" dirty="0">
                <a:latin typeface="宋体" panose="02010600030101010101" pitchFamily="2" charset="-122"/>
                <a:ea typeface="宋体" panose="02010600030101010101" pitchFamily="2" charset="-122"/>
              </a:rPr>
              <a:t>（搜索栏）          （移动应用程序）</a:t>
            </a:r>
            <a:endParaRPr lang="en-US" b="1" dirty="0"/>
          </a:p>
        </p:txBody>
      </p:sp>
      <p:sp>
        <p:nvSpPr>
          <p:cNvPr id="3" name="Content Placeholder 2">
            <a:extLst>
              <a:ext uri="{FF2B5EF4-FFF2-40B4-BE49-F238E27FC236}">
                <a16:creationId xmlns:a16="http://schemas.microsoft.com/office/drawing/2014/main" id="{8F1FE1B5-7A96-F0FF-C97A-359E28B4040B}"/>
              </a:ext>
            </a:extLst>
          </p:cNvPr>
          <p:cNvSpPr>
            <a:spLocks noGrp="1"/>
          </p:cNvSpPr>
          <p:nvPr>
            <p:ph idx="1"/>
          </p:nvPr>
        </p:nvSpPr>
        <p:spPr>
          <a:xfrm>
            <a:off x="720685" y="1636581"/>
            <a:ext cx="10698370" cy="3584838"/>
          </a:xfrm>
        </p:spPr>
        <p:txBody>
          <a:bodyPr>
            <a:normAutofit/>
          </a:bodyPr>
          <a:lstStyle/>
          <a:p>
            <a:pPr marL="0" indent="0">
              <a:buNone/>
            </a:pPr>
            <a:r>
              <a:rPr lang="zh-CN" altLang="en-US" sz="3200" dirty="0">
                <a:latin typeface="宋体" panose="02010600030101010101" pitchFamily="2" charset="-122"/>
                <a:ea typeface="宋体" panose="02010600030101010101" pitchFamily="2" charset="-122"/>
              </a:rPr>
              <a:t>搜索栏位于</a:t>
            </a:r>
            <a:r>
              <a:rPr lang="en-US" sz="3300" b="1" i="1" dirty="0"/>
              <a:t>Find</a:t>
            </a:r>
            <a:r>
              <a:rPr lang="zh-CN" altLang="en-US" sz="3300" b="1" dirty="0">
                <a:latin typeface="宋体" panose="02010600030101010101" pitchFamily="2" charset="-122"/>
                <a:ea typeface="宋体" panose="02010600030101010101" pitchFamily="2" charset="-122"/>
              </a:rPr>
              <a:t>（寻找）</a:t>
            </a:r>
            <a:r>
              <a:rPr lang="zh-CN" altLang="en-US" sz="3200" dirty="0">
                <a:latin typeface="宋体" panose="02010600030101010101" pitchFamily="2" charset="-122"/>
                <a:ea typeface="宋体" panose="02010600030101010101" pitchFamily="2" charset="-122"/>
              </a:rPr>
              <a:t>下方（屏幕底部）。</a:t>
            </a:r>
            <a:endParaRPr lang="en-US" sz="3300" dirty="0"/>
          </a:p>
        </p:txBody>
      </p:sp>
      <p:sp>
        <p:nvSpPr>
          <p:cNvPr id="4" name="Slide Number Placeholder 3">
            <a:extLst>
              <a:ext uri="{FF2B5EF4-FFF2-40B4-BE49-F238E27FC236}">
                <a16:creationId xmlns:a16="http://schemas.microsoft.com/office/drawing/2014/main" id="{BD8D41D1-ED42-B3BF-169B-8DF1CAC7405E}"/>
              </a:ext>
            </a:extLst>
          </p:cNvPr>
          <p:cNvSpPr>
            <a:spLocks noGrp="1"/>
          </p:cNvSpPr>
          <p:nvPr>
            <p:ph type="sldNum" sz="quarter" idx="12"/>
          </p:nvPr>
        </p:nvSpPr>
        <p:spPr/>
        <p:txBody>
          <a:bodyPr/>
          <a:lstStyle/>
          <a:p>
            <a:fld id="{5AE48DDE-99B8-4AE1-A822-D5D33CFFC483}" type="slidenum">
              <a:rPr lang="en-US" smtClean="0"/>
              <a:t>34</a:t>
            </a:fld>
            <a:endParaRPr lang="en-US"/>
          </a:p>
        </p:txBody>
      </p:sp>
      <p:pic>
        <p:nvPicPr>
          <p:cNvPr id="5" name="Graphic 4" descr="Smart Phone with solid fill">
            <a:extLst>
              <a:ext uri="{FF2B5EF4-FFF2-40B4-BE49-F238E27FC236}">
                <a16:creationId xmlns:a16="http://schemas.microsoft.com/office/drawing/2014/main" id="{9CAE1045-3773-8E19-97CD-DBF171E6AF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49B109FA-5243-0508-7237-80A5BB839D59}"/>
              </a:ext>
            </a:extLst>
          </p:cNvPr>
          <p:cNvPicPr>
            <a:picLocks noChangeAspect="1"/>
          </p:cNvPicPr>
          <p:nvPr/>
        </p:nvPicPr>
        <p:blipFill>
          <a:blip r:embed="rId5">
            <a:extLst>
              <a:ext uri="{28A0092B-C50C-407E-A947-70E740481C1C}">
                <a14:useLocalDpi xmlns:a14="http://schemas.microsoft.com/office/drawing/2010/main" val="0"/>
              </a:ext>
            </a:extLst>
          </a:blip>
          <a:srcRect t="88241"/>
          <a:stretch/>
        </p:blipFill>
        <p:spPr>
          <a:xfrm>
            <a:off x="1706824" y="4064268"/>
            <a:ext cx="3470290" cy="887204"/>
          </a:xfrm>
          <a:prstGeom prst="rect">
            <a:avLst/>
          </a:prstGeom>
          <a:ln>
            <a:solidFill>
              <a:schemeClr val="tx1"/>
            </a:solidFill>
          </a:ln>
        </p:spPr>
      </p:pic>
      <p:pic>
        <p:nvPicPr>
          <p:cNvPr id="8" name="Picture 7" descr="A close-up of a magnifying glass&#10;&#10;AI-generated content may be incorrect.">
            <a:extLst>
              <a:ext uri="{FF2B5EF4-FFF2-40B4-BE49-F238E27FC236}">
                <a16:creationId xmlns:a16="http://schemas.microsoft.com/office/drawing/2014/main" id="{15B51D60-26E4-92AE-530F-1D5CD0EF1DF7}"/>
              </a:ext>
            </a:extLst>
          </p:cNvPr>
          <p:cNvPicPr>
            <a:picLocks noChangeAspect="1"/>
          </p:cNvPicPr>
          <p:nvPr/>
        </p:nvPicPr>
        <p:blipFill>
          <a:blip r:embed="rId6">
            <a:extLst>
              <a:ext uri="{28A0092B-C50C-407E-A947-70E740481C1C}">
                <a14:useLocalDpi xmlns:a14="http://schemas.microsoft.com/office/drawing/2010/main" val="0"/>
              </a:ext>
            </a:extLst>
          </a:blip>
          <a:srcRect t="5733" b="2083"/>
          <a:stretch/>
        </p:blipFill>
        <p:spPr>
          <a:xfrm>
            <a:off x="6372592" y="2618613"/>
            <a:ext cx="2043979" cy="4096512"/>
          </a:xfrm>
          <a:prstGeom prst="rect">
            <a:avLst/>
          </a:prstGeom>
          <a:ln>
            <a:solidFill>
              <a:schemeClr val="tx1"/>
            </a:solidFill>
          </a:ln>
        </p:spPr>
      </p:pic>
      <p:sp>
        <p:nvSpPr>
          <p:cNvPr id="9" name="Arrow: Up 8">
            <a:extLst>
              <a:ext uri="{FF2B5EF4-FFF2-40B4-BE49-F238E27FC236}">
                <a16:creationId xmlns:a16="http://schemas.microsoft.com/office/drawing/2014/main" id="{416498A0-4F71-24DD-D186-A38AA808AD33}"/>
              </a:ext>
            </a:extLst>
          </p:cNvPr>
          <p:cNvSpPr/>
          <p:nvPr/>
        </p:nvSpPr>
        <p:spPr>
          <a:xfrm>
            <a:off x="3739896" y="4681728"/>
            <a:ext cx="603504" cy="128930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148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9B842-60F0-3810-28B0-B74CA6A6C58D}"/>
              </a:ext>
            </a:extLst>
          </p:cNvPr>
          <p:cNvSpPr>
            <a:spLocks noGrp="1"/>
          </p:cNvSpPr>
          <p:nvPr>
            <p:ph type="title"/>
          </p:nvPr>
        </p:nvSpPr>
        <p:spPr>
          <a:xfrm>
            <a:off x="731320" y="206285"/>
            <a:ext cx="8944555" cy="1063574"/>
          </a:xfrm>
        </p:spPr>
        <p:txBody>
          <a:bodyPr/>
          <a:lstStyle/>
          <a:p>
            <a:r>
              <a:rPr lang="zh-CN" altLang="en-US" dirty="0">
                <a:latin typeface="SimSun" panose="02010600030101010101" pitchFamily="2" charset="-122"/>
                <a:ea typeface="SimSun" panose="02010600030101010101" pitchFamily="2" charset="-122"/>
              </a:rPr>
              <a:t>示例：</a:t>
            </a:r>
            <a:r>
              <a:rPr lang="en-US" b="1" i="1" dirty="0"/>
              <a:t>Search Bar</a:t>
            </a:r>
            <a:r>
              <a:rPr lang="zh-CN" altLang="en-US" dirty="0">
                <a:latin typeface="宋体" panose="02010600030101010101" pitchFamily="2" charset="-122"/>
                <a:ea typeface="宋体" panose="02010600030101010101" pitchFamily="2" charset="-122"/>
              </a:rPr>
              <a:t>（搜索栏）</a:t>
            </a:r>
            <a:endParaRPr lang="en-US" b="1" dirty="0"/>
          </a:p>
        </p:txBody>
      </p:sp>
      <p:sp>
        <p:nvSpPr>
          <p:cNvPr id="3" name="Content Placeholder 2">
            <a:extLst>
              <a:ext uri="{FF2B5EF4-FFF2-40B4-BE49-F238E27FC236}">
                <a16:creationId xmlns:a16="http://schemas.microsoft.com/office/drawing/2014/main" id="{1CAB4EDF-5753-3877-E2F2-4C3A0E986C08}"/>
              </a:ext>
            </a:extLst>
          </p:cNvPr>
          <p:cNvSpPr>
            <a:spLocks noGrp="1"/>
          </p:cNvSpPr>
          <p:nvPr>
            <p:ph idx="1"/>
          </p:nvPr>
        </p:nvSpPr>
        <p:spPr>
          <a:xfrm>
            <a:off x="731320" y="1469531"/>
            <a:ext cx="10501183" cy="3584838"/>
          </a:xfrm>
        </p:spPr>
        <p:txBody>
          <a:bodyPr vert="horz" lIns="91440" tIns="45720" rIns="91440" bIns="45720" rtlCol="0" anchor="t">
            <a:normAutofit/>
          </a:bodyPr>
          <a:lstStyle/>
          <a:p>
            <a:pPr marL="0" indent="0">
              <a:buNone/>
            </a:pPr>
            <a:r>
              <a:rPr lang="zh-CN" altLang="en-US" sz="3200" dirty="0">
                <a:latin typeface="SimSun" panose="02010600030101010101" pitchFamily="2" charset="-122"/>
                <a:ea typeface="SimSun" panose="02010600030101010101" pitchFamily="2" charset="-122"/>
              </a:rPr>
              <a:t>查找您的工资单</a:t>
            </a:r>
            <a:r>
              <a:rPr lang="en-US" sz="3300" dirty="0">
                <a:latin typeface="SimSun" panose="02010600030101010101" pitchFamily="2" charset="-122"/>
                <a:ea typeface="SimSun" panose="02010600030101010101" pitchFamily="2" charset="-122"/>
              </a:rPr>
              <a:t>:</a:t>
            </a:r>
          </a:p>
          <a:p>
            <a:pPr marL="514350" indent="-514350">
              <a:lnSpc>
                <a:spcPct val="150000"/>
              </a:lnSpc>
              <a:spcBef>
                <a:spcPts val="0"/>
              </a:spcBef>
              <a:buFont typeface="+mj-lt"/>
              <a:buAutoNum type="arabicPeriod"/>
            </a:pPr>
            <a:r>
              <a:rPr lang="zh-CN" altLang="en-US" sz="3200" dirty="0">
                <a:latin typeface="宋体" panose="02010600030101010101" pitchFamily="2" charset="-122"/>
                <a:ea typeface="宋体" panose="02010600030101010101" pitchFamily="2" charset="-122"/>
              </a:rPr>
              <a:t>在</a:t>
            </a:r>
            <a:r>
              <a:rPr lang="en-US" altLang="zh-CN" sz="3200" b="1" i="1" dirty="0"/>
              <a:t>search bar</a:t>
            </a:r>
            <a:r>
              <a:rPr lang="zh-CN" altLang="en-US" sz="3200" b="1" dirty="0">
                <a:latin typeface="宋体" panose="02010600030101010101" pitchFamily="2" charset="-122"/>
                <a:ea typeface="宋体" panose="02010600030101010101" pitchFamily="2" charset="-122"/>
              </a:rPr>
              <a:t>（搜索栏）</a:t>
            </a:r>
            <a:r>
              <a:rPr lang="zh-CN" altLang="en-US" sz="3200" dirty="0">
                <a:latin typeface="宋体" panose="02010600030101010101" pitchFamily="2" charset="-122"/>
                <a:ea typeface="宋体" panose="02010600030101010101" pitchFamily="2" charset="-122"/>
              </a:rPr>
              <a:t>中输入“</a:t>
            </a:r>
            <a:r>
              <a:rPr lang="en-US" sz="3300" b="1" i="1" dirty="0"/>
              <a:t>pay</a:t>
            </a:r>
            <a:r>
              <a:rPr lang="zh-CN" altLang="en-US" sz="3200" dirty="0">
                <a:latin typeface="宋体" panose="02010600030101010101" pitchFamily="2" charset="-122"/>
                <a:ea typeface="宋体" panose="02010600030101010101" pitchFamily="2" charset="-122"/>
              </a:rPr>
              <a:t>”</a:t>
            </a:r>
            <a:r>
              <a:rPr lang="zh-CN" altLang="en-US" sz="3300" b="1" dirty="0"/>
              <a:t>。</a:t>
            </a:r>
            <a:endParaRPr lang="en-US" sz="3300" dirty="0"/>
          </a:p>
          <a:p>
            <a:pPr marL="514350" indent="-514350">
              <a:lnSpc>
                <a:spcPct val="150000"/>
              </a:lnSpc>
              <a:spcBef>
                <a:spcPts val="0"/>
              </a:spcBef>
              <a:buFont typeface="+mj-lt"/>
              <a:buAutoNum type="arabicPeriod"/>
            </a:pPr>
            <a:r>
              <a:rPr lang="zh-CN" altLang="en-US" sz="3200" dirty="0">
                <a:latin typeface="宋体" panose="02010600030101010101" pitchFamily="2" charset="-122"/>
                <a:ea typeface="宋体" panose="02010600030101010101" pitchFamily="2" charset="-122"/>
              </a:rPr>
              <a:t>从下拉选项中选择</a:t>
            </a:r>
            <a:r>
              <a:rPr lang="en-US" sz="3300" b="1" i="1" dirty="0"/>
              <a:t>My </a:t>
            </a:r>
            <a:r>
              <a:rPr lang="en-US" sz="3300" b="1" i="1" dirty="0" err="1"/>
              <a:t>Payslips</a:t>
            </a:r>
            <a:r>
              <a:rPr lang="zh-CN" altLang="en-US" sz="3200" b="1" dirty="0">
                <a:latin typeface="宋体" panose="02010600030101010101" pitchFamily="2" charset="-122"/>
                <a:ea typeface="宋体" panose="02010600030101010101" pitchFamily="2" charset="-122"/>
              </a:rPr>
              <a:t>（我的工资单）</a:t>
            </a:r>
            <a:r>
              <a:rPr lang="zh-CN" altLang="en-US" sz="3200" dirty="0"/>
              <a:t>。</a:t>
            </a:r>
            <a:endParaRPr lang="en-US" sz="3200" dirty="0"/>
          </a:p>
          <a:p>
            <a:pPr marL="0" indent="0">
              <a:buNone/>
            </a:pPr>
            <a:endParaRPr lang="en-US" dirty="0"/>
          </a:p>
          <a:p>
            <a:pPr marL="0" indent="0">
              <a:buNone/>
            </a:pPr>
            <a:endParaRPr lang="en-US" dirty="0"/>
          </a:p>
        </p:txBody>
      </p:sp>
      <p:pic>
        <p:nvPicPr>
          <p:cNvPr id="4" name="Picture 3" descr="A screenshot of a computer&#10;&#10;AI-generated content may be incorrect.">
            <a:extLst>
              <a:ext uri="{FF2B5EF4-FFF2-40B4-BE49-F238E27FC236}">
                <a16:creationId xmlns:a16="http://schemas.microsoft.com/office/drawing/2014/main" id="{D2DFADB0-2544-9D80-60EE-C8073CD3703B}"/>
              </a:ext>
            </a:extLst>
          </p:cNvPr>
          <p:cNvPicPr>
            <a:picLocks noChangeAspect="1"/>
          </p:cNvPicPr>
          <p:nvPr/>
        </p:nvPicPr>
        <p:blipFill>
          <a:blip r:embed="rId3"/>
          <a:stretch>
            <a:fillRect/>
          </a:stretch>
        </p:blipFill>
        <p:spPr>
          <a:xfrm>
            <a:off x="4460291" y="3738338"/>
            <a:ext cx="4595446" cy="2851689"/>
          </a:xfrm>
          <a:prstGeom prst="rect">
            <a:avLst/>
          </a:prstGeom>
          <a:ln>
            <a:solidFill>
              <a:schemeClr val="tx1"/>
            </a:solidFill>
          </a:ln>
        </p:spPr>
      </p:pic>
      <p:sp>
        <p:nvSpPr>
          <p:cNvPr id="5" name="Rectangle: Rounded Corners 4">
            <a:extLst>
              <a:ext uri="{FF2B5EF4-FFF2-40B4-BE49-F238E27FC236}">
                <a16:creationId xmlns:a16="http://schemas.microsoft.com/office/drawing/2014/main" id="{268B57FC-BF26-E73B-890F-36A275D4E7E9}"/>
              </a:ext>
            </a:extLst>
          </p:cNvPr>
          <p:cNvSpPr/>
          <p:nvPr/>
        </p:nvSpPr>
        <p:spPr>
          <a:xfrm>
            <a:off x="4596215" y="3738338"/>
            <a:ext cx="105661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A3F44921-13B1-9AE6-8CF1-901005D1BD74}"/>
              </a:ext>
            </a:extLst>
          </p:cNvPr>
          <p:cNvSpPr/>
          <p:nvPr/>
        </p:nvSpPr>
        <p:spPr>
          <a:xfrm>
            <a:off x="4596215" y="6099002"/>
            <a:ext cx="1214767" cy="489652"/>
          </a:xfrm>
          <a:prstGeom prst="roundRect">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F252F25-6D02-0BCF-FBE0-A517F5FD6E3D}"/>
              </a:ext>
            </a:extLst>
          </p:cNvPr>
          <p:cNvSpPr>
            <a:spLocks noGrp="1"/>
          </p:cNvSpPr>
          <p:nvPr>
            <p:ph type="sldNum" sz="quarter" idx="12"/>
          </p:nvPr>
        </p:nvSpPr>
        <p:spPr/>
        <p:txBody>
          <a:bodyPr/>
          <a:lstStyle/>
          <a:p>
            <a:fld id="{5AE48DDE-99B8-4AE1-A822-D5D33CFFC483}" type="slidenum">
              <a:rPr lang="en-US" smtClean="0"/>
              <a:t>35</a:t>
            </a:fld>
            <a:endParaRPr lang="en-US"/>
          </a:p>
        </p:txBody>
      </p:sp>
      <p:pic>
        <p:nvPicPr>
          <p:cNvPr id="8" name="Graphic 7" descr="Laptop with solid fill">
            <a:extLst>
              <a:ext uri="{FF2B5EF4-FFF2-40B4-BE49-F238E27FC236}">
                <a16:creationId xmlns:a16="http://schemas.microsoft.com/office/drawing/2014/main" id="{FC219D62-F940-A63D-7A11-29415083D8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09620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883D-5F00-8374-5001-C3B0B38A3A7E}"/>
              </a:ext>
            </a:extLst>
          </p:cNvPr>
          <p:cNvSpPr>
            <a:spLocks noGrp="1"/>
          </p:cNvSpPr>
          <p:nvPr>
            <p:ph type="title"/>
          </p:nvPr>
        </p:nvSpPr>
        <p:spPr>
          <a:xfrm>
            <a:off x="802105" y="225121"/>
            <a:ext cx="6017795" cy="1063574"/>
          </a:xfrm>
        </p:spPr>
        <p:txBody>
          <a:bodyPr>
            <a:noAutofit/>
          </a:bodyPr>
          <a:lstStyle/>
          <a:p>
            <a:r>
              <a:rPr lang="en-US" b="1" i="1" dirty="0"/>
              <a:t>Notifications </a:t>
            </a:r>
            <a:r>
              <a:rPr lang="zh-CN" altLang="en-US" dirty="0">
                <a:latin typeface="宋体" panose="02010600030101010101" pitchFamily="2" charset="-122"/>
                <a:ea typeface="宋体" panose="02010600030101010101" pitchFamily="2" charset="-122"/>
              </a:rPr>
              <a:t>（通知）（网页版）</a:t>
            </a:r>
            <a:endParaRPr lang="en-US" b="1" dirty="0"/>
          </a:p>
        </p:txBody>
      </p:sp>
      <p:sp>
        <p:nvSpPr>
          <p:cNvPr id="3" name="Content Placeholder 2">
            <a:extLst>
              <a:ext uri="{FF2B5EF4-FFF2-40B4-BE49-F238E27FC236}">
                <a16:creationId xmlns:a16="http://schemas.microsoft.com/office/drawing/2014/main" id="{46D24C71-0EC6-E461-EE64-3A0900D416DD}"/>
              </a:ext>
            </a:extLst>
          </p:cNvPr>
          <p:cNvSpPr>
            <a:spLocks noGrp="1"/>
          </p:cNvSpPr>
          <p:nvPr>
            <p:ph idx="1"/>
          </p:nvPr>
        </p:nvSpPr>
        <p:spPr>
          <a:xfrm>
            <a:off x="812874" y="1685103"/>
            <a:ext cx="9688183" cy="656489"/>
          </a:xfrm>
        </p:spPr>
        <p:txBody>
          <a:bodyPr vert="horz" lIns="91440" tIns="45720" rIns="91440" bIns="45720" rtlCol="0" anchor="t">
            <a:noAutofit/>
          </a:bodyPr>
          <a:lstStyle/>
          <a:p>
            <a:pPr marL="0" indent="0">
              <a:buNone/>
            </a:pPr>
            <a:r>
              <a:rPr lang="zh-CN" altLang="en-US" sz="3300" dirty="0">
                <a:latin typeface="宋体" panose="02010600030101010101" pitchFamily="2" charset="-122"/>
                <a:ea typeface="宋体" panose="02010600030101010101" pitchFamily="2" charset="-122"/>
              </a:rPr>
              <a:t>点击</a:t>
            </a:r>
            <a:r>
              <a:rPr lang="zh-CN" altLang="en-US" sz="3300" b="1" dirty="0">
                <a:latin typeface="宋体" panose="02010600030101010101" pitchFamily="2" charset="-122"/>
                <a:ea typeface="宋体" panose="02010600030101010101" pitchFamily="2" charset="-122"/>
              </a:rPr>
              <a:t>铃铛图标</a:t>
            </a:r>
            <a:r>
              <a:rPr lang="zh-CN" altLang="en-US" sz="3300" dirty="0">
                <a:latin typeface="宋体" panose="02010600030101010101" pitchFamily="2" charset="-122"/>
                <a:ea typeface="宋体" panose="02010600030101010101" pitchFamily="2" charset="-122"/>
              </a:rPr>
              <a:t>查看您的通知。</a:t>
            </a:r>
            <a:endParaRPr lang="en-US" altLang="zh-CN" sz="3300" dirty="0">
              <a:latin typeface="宋体" panose="02010600030101010101" pitchFamily="2" charset="-122"/>
              <a:ea typeface="宋体" panose="02010600030101010101" pitchFamily="2" charset="-122"/>
            </a:endParaRPr>
          </a:p>
        </p:txBody>
      </p:sp>
      <p:pic>
        <p:nvPicPr>
          <p:cNvPr id="5" name="Picture 4" descr="A screenshot of a computer&#10;&#10;AI-generated content may be incorrect.">
            <a:extLst>
              <a:ext uri="{FF2B5EF4-FFF2-40B4-BE49-F238E27FC236}">
                <a16:creationId xmlns:a16="http://schemas.microsoft.com/office/drawing/2014/main" id="{496370F5-47CB-FC32-45F8-C88A5A604566}"/>
              </a:ext>
            </a:extLst>
          </p:cNvPr>
          <p:cNvPicPr>
            <a:picLocks noChangeAspect="1"/>
          </p:cNvPicPr>
          <p:nvPr/>
        </p:nvPicPr>
        <p:blipFill>
          <a:blip r:embed="rId3"/>
          <a:stretch>
            <a:fillRect/>
          </a:stretch>
        </p:blipFill>
        <p:spPr>
          <a:xfrm>
            <a:off x="812874" y="4682283"/>
            <a:ext cx="11065989" cy="1868196"/>
          </a:xfrm>
          <a:prstGeom prst="rect">
            <a:avLst/>
          </a:prstGeom>
          <a:ln>
            <a:solidFill>
              <a:schemeClr val="tx1"/>
            </a:solidFill>
          </a:ln>
        </p:spPr>
      </p:pic>
      <p:pic>
        <p:nvPicPr>
          <p:cNvPr id="7" name="Picture 6">
            <a:extLst>
              <a:ext uri="{FF2B5EF4-FFF2-40B4-BE49-F238E27FC236}">
                <a16:creationId xmlns:a16="http://schemas.microsoft.com/office/drawing/2014/main" id="{4C5FB6CD-FE4E-C264-05AF-E86CCA44772B}"/>
              </a:ext>
            </a:extLst>
          </p:cNvPr>
          <p:cNvPicPr>
            <a:picLocks noChangeAspect="1"/>
          </p:cNvPicPr>
          <p:nvPr/>
        </p:nvPicPr>
        <p:blipFill>
          <a:blip r:embed="rId4"/>
          <a:srcRect b="38279"/>
          <a:stretch/>
        </p:blipFill>
        <p:spPr>
          <a:xfrm>
            <a:off x="802106" y="2899308"/>
            <a:ext cx="11076757" cy="1324032"/>
          </a:xfrm>
          <a:prstGeom prst="rect">
            <a:avLst/>
          </a:prstGeom>
          <a:ln>
            <a:solidFill>
              <a:schemeClr val="tx1"/>
            </a:solidFill>
          </a:ln>
        </p:spPr>
      </p:pic>
      <p:sp>
        <p:nvSpPr>
          <p:cNvPr id="8" name="Arrow: Down 7">
            <a:extLst>
              <a:ext uri="{FF2B5EF4-FFF2-40B4-BE49-F238E27FC236}">
                <a16:creationId xmlns:a16="http://schemas.microsoft.com/office/drawing/2014/main" id="{BCB6E5B5-4639-FE2F-170C-AA0DE5F39A3C}"/>
              </a:ext>
            </a:extLst>
          </p:cNvPr>
          <p:cNvSpPr/>
          <p:nvPr/>
        </p:nvSpPr>
        <p:spPr>
          <a:xfrm>
            <a:off x="10212256" y="1024143"/>
            <a:ext cx="800100" cy="1815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A1FD22-F7C8-EAD2-4F64-636A7B66BDDF}"/>
              </a:ext>
            </a:extLst>
          </p:cNvPr>
          <p:cNvSpPr>
            <a:spLocks noGrp="1"/>
          </p:cNvSpPr>
          <p:nvPr>
            <p:ph type="sldNum" sz="quarter" idx="12"/>
          </p:nvPr>
        </p:nvSpPr>
        <p:spPr/>
        <p:txBody>
          <a:bodyPr/>
          <a:lstStyle/>
          <a:p>
            <a:fld id="{5AE48DDE-99B8-4AE1-A822-D5D33CFFC483}" type="slidenum">
              <a:rPr lang="en-US" smtClean="0"/>
              <a:t>36</a:t>
            </a:fld>
            <a:endParaRPr lang="en-US"/>
          </a:p>
        </p:txBody>
      </p:sp>
      <p:pic>
        <p:nvPicPr>
          <p:cNvPr id="6" name="Graphic 5" descr="Laptop with solid fill">
            <a:extLst>
              <a:ext uri="{FF2B5EF4-FFF2-40B4-BE49-F238E27FC236}">
                <a16:creationId xmlns:a16="http://schemas.microsoft.com/office/drawing/2014/main" id="{FF392021-E5F2-283E-C21D-B452925A05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57269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9325-A004-056C-90E5-C516206C9D0E}"/>
              </a:ext>
            </a:extLst>
          </p:cNvPr>
          <p:cNvSpPr>
            <a:spLocks noGrp="1"/>
          </p:cNvSpPr>
          <p:nvPr>
            <p:ph type="title"/>
          </p:nvPr>
        </p:nvSpPr>
        <p:spPr>
          <a:xfrm>
            <a:off x="842515" y="245689"/>
            <a:ext cx="8944555" cy="1063574"/>
          </a:xfrm>
        </p:spPr>
        <p:txBody>
          <a:bodyPr>
            <a:noAutofit/>
          </a:bodyPr>
          <a:lstStyle/>
          <a:p>
            <a:r>
              <a:rPr lang="en-US" b="1" i="1" dirty="0"/>
              <a:t>Notifications</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通知</a:t>
            </a:r>
            <a:r>
              <a:rPr lang="zh-CN" altLang="en-US" b="1"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（移动应用程序）</a:t>
            </a:r>
            <a:endParaRPr lang="en-US" b="1" dirty="0"/>
          </a:p>
        </p:txBody>
      </p:sp>
      <p:sp>
        <p:nvSpPr>
          <p:cNvPr id="3" name="Content Placeholder 2">
            <a:extLst>
              <a:ext uri="{FF2B5EF4-FFF2-40B4-BE49-F238E27FC236}">
                <a16:creationId xmlns:a16="http://schemas.microsoft.com/office/drawing/2014/main" id="{4E19AE6F-A0AF-9D34-CD4B-E3060AC45647}"/>
              </a:ext>
            </a:extLst>
          </p:cNvPr>
          <p:cNvSpPr>
            <a:spLocks noGrp="1"/>
          </p:cNvSpPr>
          <p:nvPr>
            <p:ph idx="1"/>
          </p:nvPr>
        </p:nvSpPr>
        <p:spPr>
          <a:xfrm>
            <a:off x="872996" y="1863154"/>
            <a:ext cx="9785479" cy="3584838"/>
          </a:xfrm>
        </p:spPr>
        <p:txBody>
          <a:bodyPr>
            <a:normAutofit/>
          </a:bodyPr>
          <a:lstStyle/>
          <a:p>
            <a:pPr marL="0" indent="0">
              <a:buNone/>
            </a:pPr>
            <a:r>
              <a:rPr lang="zh-CN" altLang="en-US" sz="3200" dirty="0">
                <a:latin typeface="宋体" panose="02010600030101010101" pitchFamily="2" charset="-122"/>
                <a:ea typeface="宋体" panose="02010600030101010101" pitchFamily="2" charset="-122"/>
              </a:rPr>
              <a:t>点击</a:t>
            </a:r>
            <a:r>
              <a:rPr lang="zh-CN" altLang="en-US" sz="3200" b="1" dirty="0">
                <a:latin typeface="宋体" panose="02010600030101010101" pitchFamily="2" charset="-122"/>
                <a:ea typeface="宋体" panose="02010600030101010101" pitchFamily="2" charset="-122"/>
              </a:rPr>
              <a:t>铃铛图标</a:t>
            </a:r>
            <a:r>
              <a:rPr lang="zh-CN" altLang="en-US" sz="3200" dirty="0">
                <a:latin typeface="宋体" panose="02010600030101010101" pitchFamily="2" charset="-122"/>
                <a:ea typeface="宋体" panose="02010600030101010101" pitchFamily="2" charset="-122"/>
              </a:rPr>
              <a:t>查看您的通知。</a:t>
            </a:r>
            <a:endParaRPr lang="en-US" sz="3200"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7CC2AD6F-9F61-F5C4-6742-C7DFD1DF4C7E}"/>
              </a:ext>
            </a:extLst>
          </p:cNvPr>
          <p:cNvSpPr>
            <a:spLocks noGrp="1"/>
          </p:cNvSpPr>
          <p:nvPr>
            <p:ph type="sldNum" sz="quarter" idx="12"/>
          </p:nvPr>
        </p:nvSpPr>
        <p:spPr/>
        <p:txBody>
          <a:bodyPr/>
          <a:lstStyle/>
          <a:p>
            <a:fld id="{5AE48DDE-99B8-4AE1-A822-D5D33CFFC483}" type="slidenum">
              <a:rPr lang="en-US" smtClean="0"/>
              <a:t>37</a:t>
            </a:fld>
            <a:endParaRPr lang="en-US"/>
          </a:p>
        </p:txBody>
      </p:sp>
      <p:pic>
        <p:nvPicPr>
          <p:cNvPr id="5" name="Graphic 4" descr="Smart Phone with solid fill">
            <a:extLst>
              <a:ext uri="{FF2B5EF4-FFF2-40B4-BE49-F238E27FC236}">
                <a16:creationId xmlns:a16="http://schemas.microsoft.com/office/drawing/2014/main" id="{2C810088-A734-3049-991A-A54088736E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39A4304A-D761-7038-D7CD-64A5942E469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185610" y="2834859"/>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5FA48E0C-FBEB-1CF9-E591-CB1448655A59}"/>
              </a:ext>
            </a:extLst>
          </p:cNvPr>
          <p:cNvSpPr/>
          <p:nvPr/>
        </p:nvSpPr>
        <p:spPr>
          <a:xfrm>
            <a:off x="7192300" y="2834859"/>
            <a:ext cx="1293332" cy="47548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733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CB36-C3DA-ED29-99C8-380B96431B70}"/>
              </a:ext>
            </a:extLst>
          </p:cNvPr>
          <p:cNvSpPr>
            <a:spLocks noGrp="1"/>
          </p:cNvSpPr>
          <p:nvPr>
            <p:ph type="title"/>
          </p:nvPr>
        </p:nvSpPr>
        <p:spPr>
          <a:xfrm>
            <a:off x="828445" y="158561"/>
            <a:ext cx="6143855" cy="1063574"/>
          </a:xfrm>
        </p:spPr>
        <p:txBody>
          <a:bodyPr>
            <a:normAutofit fontScale="90000"/>
          </a:bodyPr>
          <a:lstStyle/>
          <a:p>
            <a:r>
              <a:rPr lang="en-US" b="1" i="1" dirty="0"/>
              <a:t>My Tasks</a:t>
            </a:r>
            <a:r>
              <a:rPr lang="zh-CN" altLang="en-US" dirty="0">
                <a:latin typeface="宋体" panose="02010600030101010101" pitchFamily="2" charset="-122"/>
                <a:ea typeface="宋体" panose="02010600030101010101" pitchFamily="2" charset="-122"/>
              </a:rPr>
              <a:t>（我的任务）（网页版）</a:t>
            </a:r>
            <a:endParaRPr lang="en-US" b="1" dirty="0"/>
          </a:p>
        </p:txBody>
      </p:sp>
      <p:sp>
        <p:nvSpPr>
          <p:cNvPr id="3" name="Content Placeholder 2">
            <a:extLst>
              <a:ext uri="{FF2B5EF4-FFF2-40B4-BE49-F238E27FC236}">
                <a16:creationId xmlns:a16="http://schemas.microsoft.com/office/drawing/2014/main" id="{1CCCADEF-02B2-89C9-2E00-C9A9B1F0F342}"/>
              </a:ext>
            </a:extLst>
          </p:cNvPr>
          <p:cNvSpPr>
            <a:spLocks noGrp="1"/>
          </p:cNvSpPr>
          <p:nvPr>
            <p:ph idx="1"/>
          </p:nvPr>
        </p:nvSpPr>
        <p:spPr>
          <a:xfrm>
            <a:off x="6161883" y="2765162"/>
            <a:ext cx="5868192" cy="3584838"/>
          </a:xfrm>
        </p:spPr>
        <p:txBody>
          <a:bodyPr vert="horz" lIns="91440" tIns="45720" rIns="91440" bIns="45720" rtlCol="0" anchor="t">
            <a:normAutofit/>
          </a:bodyPr>
          <a:lstStyle/>
          <a:p>
            <a:pPr marL="0" indent="0">
              <a:buNone/>
            </a:pPr>
            <a:r>
              <a:rPr lang="zh-CN" altLang="en-US" b="1" dirty="0">
                <a:latin typeface="宋体" panose="02010600030101010101" pitchFamily="2" charset="-122"/>
                <a:ea typeface="宋体" panose="02010600030101010101" pitchFamily="2" charset="-122"/>
              </a:rPr>
              <a:t>点击</a:t>
            </a:r>
            <a:r>
              <a:rPr lang="en-US" b="1" i="1" dirty="0"/>
              <a:t>drawer</a:t>
            </a:r>
            <a:r>
              <a:rPr lang="zh-CN" altLang="en-US" b="1" dirty="0"/>
              <a:t>（</a:t>
            </a:r>
            <a:r>
              <a:rPr lang="zh-CN" altLang="en-US" b="1" dirty="0">
                <a:latin typeface="宋体" panose="02010600030101010101" pitchFamily="2" charset="-122"/>
                <a:ea typeface="宋体" panose="02010600030101010101" pitchFamily="2" charset="-122"/>
              </a:rPr>
              <a:t>抽屉）</a:t>
            </a:r>
            <a:r>
              <a:rPr lang="zh-CN" altLang="en-US" dirty="0">
                <a:latin typeface="宋体" panose="02010600030101010101" pitchFamily="2" charset="-122"/>
                <a:ea typeface="宋体" panose="02010600030101010101" pitchFamily="2" charset="-122"/>
              </a:rPr>
              <a:t>图标。</a:t>
            </a:r>
            <a:endParaRPr lang="en-US" dirty="0"/>
          </a:p>
          <a:p>
            <a:pPr marL="0" indent="0">
              <a:buNone/>
            </a:pPr>
            <a:endParaRPr lang="en-US" b="1" dirty="0"/>
          </a:p>
          <a:p>
            <a:pPr marL="0" indent="0">
              <a:buNone/>
            </a:pPr>
            <a:r>
              <a:rPr lang="zh-CN" altLang="en-US" dirty="0">
                <a:latin typeface="宋体" panose="02010600030101010101" pitchFamily="2" charset="-122"/>
                <a:ea typeface="宋体" panose="02010600030101010101" pitchFamily="2" charset="-122"/>
              </a:rPr>
              <a:t>进入</a:t>
            </a:r>
            <a:r>
              <a:rPr lang="en-US" b="1" i="1" dirty="0"/>
              <a:t>My tasks</a:t>
            </a:r>
            <a:r>
              <a:rPr lang="zh-CN" altLang="en-US" b="1" dirty="0">
                <a:latin typeface="宋体" panose="02010600030101010101" pitchFamily="2" charset="-122"/>
                <a:ea typeface="宋体" panose="02010600030101010101" pitchFamily="2" charset="-122"/>
              </a:rPr>
              <a:t>（我的任务）</a:t>
            </a:r>
            <a:r>
              <a:rPr lang="zh-CN" altLang="en-US" dirty="0">
                <a:latin typeface="宋体" panose="02010600030101010101" pitchFamily="2" charset="-122"/>
                <a:ea typeface="宋体" panose="02010600030101010101" pitchFamily="2" charset="-122"/>
              </a:rPr>
              <a:t>查看  您的任务。</a:t>
            </a:r>
            <a:endParaRPr lang="en-US" dirty="0">
              <a:latin typeface="宋体" panose="02010600030101010101" pitchFamily="2" charset="-122"/>
              <a:ea typeface="宋体" panose="02010600030101010101" pitchFamily="2" charset="-122"/>
            </a:endParaRPr>
          </a:p>
          <a:p>
            <a:pPr marL="0" indent="0">
              <a:buNone/>
            </a:pPr>
            <a:endParaRPr lang="en-US" dirty="0"/>
          </a:p>
          <a:p>
            <a:pPr marL="0" indent="0">
              <a:buNone/>
            </a:pPr>
            <a:r>
              <a:rPr lang="zh-CN" altLang="en-US" dirty="0">
                <a:latin typeface="宋体" panose="02010600030101010101" pitchFamily="2" charset="-122"/>
                <a:ea typeface="宋体" panose="02010600030101010101" pitchFamily="2" charset="-122"/>
              </a:rPr>
              <a:t>红色圆圈中的数字表示您有多少个待办任务。</a:t>
            </a:r>
            <a:endParaRPr lang="en-US" dirty="0">
              <a:latin typeface="宋体" panose="02010600030101010101" pitchFamily="2" charset="-122"/>
              <a:ea typeface="宋体" panose="02010600030101010101" pitchFamily="2" charset="-122"/>
            </a:endParaRPr>
          </a:p>
          <a:p>
            <a:pPr marL="0" indent="0">
              <a:buNone/>
            </a:pPr>
            <a:endParaRPr lang="en-US" dirty="0"/>
          </a:p>
        </p:txBody>
      </p:sp>
      <p:pic>
        <p:nvPicPr>
          <p:cNvPr id="5" name="Picture 4" descr="A screenshot of a search box&#10;&#10;AI-generated content may be incorrect.">
            <a:extLst>
              <a:ext uri="{FF2B5EF4-FFF2-40B4-BE49-F238E27FC236}">
                <a16:creationId xmlns:a16="http://schemas.microsoft.com/office/drawing/2014/main" id="{7A78FEC3-16B0-C549-73D5-684C34D55F8D}"/>
              </a:ext>
            </a:extLst>
          </p:cNvPr>
          <p:cNvPicPr>
            <a:picLocks noChangeAspect="1"/>
          </p:cNvPicPr>
          <p:nvPr/>
        </p:nvPicPr>
        <p:blipFill>
          <a:blip r:embed="rId3"/>
          <a:stretch>
            <a:fillRect/>
          </a:stretch>
        </p:blipFill>
        <p:spPr>
          <a:xfrm>
            <a:off x="675539" y="2485976"/>
            <a:ext cx="4793997" cy="3335272"/>
          </a:xfrm>
          <a:prstGeom prst="rect">
            <a:avLst/>
          </a:prstGeom>
          <a:ln>
            <a:solidFill>
              <a:schemeClr val="tx1"/>
            </a:solidFill>
          </a:ln>
        </p:spPr>
      </p:pic>
      <p:grpSp>
        <p:nvGrpSpPr>
          <p:cNvPr id="9" name="Group 8">
            <a:extLst>
              <a:ext uri="{FF2B5EF4-FFF2-40B4-BE49-F238E27FC236}">
                <a16:creationId xmlns:a16="http://schemas.microsoft.com/office/drawing/2014/main" id="{994450B6-5722-4C0E-9E5F-8B1605E2135B}"/>
              </a:ext>
            </a:extLst>
          </p:cNvPr>
          <p:cNvGrpSpPr/>
          <p:nvPr/>
        </p:nvGrpSpPr>
        <p:grpSpPr>
          <a:xfrm>
            <a:off x="6891278" y="1222135"/>
            <a:ext cx="3767197" cy="930360"/>
            <a:chOff x="7031951" y="1296800"/>
            <a:chExt cx="3767197" cy="930360"/>
          </a:xfrm>
        </p:grpSpPr>
        <p:pic>
          <p:nvPicPr>
            <p:cNvPr id="7" name="Picture 6">
              <a:extLst>
                <a:ext uri="{FF2B5EF4-FFF2-40B4-BE49-F238E27FC236}">
                  <a16:creationId xmlns:a16="http://schemas.microsoft.com/office/drawing/2014/main" id="{05C9751D-F4DD-93E1-0F89-E425270152A7}"/>
                </a:ext>
              </a:extLst>
            </p:cNvPr>
            <p:cNvPicPr>
              <a:picLocks noChangeAspect="1"/>
            </p:cNvPicPr>
            <p:nvPr/>
          </p:nvPicPr>
          <p:blipFill>
            <a:blip r:embed="rId4"/>
            <a:stretch>
              <a:fillRect/>
            </a:stretch>
          </p:blipFill>
          <p:spPr>
            <a:xfrm>
              <a:off x="7031951" y="1296800"/>
              <a:ext cx="3767197" cy="930360"/>
            </a:xfrm>
            <a:prstGeom prst="rect">
              <a:avLst/>
            </a:prstGeom>
            <a:ln>
              <a:solidFill>
                <a:schemeClr val="tx1"/>
              </a:solidFill>
            </a:ln>
          </p:spPr>
        </p:pic>
        <p:sp>
          <p:nvSpPr>
            <p:cNvPr id="8" name="Circle: Hollow 7">
              <a:extLst>
                <a:ext uri="{FF2B5EF4-FFF2-40B4-BE49-F238E27FC236}">
                  <a16:creationId xmlns:a16="http://schemas.microsoft.com/office/drawing/2014/main" id="{76F4DC76-585B-72C4-F42B-F175F66C4EB9}"/>
                </a:ext>
              </a:extLst>
            </p:cNvPr>
            <p:cNvSpPr/>
            <p:nvPr/>
          </p:nvSpPr>
          <p:spPr>
            <a:xfrm>
              <a:off x="8771021" y="1296800"/>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Slide Number Placeholder 9">
            <a:extLst>
              <a:ext uri="{FF2B5EF4-FFF2-40B4-BE49-F238E27FC236}">
                <a16:creationId xmlns:a16="http://schemas.microsoft.com/office/drawing/2014/main" id="{05884783-0494-FA63-A9DA-E18F25DA4782}"/>
              </a:ext>
            </a:extLst>
          </p:cNvPr>
          <p:cNvSpPr>
            <a:spLocks noGrp="1"/>
          </p:cNvSpPr>
          <p:nvPr>
            <p:ph type="sldNum" sz="quarter" idx="12"/>
          </p:nvPr>
        </p:nvSpPr>
        <p:spPr/>
        <p:txBody>
          <a:bodyPr/>
          <a:lstStyle/>
          <a:p>
            <a:fld id="{5AE48DDE-99B8-4AE1-A822-D5D33CFFC483}" type="slidenum">
              <a:rPr lang="en-US" smtClean="0"/>
              <a:t>38</a:t>
            </a:fld>
            <a:endParaRPr lang="en-US"/>
          </a:p>
        </p:txBody>
      </p:sp>
      <p:pic>
        <p:nvPicPr>
          <p:cNvPr id="4" name="Graphic 3" descr="Laptop with solid fill">
            <a:extLst>
              <a:ext uri="{FF2B5EF4-FFF2-40B4-BE49-F238E27FC236}">
                <a16:creationId xmlns:a16="http://schemas.microsoft.com/office/drawing/2014/main" id="{5D858D13-3C13-6799-FB68-03CAC25841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7510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B2F8-66E7-950F-1088-DACA4D9A1E9B}"/>
              </a:ext>
            </a:extLst>
          </p:cNvPr>
          <p:cNvSpPr>
            <a:spLocks noGrp="1"/>
          </p:cNvSpPr>
          <p:nvPr>
            <p:ph type="title"/>
          </p:nvPr>
        </p:nvSpPr>
        <p:spPr>
          <a:xfrm>
            <a:off x="830159" y="320276"/>
            <a:ext cx="8944555" cy="1063574"/>
          </a:xfrm>
        </p:spPr>
        <p:txBody>
          <a:bodyPr>
            <a:normAutofit fontScale="90000"/>
          </a:bodyPr>
          <a:lstStyle/>
          <a:p>
            <a:r>
              <a:rPr lang="en-US" b="1" i="1" dirty="0"/>
              <a:t>My Tasks</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我的任务</a:t>
            </a:r>
            <a:r>
              <a:rPr lang="zh-CN" altLang="en-US" b="1"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移动应用程序）</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E0F9BD59-5227-A0D4-CBB3-01B75E64D16B}"/>
              </a:ext>
            </a:extLst>
          </p:cNvPr>
          <p:cNvSpPr>
            <a:spLocks noGrp="1"/>
          </p:cNvSpPr>
          <p:nvPr>
            <p:ph idx="1"/>
          </p:nvPr>
        </p:nvSpPr>
        <p:spPr>
          <a:xfrm>
            <a:off x="941369" y="1816305"/>
            <a:ext cx="9016117" cy="3584838"/>
          </a:xfrm>
        </p:spPr>
        <p:txBody>
          <a:bodyPr>
            <a:normAutofit/>
          </a:bodyPr>
          <a:lstStyle/>
          <a:p>
            <a:pPr marL="0" indent="0">
              <a:buNone/>
            </a:pPr>
            <a:r>
              <a:rPr lang="zh-CN" altLang="en-US" sz="3300" dirty="0">
                <a:latin typeface="宋体" panose="02010600030101010101" pitchFamily="2" charset="-122"/>
                <a:ea typeface="宋体" panose="02010600030101010101" pitchFamily="2" charset="-122"/>
              </a:rPr>
              <a:t>点击</a:t>
            </a:r>
            <a:r>
              <a:rPr lang="zh-CN" altLang="en-US" sz="3300" dirty="0"/>
              <a:t> </a:t>
            </a:r>
            <a:r>
              <a:rPr lang="en-US" sz="3300" b="1" i="1" dirty="0"/>
              <a:t>My Tasks</a:t>
            </a:r>
            <a:r>
              <a:rPr lang="zh-CN" altLang="en-US" sz="3300" b="1" dirty="0">
                <a:latin typeface="宋体" panose="02010600030101010101" pitchFamily="2" charset="-122"/>
                <a:ea typeface="宋体" panose="02010600030101010101" pitchFamily="2" charset="-122"/>
              </a:rPr>
              <a:t>（我的任务）</a:t>
            </a:r>
            <a:r>
              <a:rPr lang="zh-CN" altLang="en-US" sz="3300" dirty="0">
                <a:latin typeface="宋体" panose="02010600030101010101" pitchFamily="2" charset="-122"/>
                <a:ea typeface="宋体" panose="02010600030101010101" pitchFamily="2" charset="-122"/>
              </a:rPr>
              <a:t>查看您的任务。</a:t>
            </a:r>
            <a:endParaRPr lang="en-US" sz="3300"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CB5FAE7B-FA27-8151-AEAA-9F83E1EE4159}"/>
              </a:ext>
            </a:extLst>
          </p:cNvPr>
          <p:cNvSpPr>
            <a:spLocks noGrp="1"/>
          </p:cNvSpPr>
          <p:nvPr>
            <p:ph type="sldNum" sz="quarter" idx="12"/>
          </p:nvPr>
        </p:nvSpPr>
        <p:spPr/>
        <p:txBody>
          <a:bodyPr/>
          <a:lstStyle/>
          <a:p>
            <a:fld id="{5AE48DDE-99B8-4AE1-A822-D5D33CFFC483}" type="slidenum">
              <a:rPr lang="en-US" smtClean="0"/>
              <a:t>39</a:t>
            </a:fld>
            <a:endParaRPr lang="en-US"/>
          </a:p>
        </p:txBody>
      </p:sp>
      <p:pic>
        <p:nvPicPr>
          <p:cNvPr id="5" name="Graphic 4" descr="Smart Phone with solid fill">
            <a:extLst>
              <a:ext uri="{FF2B5EF4-FFF2-40B4-BE49-F238E27FC236}">
                <a16:creationId xmlns:a16="http://schemas.microsoft.com/office/drawing/2014/main" id="{B82A35AD-4F6D-50B7-ED90-84A74806D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7" name="Content Placeholder 7" descr="A screenshot of a phone&#10;&#10;AI-generated content may be incorrect.">
            <a:extLst>
              <a:ext uri="{FF2B5EF4-FFF2-40B4-BE49-F238E27FC236}">
                <a16:creationId xmlns:a16="http://schemas.microsoft.com/office/drawing/2014/main" id="{D483222B-167F-53E4-C671-30E41E662F5D}"/>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5092655" y="2671318"/>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Arrow: Left 7">
            <a:extLst>
              <a:ext uri="{FF2B5EF4-FFF2-40B4-BE49-F238E27FC236}">
                <a16:creationId xmlns:a16="http://schemas.microsoft.com/office/drawing/2014/main" id="{465EC6C4-FBBB-4000-7D4E-4FB8D26CACFC}"/>
              </a:ext>
            </a:extLst>
          </p:cNvPr>
          <p:cNvSpPr/>
          <p:nvPr/>
        </p:nvSpPr>
        <p:spPr>
          <a:xfrm>
            <a:off x="6258097" y="6166386"/>
            <a:ext cx="1682496" cy="3062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863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51F7-ABEB-53BC-94C6-ABBE562F5277}"/>
              </a:ext>
            </a:extLst>
          </p:cNvPr>
          <p:cNvSpPr>
            <a:spLocks noGrp="1"/>
          </p:cNvSpPr>
          <p:nvPr>
            <p:ph type="title"/>
          </p:nvPr>
        </p:nvSpPr>
        <p:spPr>
          <a:xfrm>
            <a:off x="729016" y="278210"/>
            <a:ext cx="8944555" cy="1063574"/>
          </a:xfrm>
        </p:spPr>
        <p:txBody>
          <a:bodyPr>
            <a:normAutofit/>
          </a:bodyPr>
          <a:lstStyle/>
          <a:p>
            <a:r>
              <a:rPr lang="zh-CN" altLang="en-US" dirty="0">
                <a:latin typeface="宋体" panose="02010600030101010101" pitchFamily="2" charset="-122"/>
                <a:ea typeface="宋体" panose="02010600030101010101" pitchFamily="2" charset="-122"/>
              </a:rPr>
              <a:t>培训内容</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E92805FE-125C-8BC9-23D9-2EC1E4F87955}"/>
              </a:ext>
            </a:extLst>
          </p:cNvPr>
          <p:cNvSpPr>
            <a:spLocks noGrp="1"/>
          </p:cNvSpPr>
          <p:nvPr>
            <p:ph idx="1"/>
          </p:nvPr>
        </p:nvSpPr>
        <p:spPr>
          <a:xfrm>
            <a:off x="2241429" y="2168613"/>
            <a:ext cx="9016117" cy="3584838"/>
          </a:xfrm>
        </p:spPr>
        <p:txBody>
          <a:bodyPr vert="horz" lIns="91440" tIns="45720" rIns="91440" bIns="45720" rtlCol="0" anchor="t">
            <a:normAutofit/>
          </a:bodyPr>
          <a:lstStyle/>
          <a:p>
            <a:r>
              <a:rPr lang="zh-CN" altLang="en-US" dirty="0">
                <a:latin typeface="宋体" panose="02010600030101010101" pitchFamily="2" charset="-122"/>
                <a:ea typeface="宋体" panose="02010600030101010101" pitchFamily="2" charset="-122"/>
              </a:rPr>
              <a:t>登录</a:t>
            </a:r>
            <a:r>
              <a:rPr lang="en-US" i="1" dirty="0"/>
              <a:t>Workday</a:t>
            </a:r>
          </a:p>
          <a:p>
            <a:r>
              <a:rPr lang="zh-CN" altLang="en-US" dirty="0">
                <a:latin typeface="宋体" panose="02010600030101010101" pitchFamily="2" charset="-122"/>
                <a:ea typeface="宋体" panose="02010600030101010101" pitchFamily="2" charset="-122"/>
              </a:rPr>
              <a:t>查看工资单和假期余额</a:t>
            </a:r>
            <a:endParaRPr lang="en-US"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更新税表（</a:t>
            </a:r>
            <a:r>
              <a:rPr lang="en-US" i="1" dirty="0"/>
              <a:t>W</a:t>
            </a:r>
            <a:r>
              <a:rPr lang="en-US" dirty="0"/>
              <a:t>4</a:t>
            </a:r>
            <a:r>
              <a:rPr lang="zh-CN" altLang="en-US" dirty="0">
                <a:latin typeface="宋体" panose="02010600030101010101" pitchFamily="2" charset="-122"/>
                <a:ea typeface="宋体" panose="02010600030101010101" pitchFamily="2" charset="-122"/>
              </a:rPr>
              <a:t>）和地址</a:t>
            </a:r>
            <a:endParaRPr lang="en-US"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更新直接存款信息</a:t>
            </a:r>
            <a:endParaRPr lang="en-US"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请假</a:t>
            </a:r>
            <a:endParaRPr lang="en-US"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申请威大的</a:t>
            </a:r>
            <a:r>
              <a:rPr lang="zh-CN" altLang="en-US" dirty="0"/>
              <a:t>工作</a:t>
            </a:r>
            <a:endParaRPr lang="en-US" dirty="0">
              <a:latin typeface="宋体" panose="02010600030101010101" pitchFamily="2" charset="-122"/>
              <a:ea typeface="宋体" panose="02010600030101010101" pitchFamily="2" charset="-122"/>
            </a:endParaRPr>
          </a:p>
          <a:p>
            <a:r>
              <a:rPr lang="zh-CN" altLang="en-US" dirty="0">
                <a:latin typeface="宋体" panose="02010600030101010101" pitchFamily="2" charset="-122"/>
                <a:ea typeface="宋体" panose="02010600030101010101" pitchFamily="2" charset="-122"/>
              </a:rPr>
              <a:t>获取帮助</a:t>
            </a:r>
            <a:endParaRPr lang="en-US"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9207D5B5-CB5B-2D86-7FA6-73B1646981EA}"/>
              </a:ext>
            </a:extLst>
          </p:cNvPr>
          <p:cNvSpPr>
            <a:spLocks noGrp="1"/>
          </p:cNvSpPr>
          <p:nvPr>
            <p:ph type="sldNum" sz="quarter" idx="12"/>
          </p:nvPr>
        </p:nvSpPr>
        <p:spPr/>
        <p:txBody>
          <a:bodyPr/>
          <a:lstStyle/>
          <a:p>
            <a:fld id="{5AE48DDE-99B8-4AE1-A822-D5D33CFFC483}" type="slidenum">
              <a:rPr lang="en-US" smtClean="0"/>
              <a:t>4</a:t>
            </a:fld>
            <a:endParaRPr lang="en-US"/>
          </a:p>
        </p:txBody>
      </p:sp>
    </p:spTree>
    <p:extLst>
      <p:ext uri="{BB962C8B-B14F-4D97-AF65-F5344CB8AC3E}">
        <p14:creationId xmlns:p14="http://schemas.microsoft.com/office/powerpoint/2010/main" val="129900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3564-BB9F-2449-528A-17C8CC27F0C9}"/>
              </a:ext>
            </a:extLst>
          </p:cNvPr>
          <p:cNvSpPr>
            <a:spLocks noGrp="1"/>
          </p:cNvSpPr>
          <p:nvPr>
            <p:ph type="title"/>
          </p:nvPr>
        </p:nvSpPr>
        <p:spPr>
          <a:xfrm>
            <a:off x="793089" y="383932"/>
            <a:ext cx="8944555" cy="1063574"/>
          </a:xfrm>
        </p:spPr>
        <p:txBody>
          <a:bodyPr>
            <a:normAutofit fontScale="90000"/>
          </a:bodyPr>
          <a:lstStyle/>
          <a:p>
            <a:r>
              <a:rPr lang="en-US" b="1" i="1" dirty="0"/>
              <a:t>Profile</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个人资料</a:t>
            </a:r>
            <a:r>
              <a:rPr lang="zh-CN" altLang="en-US" b="1"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a:t>
            </a:r>
            <a:r>
              <a:rPr lang="zh-CN" altLang="en-US" b="1" dirty="0">
                <a:latin typeface="宋体" panose="02010600030101010101" pitchFamily="2" charset="-122"/>
                <a:ea typeface="宋体" panose="02010600030101010101" pitchFamily="2" charset="-122"/>
              </a:rPr>
              <a:t>网页版）</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0F236620-13A2-5E5B-0C2C-2F1502669E2A}"/>
              </a:ext>
            </a:extLst>
          </p:cNvPr>
          <p:cNvSpPr>
            <a:spLocks noGrp="1"/>
          </p:cNvSpPr>
          <p:nvPr>
            <p:ph idx="1"/>
          </p:nvPr>
        </p:nvSpPr>
        <p:spPr>
          <a:xfrm>
            <a:off x="793089" y="2894361"/>
            <a:ext cx="10560710" cy="1522675"/>
          </a:xfrm>
        </p:spPr>
        <p:txBody>
          <a:bodyPr vert="horz" lIns="91440" tIns="45720" rIns="91440" bIns="45720" rtlCol="0" anchor="t">
            <a:normAutofit/>
          </a:bodyPr>
          <a:lstStyle/>
          <a:p>
            <a:pPr marL="0" indent="0">
              <a:buNone/>
            </a:pPr>
            <a:r>
              <a:rPr lang="en-US" altLang="zh-CN" sz="3300" b="1" i="1" dirty="0"/>
              <a:t>Profile</a:t>
            </a:r>
            <a:r>
              <a:rPr lang="zh-CN" altLang="en-US" sz="3300" b="1" dirty="0">
                <a:latin typeface="宋体" panose="02010600030101010101" pitchFamily="2" charset="-122"/>
                <a:ea typeface="宋体" panose="02010600030101010101" pitchFamily="2" charset="-122"/>
              </a:rPr>
              <a:t>（个人资料）</a:t>
            </a:r>
            <a:r>
              <a:rPr lang="zh-CN" altLang="en-US" sz="3300" dirty="0">
                <a:latin typeface="宋体" panose="02010600030101010101" pitchFamily="2" charset="-122"/>
                <a:ea typeface="宋体" panose="02010600030101010101" pitchFamily="2" charset="-122"/>
              </a:rPr>
              <a:t>图标（在所有页面右上角）可打开您的员工信息。</a:t>
            </a:r>
            <a:endParaRPr lang="en-US" sz="3300" dirty="0">
              <a:latin typeface="宋体" panose="02010600030101010101" pitchFamily="2" charset="-122"/>
              <a:ea typeface="宋体" panose="02010600030101010101" pitchFamily="2" charset="-122"/>
            </a:endParaRPr>
          </a:p>
        </p:txBody>
      </p:sp>
      <p:grpSp>
        <p:nvGrpSpPr>
          <p:cNvPr id="8" name="Group 7">
            <a:extLst>
              <a:ext uri="{FF2B5EF4-FFF2-40B4-BE49-F238E27FC236}">
                <a16:creationId xmlns:a16="http://schemas.microsoft.com/office/drawing/2014/main" id="{ACA628F0-88FD-60A9-B1FA-CE2A739E4333}"/>
              </a:ext>
            </a:extLst>
          </p:cNvPr>
          <p:cNvGrpSpPr/>
          <p:nvPr/>
        </p:nvGrpSpPr>
        <p:grpSpPr>
          <a:xfrm>
            <a:off x="7031951" y="1288742"/>
            <a:ext cx="3767197" cy="930360"/>
            <a:chOff x="7031951" y="1288742"/>
            <a:chExt cx="3767197" cy="930360"/>
          </a:xfrm>
        </p:grpSpPr>
        <p:pic>
          <p:nvPicPr>
            <p:cNvPr id="6" name="Picture 5">
              <a:extLst>
                <a:ext uri="{FF2B5EF4-FFF2-40B4-BE49-F238E27FC236}">
                  <a16:creationId xmlns:a16="http://schemas.microsoft.com/office/drawing/2014/main" id="{5097F4C5-BF65-802D-1102-47FFA1654D5E}"/>
                </a:ext>
              </a:extLst>
            </p:cNvPr>
            <p:cNvPicPr>
              <a:picLocks noChangeAspect="1"/>
            </p:cNvPicPr>
            <p:nvPr/>
          </p:nvPicPr>
          <p:blipFill>
            <a:blip r:embed="rId3"/>
            <a:stretch>
              <a:fillRect/>
            </a:stretch>
          </p:blipFill>
          <p:spPr>
            <a:xfrm>
              <a:off x="7031951" y="1288742"/>
              <a:ext cx="3767197" cy="930360"/>
            </a:xfrm>
            <a:prstGeom prst="rect">
              <a:avLst/>
            </a:prstGeom>
            <a:ln>
              <a:solidFill>
                <a:schemeClr val="tx1"/>
              </a:solidFill>
            </a:ln>
          </p:spPr>
        </p:pic>
        <p:sp>
          <p:nvSpPr>
            <p:cNvPr id="7" name="Circle: Hollow 6">
              <a:extLst>
                <a:ext uri="{FF2B5EF4-FFF2-40B4-BE49-F238E27FC236}">
                  <a16:creationId xmlns:a16="http://schemas.microsoft.com/office/drawing/2014/main" id="{A5FADE6A-DF7F-5637-0C19-CECE5D8CA64D}"/>
                </a:ext>
              </a:extLst>
            </p:cNvPr>
            <p:cNvSpPr/>
            <p:nvPr/>
          </p:nvSpPr>
          <p:spPr>
            <a:xfrm>
              <a:off x="9625263" y="1288742"/>
              <a:ext cx="1083296" cy="914244"/>
            </a:xfrm>
            <a:prstGeom prst="donut">
              <a:avLst>
                <a:gd name="adj" fmla="val 1056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Slide Number Placeholder 8">
            <a:extLst>
              <a:ext uri="{FF2B5EF4-FFF2-40B4-BE49-F238E27FC236}">
                <a16:creationId xmlns:a16="http://schemas.microsoft.com/office/drawing/2014/main" id="{60610B68-F307-9E1E-2E33-98B06A03106D}"/>
              </a:ext>
            </a:extLst>
          </p:cNvPr>
          <p:cNvSpPr>
            <a:spLocks noGrp="1"/>
          </p:cNvSpPr>
          <p:nvPr>
            <p:ph type="sldNum" sz="quarter" idx="12"/>
          </p:nvPr>
        </p:nvSpPr>
        <p:spPr/>
        <p:txBody>
          <a:bodyPr/>
          <a:lstStyle/>
          <a:p>
            <a:fld id="{5AE48DDE-99B8-4AE1-A822-D5D33CFFC483}" type="slidenum">
              <a:rPr lang="en-US" smtClean="0"/>
              <a:t>40</a:t>
            </a:fld>
            <a:endParaRPr lang="en-US"/>
          </a:p>
        </p:txBody>
      </p:sp>
      <p:pic>
        <p:nvPicPr>
          <p:cNvPr id="4" name="Graphic 3" descr="Laptop with solid fill">
            <a:extLst>
              <a:ext uri="{FF2B5EF4-FFF2-40B4-BE49-F238E27FC236}">
                <a16:creationId xmlns:a16="http://schemas.microsoft.com/office/drawing/2014/main" id="{5828CF4B-40FC-FD55-9386-839C8EE64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373548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192C-89CD-1B79-5408-31E3B9F5F8EC}"/>
              </a:ext>
            </a:extLst>
          </p:cNvPr>
          <p:cNvSpPr>
            <a:spLocks noGrp="1"/>
          </p:cNvSpPr>
          <p:nvPr>
            <p:ph type="title"/>
          </p:nvPr>
        </p:nvSpPr>
        <p:spPr>
          <a:xfrm>
            <a:off x="817803" y="309386"/>
            <a:ext cx="5487748" cy="1063574"/>
          </a:xfrm>
        </p:spPr>
        <p:txBody>
          <a:bodyPr>
            <a:normAutofit fontScale="90000"/>
          </a:bodyPr>
          <a:lstStyle/>
          <a:p>
            <a:r>
              <a:rPr lang="en-US" b="1" i="1" dirty="0"/>
              <a:t>Profile</a:t>
            </a:r>
            <a:r>
              <a:rPr lang="zh-CN" altLang="en-US" dirty="0">
                <a:latin typeface="宋体" panose="02010600030101010101" pitchFamily="2" charset="-122"/>
                <a:ea typeface="宋体" panose="02010600030101010101" pitchFamily="2" charset="-122"/>
              </a:rPr>
              <a:t>（个人资料）</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手机应用程序）</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C7592F0E-D7EA-CA44-7373-D2FE2849543C}"/>
              </a:ext>
            </a:extLst>
          </p:cNvPr>
          <p:cNvSpPr>
            <a:spLocks noGrp="1"/>
          </p:cNvSpPr>
          <p:nvPr>
            <p:ph idx="1"/>
          </p:nvPr>
        </p:nvSpPr>
        <p:spPr>
          <a:xfrm>
            <a:off x="884281" y="1636581"/>
            <a:ext cx="10562770" cy="3584838"/>
          </a:xfrm>
        </p:spPr>
        <p:txBody>
          <a:bodyPr/>
          <a:lstStyle/>
          <a:p>
            <a:pPr marL="0" indent="0">
              <a:buNone/>
            </a:pPr>
            <a:r>
              <a:rPr lang="zh-CN" altLang="en-US" sz="3300" b="1" dirty="0"/>
              <a:t>这个</a:t>
            </a:r>
            <a:r>
              <a:rPr lang="en-US" sz="3300" b="1" i="1" dirty="0"/>
              <a:t>profile </a:t>
            </a:r>
            <a:r>
              <a:rPr lang="zh-CN" altLang="en-US" sz="3200" b="1" dirty="0">
                <a:latin typeface="宋体" panose="02010600030101010101" pitchFamily="2" charset="-122"/>
                <a:ea typeface="宋体" panose="02010600030101010101" pitchFamily="2" charset="-122"/>
              </a:rPr>
              <a:t>（个人资料）图标</a:t>
            </a:r>
            <a:r>
              <a:rPr lang="zh-CN" altLang="en-US" sz="3200" dirty="0">
                <a:latin typeface="宋体" panose="02010600030101010101" pitchFamily="2" charset="-122"/>
                <a:ea typeface="宋体" panose="02010600030101010101" pitchFamily="2" charset="-122"/>
              </a:rPr>
              <a:t>位于右下角。</a:t>
            </a:r>
            <a:endParaRPr lang="en-US" sz="3200"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AD4DFEC5-4A3D-A3D5-4164-D668BA749DE3}"/>
              </a:ext>
            </a:extLst>
          </p:cNvPr>
          <p:cNvSpPr>
            <a:spLocks noGrp="1"/>
          </p:cNvSpPr>
          <p:nvPr>
            <p:ph type="sldNum" sz="quarter" idx="12"/>
          </p:nvPr>
        </p:nvSpPr>
        <p:spPr/>
        <p:txBody>
          <a:bodyPr/>
          <a:lstStyle/>
          <a:p>
            <a:fld id="{5AE48DDE-99B8-4AE1-A822-D5D33CFFC483}" type="slidenum">
              <a:rPr lang="en-US" smtClean="0"/>
              <a:t>41</a:t>
            </a:fld>
            <a:endParaRPr lang="en-US"/>
          </a:p>
        </p:txBody>
      </p:sp>
      <p:pic>
        <p:nvPicPr>
          <p:cNvPr id="5" name="Graphic 4" descr="Smart Phone with solid fill">
            <a:extLst>
              <a:ext uri="{FF2B5EF4-FFF2-40B4-BE49-F238E27FC236}">
                <a16:creationId xmlns:a16="http://schemas.microsoft.com/office/drawing/2014/main" id="{C2AF0315-70C8-2159-DE24-BCE821396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DB9FFF6E-CE98-0181-15E3-3B2248A9CA34}"/>
              </a:ext>
            </a:extLst>
          </p:cNvPr>
          <p:cNvPicPr>
            <a:picLocks noChangeAspect="1"/>
          </p:cNvPicPr>
          <p:nvPr/>
        </p:nvPicPr>
        <p:blipFill rotWithShape="1">
          <a:blip r:embed="rId5">
            <a:extLst>
              <a:ext uri="{28A0092B-C50C-407E-A947-70E740481C1C}">
                <a14:useLocalDpi xmlns:a14="http://schemas.microsoft.com/office/drawing/2010/main" val="0"/>
              </a:ext>
            </a:extLst>
          </a:blip>
          <a:srcRect t="11061"/>
          <a:stretch/>
        </p:blipFill>
        <p:spPr bwMode="auto">
          <a:xfrm>
            <a:off x="4993586" y="2652296"/>
            <a:ext cx="2006690" cy="38802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Arrow: Left 6">
            <a:extLst>
              <a:ext uri="{FF2B5EF4-FFF2-40B4-BE49-F238E27FC236}">
                <a16:creationId xmlns:a16="http://schemas.microsoft.com/office/drawing/2014/main" id="{6EB37193-33A0-0CCC-CB1C-C1A4B4ECB5B4}"/>
              </a:ext>
            </a:extLst>
          </p:cNvPr>
          <p:cNvSpPr/>
          <p:nvPr/>
        </p:nvSpPr>
        <p:spPr>
          <a:xfrm>
            <a:off x="6903720" y="6114489"/>
            <a:ext cx="1664208" cy="3603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831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38E4-4BE6-327C-46DD-E957477FA5CD}"/>
              </a:ext>
            </a:extLst>
          </p:cNvPr>
          <p:cNvSpPr>
            <a:spLocks noGrp="1"/>
          </p:cNvSpPr>
          <p:nvPr>
            <p:ph type="title"/>
          </p:nvPr>
        </p:nvSpPr>
        <p:spPr>
          <a:xfrm>
            <a:off x="805446" y="173227"/>
            <a:ext cx="8944555" cy="1063574"/>
          </a:xfrm>
        </p:spPr>
        <p:txBody>
          <a:bodyPr>
            <a:normAutofit fontScale="90000"/>
          </a:bodyPr>
          <a:lstStyle/>
          <a:p>
            <a:r>
              <a:rPr lang="en-US" b="1" i="1" dirty="0"/>
              <a:t>Awaiting Your Action</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等待您处理）</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DE986795-36DA-39E8-9AC0-A4656971C90A}"/>
              </a:ext>
            </a:extLst>
          </p:cNvPr>
          <p:cNvSpPr>
            <a:spLocks noGrp="1"/>
          </p:cNvSpPr>
          <p:nvPr>
            <p:ph idx="1"/>
          </p:nvPr>
        </p:nvSpPr>
        <p:spPr>
          <a:xfrm>
            <a:off x="855452" y="1636581"/>
            <a:ext cx="10293812" cy="3584838"/>
          </a:xfrm>
        </p:spPr>
        <p:txBody>
          <a:bodyPr vert="horz" lIns="91440" tIns="45720" rIns="91440" bIns="45720" rtlCol="0" anchor="t">
            <a:normAutofit/>
          </a:bodyPr>
          <a:lstStyle/>
          <a:p>
            <a:pPr marL="0" indent="0">
              <a:buNone/>
            </a:pPr>
            <a:r>
              <a:rPr lang="en-US" sz="3300" b="1" i="1" dirty="0"/>
              <a:t>Awaiting your action</a:t>
            </a:r>
            <a:r>
              <a:rPr lang="zh-CN" altLang="en-US" sz="3200" b="1" dirty="0">
                <a:latin typeface="宋体" panose="02010600030101010101" pitchFamily="2" charset="-122"/>
                <a:ea typeface="宋体" panose="02010600030101010101" pitchFamily="2" charset="-122"/>
              </a:rPr>
              <a:t>（等待您处理）</a:t>
            </a:r>
            <a:r>
              <a:rPr lang="zh-CN" altLang="en-US" sz="3200" dirty="0">
                <a:latin typeface="宋体" panose="02010600030101010101" pitchFamily="2" charset="-122"/>
                <a:ea typeface="宋体" panose="02010600030101010101" pitchFamily="2" charset="-122"/>
              </a:rPr>
              <a:t>会显示您最新的</a:t>
            </a:r>
            <a:r>
              <a:rPr lang="en-US" sz="3200" dirty="0"/>
              <a:t>3</a:t>
            </a:r>
            <a:r>
              <a:rPr lang="zh-CN" altLang="en-US" sz="3200" dirty="0">
                <a:latin typeface="宋体" panose="02010600030101010101" pitchFamily="2" charset="-122"/>
                <a:ea typeface="宋体" panose="02010600030101010101" pitchFamily="2" charset="-122"/>
              </a:rPr>
              <a:t>个任务。</a:t>
            </a:r>
            <a:endParaRPr lang="en-US" sz="3200" dirty="0">
              <a:latin typeface="宋体" panose="02010600030101010101" pitchFamily="2" charset="-122"/>
              <a:ea typeface="宋体" panose="02010600030101010101" pitchFamily="2" charset="-122"/>
            </a:endParaRPr>
          </a:p>
        </p:txBody>
      </p:sp>
      <p:pic>
        <p:nvPicPr>
          <p:cNvPr id="4" name="Picture 3" descr="A white rectangular object with black text&#10;&#10;AI-generated content may be incorrect.">
            <a:extLst>
              <a:ext uri="{FF2B5EF4-FFF2-40B4-BE49-F238E27FC236}">
                <a16:creationId xmlns:a16="http://schemas.microsoft.com/office/drawing/2014/main" id="{CFB7A632-55EF-A57D-54E6-30AA25E177E7}"/>
              </a:ext>
            </a:extLst>
          </p:cNvPr>
          <p:cNvPicPr>
            <a:picLocks noChangeAspect="1"/>
          </p:cNvPicPr>
          <p:nvPr/>
        </p:nvPicPr>
        <p:blipFill>
          <a:blip r:embed="rId3"/>
          <a:stretch>
            <a:fillRect/>
          </a:stretch>
        </p:blipFill>
        <p:spPr>
          <a:xfrm>
            <a:off x="1674961" y="3039217"/>
            <a:ext cx="8842076" cy="1811188"/>
          </a:xfrm>
          <a:prstGeom prst="rect">
            <a:avLst/>
          </a:prstGeom>
          <a:ln>
            <a:solidFill>
              <a:schemeClr val="tx1"/>
            </a:solidFill>
          </a:ln>
        </p:spPr>
      </p:pic>
      <p:sp>
        <p:nvSpPr>
          <p:cNvPr id="5" name="Slide Number Placeholder 4">
            <a:extLst>
              <a:ext uri="{FF2B5EF4-FFF2-40B4-BE49-F238E27FC236}">
                <a16:creationId xmlns:a16="http://schemas.microsoft.com/office/drawing/2014/main" id="{DDE56B91-A19D-254B-C4FA-B54EBFCF0DFD}"/>
              </a:ext>
            </a:extLst>
          </p:cNvPr>
          <p:cNvSpPr>
            <a:spLocks noGrp="1"/>
          </p:cNvSpPr>
          <p:nvPr>
            <p:ph type="sldNum" sz="quarter" idx="12"/>
          </p:nvPr>
        </p:nvSpPr>
        <p:spPr/>
        <p:txBody>
          <a:bodyPr/>
          <a:lstStyle/>
          <a:p>
            <a:fld id="{5AE48DDE-99B8-4AE1-A822-D5D33CFFC483}" type="slidenum">
              <a:rPr lang="en-US" smtClean="0"/>
              <a:t>42</a:t>
            </a:fld>
            <a:endParaRPr lang="en-US"/>
          </a:p>
        </p:txBody>
      </p:sp>
      <p:pic>
        <p:nvPicPr>
          <p:cNvPr id="6" name="Graphic 5" descr="Laptop with solid fill">
            <a:extLst>
              <a:ext uri="{FF2B5EF4-FFF2-40B4-BE49-F238E27FC236}">
                <a16:creationId xmlns:a16="http://schemas.microsoft.com/office/drawing/2014/main" id="{D25DA96D-922A-826B-64BF-8E12B19A99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23166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9F19-CF5D-5ABE-DB09-3E82B777C9D9}"/>
              </a:ext>
            </a:extLst>
          </p:cNvPr>
          <p:cNvSpPr>
            <a:spLocks noGrp="1"/>
          </p:cNvSpPr>
          <p:nvPr>
            <p:ph type="title"/>
          </p:nvPr>
        </p:nvSpPr>
        <p:spPr>
          <a:xfrm>
            <a:off x="891943" y="281597"/>
            <a:ext cx="8944555" cy="1063574"/>
          </a:xfrm>
        </p:spPr>
        <p:txBody>
          <a:bodyPr/>
          <a:lstStyle/>
          <a:p>
            <a:r>
              <a:rPr lang="en-US" b="1" i="1" dirty="0"/>
              <a:t>Timely Suggestions</a:t>
            </a:r>
            <a:r>
              <a:rPr lang="zh-CN" altLang="en-US" dirty="0">
                <a:latin typeface="宋体" panose="02010600030101010101" pitchFamily="2" charset="-122"/>
                <a:ea typeface="宋体" panose="02010600030101010101" pitchFamily="2" charset="-122"/>
              </a:rPr>
              <a:t>（及时建议）</a:t>
            </a:r>
            <a:endParaRPr lang="en-US" b="1" dirty="0"/>
          </a:p>
        </p:txBody>
      </p:sp>
      <p:sp>
        <p:nvSpPr>
          <p:cNvPr id="3" name="Content Placeholder 2">
            <a:extLst>
              <a:ext uri="{FF2B5EF4-FFF2-40B4-BE49-F238E27FC236}">
                <a16:creationId xmlns:a16="http://schemas.microsoft.com/office/drawing/2014/main" id="{C31CBD4F-7612-13FE-2A62-06BFD90C6399}"/>
              </a:ext>
            </a:extLst>
          </p:cNvPr>
          <p:cNvSpPr>
            <a:spLocks noGrp="1"/>
          </p:cNvSpPr>
          <p:nvPr>
            <p:ph idx="1"/>
          </p:nvPr>
        </p:nvSpPr>
        <p:spPr>
          <a:xfrm>
            <a:off x="891944" y="1738500"/>
            <a:ext cx="10147532" cy="4306116"/>
          </a:xfrm>
        </p:spPr>
        <p:txBody>
          <a:bodyPr vert="horz" lIns="91440" tIns="45720" rIns="91440" bIns="45720" rtlCol="0" anchor="t">
            <a:normAutofit/>
          </a:bodyPr>
          <a:lstStyle/>
          <a:p>
            <a:pPr marL="0" indent="0">
              <a:buNone/>
            </a:pPr>
            <a:r>
              <a:rPr lang="en-US" sz="3300" b="1" i="1" dirty="0"/>
              <a:t>Timely suggestions</a:t>
            </a:r>
            <a:r>
              <a:rPr lang="zh-CN" altLang="en-US" sz="3200" b="1" dirty="0">
                <a:latin typeface="宋体" panose="02010600030101010101" pitchFamily="2" charset="-122"/>
                <a:ea typeface="宋体" panose="02010600030101010101" pitchFamily="2" charset="-122"/>
              </a:rPr>
              <a:t>（及时建议）</a:t>
            </a:r>
            <a:r>
              <a:rPr lang="zh-CN" altLang="en-US" sz="3200" dirty="0">
                <a:latin typeface="宋体" panose="02010600030101010101" pitchFamily="2" charset="-122"/>
                <a:ea typeface="宋体" panose="02010600030101010101" pitchFamily="2" charset="-122"/>
              </a:rPr>
              <a:t>会显示系统推荐的任务和报告。</a:t>
            </a:r>
            <a:endParaRPr lang="en-US" sz="3300" dirty="0">
              <a:latin typeface="宋体" panose="02010600030101010101" pitchFamily="2" charset="-122"/>
              <a:ea typeface="宋体" panose="02010600030101010101" pitchFamily="2" charset="-122"/>
            </a:endParaRPr>
          </a:p>
        </p:txBody>
      </p:sp>
      <p:pic>
        <p:nvPicPr>
          <p:cNvPr id="4" name="Picture 3" descr="A screenshot of a computer&#10;&#10;AI-generated content may be incorrect.">
            <a:extLst>
              <a:ext uri="{FF2B5EF4-FFF2-40B4-BE49-F238E27FC236}">
                <a16:creationId xmlns:a16="http://schemas.microsoft.com/office/drawing/2014/main" id="{648B6F8B-5955-EC14-1694-55DA0601BB1A}"/>
              </a:ext>
            </a:extLst>
          </p:cNvPr>
          <p:cNvPicPr>
            <a:picLocks noChangeAspect="1"/>
          </p:cNvPicPr>
          <p:nvPr/>
        </p:nvPicPr>
        <p:blipFill>
          <a:blip r:embed="rId3"/>
          <a:stretch>
            <a:fillRect/>
          </a:stretch>
        </p:blipFill>
        <p:spPr>
          <a:xfrm>
            <a:off x="2735831" y="3262713"/>
            <a:ext cx="7922644" cy="2693958"/>
          </a:xfrm>
          <a:prstGeom prst="rect">
            <a:avLst/>
          </a:prstGeom>
          <a:ln>
            <a:solidFill>
              <a:schemeClr val="tx1"/>
            </a:solidFill>
          </a:ln>
        </p:spPr>
      </p:pic>
      <p:sp>
        <p:nvSpPr>
          <p:cNvPr id="5" name="Slide Number Placeholder 4">
            <a:extLst>
              <a:ext uri="{FF2B5EF4-FFF2-40B4-BE49-F238E27FC236}">
                <a16:creationId xmlns:a16="http://schemas.microsoft.com/office/drawing/2014/main" id="{35F668C1-B5D9-FEDF-D97F-D6DDC10253CE}"/>
              </a:ext>
            </a:extLst>
          </p:cNvPr>
          <p:cNvSpPr>
            <a:spLocks noGrp="1"/>
          </p:cNvSpPr>
          <p:nvPr>
            <p:ph type="sldNum" sz="quarter" idx="12"/>
          </p:nvPr>
        </p:nvSpPr>
        <p:spPr/>
        <p:txBody>
          <a:bodyPr/>
          <a:lstStyle/>
          <a:p>
            <a:fld id="{5AE48DDE-99B8-4AE1-A822-D5D33CFFC483}" type="slidenum">
              <a:rPr lang="en-US" smtClean="0"/>
              <a:t>43</a:t>
            </a:fld>
            <a:endParaRPr lang="en-US"/>
          </a:p>
        </p:txBody>
      </p:sp>
      <p:pic>
        <p:nvPicPr>
          <p:cNvPr id="6" name="Graphic 5" descr="Laptop with solid fill">
            <a:extLst>
              <a:ext uri="{FF2B5EF4-FFF2-40B4-BE49-F238E27FC236}">
                <a16:creationId xmlns:a16="http://schemas.microsoft.com/office/drawing/2014/main" id="{60D97305-258D-BB7C-E100-9E2006B4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3901937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D5AA3-FA1C-AD34-A701-022424D644CB}"/>
              </a:ext>
            </a:extLst>
          </p:cNvPr>
          <p:cNvSpPr>
            <a:spLocks noGrp="1"/>
          </p:cNvSpPr>
          <p:nvPr>
            <p:ph type="title"/>
          </p:nvPr>
        </p:nvSpPr>
        <p:spPr>
          <a:xfrm>
            <a:off x="793088" y="307924"/>
            <a:ext cx="8944555" cy="1063574"/>
          </a:xfrm>
        </p:spPr>
        <p:txBody>
          <a:bodyPr>
            <a:normAutofit fontScale="90000"/>
          </a:bodyPr>
          <a:lstStyle/>
          <a:p>
            <a:r>
              <a:rPr lang="en-US" b="1" i="1" dirty="0"/>
              <a:t>Timely Suggestions</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及时建议） （移动应用程序）</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E7C52C10-BEF1-4729-0E2E-9427E4F5D023}"/>
              </a:ext>
            </a:extLst>
          </p:cNvPr>
          <p:cNvSpPr>
            <a:spLocks noGrp="1"/>
          </p:cNvSpPr>
          <p:nvPr>
            <p:ph idx="1"/>
          </p:nvPr>
        </p:nvSpPr>
        <p:spPr>
          <a:xfrm>
            <a:off x="891944" y="1895335"/>
            <a:ext cx="10757131" cy="3584838"/>
          </a:xfrm>
        </p:spPr>
        <p:txBody>
          <a:bodyPr>
            <a:normAutofit/>
          </a:bodyPr>
          <a:lstStyle/>
          <a:p>
            <a:pPr marL="0" indent="0">
              <a:buNone/>
            </a:pPr>
            <a:r>
              <a:rPr lang="zh-CN" altLang="en-US" sz="3600" dirty="0">
                <a:latin typeface="宋体" panose="02010600030101010101" pitchFamily="2" charset="-122"/>
                <a:ea typeface="宋体" panose="02010600030101010101" pitchFamily="2" charset="-122"/>
              </a:rPr>
              <a:t>您也会在手机应用中看到</a:t>
            </a:r>
            <a:r>
              <a:rPr lang="en-US" sz="3300" b="1" i="1" dirty="0"/>
              <a:t>Timely suggestions</a:t>
            </a:r>
            <a:r>
              <a:rPr lang="zh-CN" altLang="en-US" sz="3300" b="1" dirty="0">
                <a:latin typeface="宋体" panose="02010600030101010101" pitchFamily="2" charset="-122"/>
                <a:ea typeface="宋体" panose="02010600030101010101" pitchFamily="2" charset="-122"/>
              </a:rPr>
              <a:t>（及时建议）。</a:t>
            </a:r>
            <a:endParaRPr lang="en-US" sz="3300"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0DDF7F45-EEAA-9FCE-EF8C-31DF40527489}"/>
              </a:ext>
            </a:extLst>
          </p:cNvPr>
          <p:cNvSpPr>
            <a:spLocks noGrp="1"/>
          </p:cNvSpPr>
          <p:nvPr>
            <p:ph type="sldNum" sz="quarter" idx="12"/>
          </p:nvPr>
        </p:nvSpPr>
        <p:spPr/>
        <p:txBody>
          <a:bodyPr/>
          <a:lstStyle/>
          <a:p>
            <a:fld id="{5AE48DDE-99B8-4AE1-A822-D5D33CFFC483}" type="slidenum">
              <a:rPr lang="en-US" smtClean="0"/>
              <a:t>44</a:t>
            </a:fld>
            <a:endParaRPr lang="en-US"/>
          </a:p>
        </p:txBody>
      </p:sp>
      <p:pic>
        <p:nvPicPr>
          <p:cNvPr id="5" name="Graphic 4" descr="Smart Phone with solid fill">
            <a:extLst>
              <a:ext uri="{FF2B5EF4-FFF2-40B4-BE49-F238E27FC236}">
                <a16:creationId xmlns:a16="http://schemas.microsoft.com/office/drawing/2014/main" id="{9EEFF6CB-00CC-6A6E-2FDB-4C90A9F84F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1928" y="320276"/>
            <a:ext cx="914400" cy="914400"/>
          </a:xfrm>
          <a:prstGeom prst="rect">
            <a:avLst/>
          </a:prstGeom>
        </p:spPr>
      </p:pic>
      <p:pic>
        <p:nvPicPr>
          <p:cNvPr id="6" name="Content Placeholder 7" descr="A screenshot of a phone&#10;&#10;AI-generated content may be incorrect.">
            <a:extLst>
              <a:ext uri="{FF2B5EF4-FFF2-40B4-BE49-F238E27FC236}">
                <a16:creationId xmlns:a16="http://schemas.microsoft.com/office/drawing/2014/main" id="{178ED9E3-9818-21FA-0B0E-893D9F16B24A}"/>
              </a:ext>
            </a:extLst>
          </p:cNvPr>
          <p:cNvPicPr>
            <a:picLocks noChangeAspect="1"/>
          </p:cNvPicPr>
          <p:nvPr/>
        </p:nvPicPr>
        <p:blipFill rotWithShape="1">
          <a:blip r:embed="rId5">
            <a:extLst>
              <a:ext uri="{28A0092B-C50C-407E-A947-70E740481C1C}">
                <a14:useLocalDpi xmlns:a14="http://schemas.microsoft.com/office/drawing/2010/main" val="0"/>
              </a:ext>
            </a:extLst>
          </a:blip>
          <a:srcRect t="50274" b="10533"/>
          <a:stretch/>
        </p:blipFill>
        <p:spPr bwMode="auto">
          <a:xfrm>
            <a:off x="4608299" y="3252772"/>
            <a:ext cx="2975401" cy="25353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689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D57D-DEA2-88F1-AE19-125F2F8DB9A7}"/>
              </a:ext>
            </a:extLst>
          </p:cNvPr>
          <p:cNvSpPr>
            <a:spLocks noGrp="1"/>
          </p:cNvSpPr>
          <p:nvPr>
            <p:ph type="title"/>
          </p:nvPr>
        </p:nvSpPr>
        <p:spPr>
          <a:xfrm>
            <a:off x="941369" y="358413"/>
            <a:ext cx="8944555" cy="1063574"/>
          </a:xfrm>
        </p:spPr>
        <p:txBody>
          <a:bodyPr/>
          <a:lstStyle/>
          <a:p>
            <a:r>
              <a:rPr lang="en-US" b="1" i="1" dirty="0"/>
              <a:t>Quick Tasks</a:t>
            </a:r>
            <a:r>
              <a:rPr lang="zh-CN" altLang="en-US" dirty="0">
                <a:latin typeface="宋体" panose="02010600030101010101" pitchFamily="2" charset="-122"/>
                <a:ea typeface="宋体" panose="02010600030101010101" pitchFamily="2" charset="-122"/>
              </a:rPr>
              <a:t>（快捷任务）</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AF24D638-1337-5706-3FDA-BF8E74E13B4D}"/>
              </a:ext>
            </a:extLst>
          </p:cNvPr>
          <p:cNvSpPr>
            <a:spLocks noGrp="1"/>
          </p:cNvSpPr>
          <p:nvPr>
            <p:ph idx="1"/>
          </p:nvPr>
        </p:nvSpPr>
        <p:spPr>
          <a:xfrm>
            <a:off x="866775" y="1864586"/>
            <a:ext cx="10362427" cy="3584838"/>
          </a:xfrm>
        </p:spPr>
        <p:txBody>
          <a:bodyPr vert="horz" lIns="91440" tIns="45720" rIns="91440" bIns="45720" rtlCol="0" anchor="t">
            <a:normAutofit/>
          </a:bodyPr>
          <a:lstStyle/>
          <a:p>
            <a:pPr marL="0" indent="0">
              <a:buNone/>
            </a:pPr>
            <a:r>
              <a:rPr lang="en-US" sz="3300" b="1" i="1" dirty="0"/>
              <a:t>Quick tasks</a:t>
            </a:r>
            <a:r>
              <a:rPr lang="zh-CN" altLang="en-US" sz="3200" b="1" dirty="0">
                <a:latin typeface="宋体" panose="02010600030101010101" pitchFamily="2" charset="-122"/>
                <a:ea typeface="宋体" panose="02010600030101010101" pitchFamily="2" charset="-122"/>
              </a:rPr>
              <a:t>（快捷任务）</a:t>
            </a:r>
            <a:r>
              <a:rPr lang="zh-CN" altLang="en-US" sz="3200" dirty="0">
                <a:latin typeface="宋体" panose="02010600030101010101" pitchFamily="2" charset="-122"/>
                <a:ea typeface="宋体" panose="02010600030101010101" pitchFamily="2" charset="-122"/>
              </a:rPr>
              <a:t>帮助您快速开始您最常进行的</a:t>
            </a:r>
            <a:r>
              <a:rPr lang="en-US" sz="3200" dirty="0"/>
              <a:t>3</a:t>
            </a:r>
            <a:r>
              <a:rPr lang="zh-CN" altLang="en-US" sz="3200" dirty="0">
                <a:latin typeface="宋体" panose="02010600030101010101" pitchFamily="2" charset="-122"/>
                <a:ea typeface="宋体" panose="02010600030101010101" pitchFamily="2" charset="-122"/>
              </a:rPr>
              <a:t>个操作。</a:t>
            </a:r>
            <a:endParaRPr lang="en-US" sz="3200" dirty="0">
              <a:latin typeface="宋体" panose="02010600030101010101" pitchFamily="2" charset="-122"/>
              <a:ea typeface="宋体" panose="02010600030101010101" pitchFamily="2" charset="-122"/>
            </a:endParaRPr>
          </a:p>
        </p:txBody>
      </p:sp>
      <p:pic>
        <p:nvPicPr>
          <p:cNvPr id="4" name="Picture 3" descr="A screenshot of a phone&#10;&#10;AI-generated content may be incorrect.">
            <a:extLst>
              <a:ext uri="{FF2B5EF4-FFF2-40B4-BE49-F238E27FC236}">
                <a16:creationId xmlns:a16="http://schemas.microsoft.com/office/drawing/2014/main" id="{09A91654-AE13-088B-65DB-2AEA00481720}"/>
              </a:ext>
            </a:extLst>
          </p:cNvPr>
          <p:cNvPicPr>
            <a:picLocks noChangeAspect="1"/>
          </p:cNvPicPr>
          <p:nvPr/>
        </p:nvPicPr>
        <p:blipFill>
          <a:blip r:embed="rId3"/>
          <a:stretch>
            <a:fillRect/>
          </a:stretch>
        </p:blipFill>
        <p:spPr>
          <a:xfrm>
            <a:off x="4704510" y="3669087"/>
            <a:ext cx="4217334" cy="2881592"/>
          </a:xfrm>
          <a:prstGeom prst="rect">
            <a:avLst/>
          </a:prstGeom>
          <a:ln>
            <a:solidFill>
              <a:schemeClr val="tx1"/>
            </a:solidFill>
          </a:ln>
        </p:spPr>
      </p:pic>
      <p:sp>
        <p:nvSpPr>
          <p:cNvPr id="5" name="Slide Number Placeholder 4">
            <a:extLst>
              <a:ext uri="{FF2B5EF4-FFF2-40B4-BE49-F238E27FC236}">
                <a16:creationId xmlns:a16="http://schemas.microsoft.com/office/drawing/2014/main" id="{0B0964F1-0C89-6103-42F6-4075AB42AD66}"/>
              </a:ext>
            </a:extLst>
          </p:cNvPr>
          <p:cNvSpPr>
            <a:spLocks noGrp="1"/>
          </p:cNvSpPr>
          <p:nvPr>
            <p:ph type="sldNum" sz="quarter" idx="12"/>
          </p:nvPr>
        </p:nvSpPr>
        <p:spPr/>
        <p:txBody>
          <a:bodyPr/>
          <a:lstStyle/>
          <a:p>
            <a:fld id="{5AE48DDE-99B8-4AE1-A822-D5D33CFFC483}" type="slidenum">
              <a:rPr lang="en-US" smtClean="0"/>
              <a:t>45</a:t>
            </a:fld>
            <a:endParaRPr lang="en-US"/>
          </a:p>
        </p:txBody>
      </p:sp>
      <p:pic>
        <p:nvPicPr>
          <p:cNvPr id="6" name="Graphic 5" descr="Laptop with solid fill">
            <a:extLst>
              <a:ext uri="{FF2B5EF4-FFF2-40B4-BE49-F238E27FC236}">
                <a16:creationId xmlns:a16="http://schemas.microsoft.com/office/drawing/2014/main" id="{33A0B45A-C9ED-2C2D-4441-FA39C978E3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232667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4A770-D0BA-F253-B18E-15FD70B473CE}"/>
              </a:ext>
            </a:extLst>
          </p:cNvPr>
          <p:cNvSpPr>
            <a:spLocks noGrp="1"/>
          </p:cNvSpPr>
          <p:nvPr>
            <p:ph type="title"/>
          </p:nvPr>
        </p:nvSpPr>
        <p:spPr>
          <a:xfrm>
            <a:off x="854872" y="284388"/>
            <a:ext cx="8944555" cy="1063574"/>
          </a:xfrm>
        </p:spPr>
        <p:txBody>
          <a:bodyPr>
            <a:normAutofit fontScale="90000"/>
          </a:bodyPr>
          <a:lstStyle/>
          <a:p>
            <a:r>
              <a:rPr lang="en-US" b="1" i="1" dirty="0"/>
              <a:t>Your Top Apps</a:t>
            </a:r>
            <a:r>
              <a:rPr lang="zh-CN" altLang="en-US" dirty="0">
                <a:latin typeface="宋体" panose="02010600030101010101" pitchFamily="2" charset="-122"/>
                <a:ea typeface="宋体" panose="02010600030101010101" pitchFamily="2" charset="-122"/>
              </a:rPr>
              <a:t>（您的常用应用程序）</a:t>
            </a:r>
            <a:endParaRPr lang="en-US" b="1" dirty="0"/>
          </a:p>
        </p:txBody>
      </p:sp>
      <p:sp>
        <p:nvSpPr>
          <p:cNvPr id="3" name="Content Placeholder 2">
            <a:extLst>
              <a:ext uri="{FF2B5EF4-FFF2-40B4-BE49-F238E27FC236}">
                <a16:creationId xmlns:a16="http://schemas.microsoft.com/office/drawing/2014/main" id="{49CF5128-820D-6854-788D-7246EF63C694}"/>
              </a:ext>
            </a:extLst>
          </p:cNvPr>
          <p:cNvSpPr>
            <a:spLocks noGrp="1"/>
          </p:cNvSpPr>
          <p:nvPr>
            <p:ph idx="1"/>
          </p:nvPr>
        </p:nvSpPr>
        <p:spPr>
          <a:xfrm>
            <a:off x="4955059" y="2309152"/>
            <a:ext cx="6981568" cy="3584838"/>
          </a:xfrm>
        </p:spPr>
        <p:txBody>
          <a:bodyPr vert="horz" lIns="91440" tIns="45720" rIns="91440" bIns="45720" rtlCol="0" anchor="t">
            <a:normAutofit/>
          </a:bodyPr>
          <a:lstStyle/>
          <a:p>
            <a:pPr marL="0" indent="0">
              <a:buNone/>
            </a:pPr>
            <a:r>
              <a:rPr lang="en-US" sz="3300" b="1" i="1" dirty="0"/>
              <a:t>Your top apps</a:t>
            </a:r>
            <a:r>
              <a:rPr lang="zh-CN" altLang="en-US" sz="3200" b="1" dirty="0">
                <a:latin typeface="宋体" panose="02010600030101010101" pitchFamily="2" charset="-122"/>
                <a:ea typeface="宋体" panose="02010600030101010101" pitchFamily="2" charset="-122"/>
              </a:rPr>
              <a:t>（您的常用应用程序）</a:t>
            </a:r>
            <a:r>
              <a:rPr lang="zh-CN" altLang="en-US" sz="3200" dirty="0">
                <a:latin typeface="宋体" panose="02010600030101010101" pitchFamily="2" charset="-122"/>
                <a:ea typeface="宋体" panose="02010600030101010101" pitchFamily="2" charset="-122"/>
              </a:rPr>
              <a:t>会显示</a:t>
            </a:r>
            <a:r>
              <a:rPr lang="en-US" altLang="zh-CN" sz="3200" dirty="0"/>
              <a:t>4</a:t>
            </a:r>
            <a:r>
              <a:rPr lang="zh-CN" altLang="en-US" sz="3200" dirty="0">
                <a:latin typeface="宋体" panose="02010600030101010101" pitchFamily="2" charset="-122"/>
                <a:ea typeface="宋体" panose="02010600030101010101" pitchFamily="2" charset="-122"/>
              </a:rPr>
              <a:t>个系统默认的应用程序。</a:t>
            </a:r>
            <a:endParaRPr lang="en-US" sz="3200" dirty="0">
              <a:latin typeface="宋体" panose="02010600030101010101" pitchFamily="2" charset="-122"/>
              <a:ea typeface="宋体" panose="02010600030101010101" pitchFamily="2" charset="-122"/>
            </a:endParaRPr>
          </a:p>
        </p:txBody>
      </p:sp>
      <p:pic>
        <p:nvPicPr>
          <p:cNvPr id="4" name="Picture 3" descr="A screenshot of a phone&#10;&#10;AI-generated content may be incorrect.">
            <a:extLst>
              <a:ext uri="{FF2B5EF4-FFF2-40B4-BE49-F238E27FC236}">
                <a16:creationId xmlns:a16="http://schemas.microsoft.com/office/drawing/2014/main" id="{A4FF0F73-E1D5-1413-1615-4A044E0BC77C}"/>
              </a:ext>
            </a:extLst>
          </p:cNvPr>
          <p:cNvPicPr>
            <a:picLocks noChangeAspect="1"/>
          </p:cNvPicPr>
          <p:nvPr/>
        </p:nvPicPr>
        <p:blipFill>
          <a:blip r:embed="rId3"/>
          <a:stretch>
            <a:fillRect/>
          </a:stretch>
        </p:blipFill>
        <p:spPr>
          <a:xfrm>
            <a:off x="1162518" y="1678957"/>
            <a:ext cx="3488223" cy="4055871"/>
          </a:xfrm>
          <a:prstGeom prst="rect">
            <a:avLst/>
          </a:prstGeom>
          <a:ln>
            <a:solidFill>
              <a:schemeClr val="tx1"/>
            </a:solidFill>
          </a:ln>
        </p:spPr>
      </p:pic>
      <p:sp>
        <p:nvSpPr>
          <p:cNvPr id="5" name="Slide Number Placeholder 4">
            <a:extLst>
              <a:ext uri="{FF2B5EF4-FFF2-40B4-BE49-F238E27FC236}">
                <a16:creationId xmlns:a16="http://schemas.microsoft.com/office/drawing/2014/main" id="{359E3C26-D446-DE89-E5E1-0B0B8413F3F3}"/>
              </a:ext>
            </a:extLst>
          </p:cNvPr>
          <p:cNvSpPr>
            <a:spLocks noGrp="1"/>
          </p:cNvSpPr>
          <p:nvPr>
            <p:ph type="sldNum" sz="quarter" idx="12"/>
          </p:nvPr>
        </p:nvSpPr>
        <p:spPr/>
        <p:txBody>
          <a:bodyPr/>
          <a:lstStyle/>
          <a:p>
            <a:fld id="{5AE48DDE-99B8-4AE1-A822-D5D33CFFC483}" type="slidenum">
              <a:rPr lang="en-US" smtClean="0"/>
              <a:t>46</a:t>
            </a:fld>
            <a:endParaRPr lang="en-US"/>
          </a:p>
        </p:txBody>
      </p:sp>
      <p:pic>
        <p:nvPicPr>
          <p:cNvPr id="6" name="Graphic 5" descr="Laptop with solid fill">
            <a:extLst>
              <a:ext uri="{FF2B5EF4-FFF2-40B4-BE49-F238E27FC236}">
                <a16:creationId xmlns:a16="http://schemas.microsoft.com/office/drawing/2014/main" id="{B285C8DC-91B8-ADED-BA9F-5E89A6AD03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16832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F09C-CC6B-6F9C-6964-E8BA29F08EB2}"/>
              </a:ext>
            </a:extLst>
          </p:cNvPr>
          <p:cNvSpPr>
            <a:spLocks noGrp="1"/>
          </p:cNvSpPr>
          <p:nvPr>
            <p:ph type="title"/>
          </p:nvPr>
        </p:nvSpPr>
        <p:spPr/>
        <p:txBody>
          <a:bodyPr/>
          <a:lstStyle/>
          <a:p>
            <a:r>
              <a:rPr lang="zh-CN" altLang="en-US" dirty="0">
                <a:latin typeface="宋体" panose="02010600030101010101" pitchFamily="2" charset="-122"/>
                <a:ea typeface="宋体" panose="02010600030101010101" pitchFamily="2" charset="-122"/>
              </a:rPr>
              <a:t>有疑问吗？</a:t>
            </a:r>
            <a:endParaRPr lang="en-US"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0947FB7A-F396-E49C-D269-1E7BFE854D28}"/>
              </a:ext>
            </a:extLst>
          </p:cNvPr>
          <p:cNvSpPr>
            <a:spLocks noGrp="1"/>
          </p:cNvSpPr>
          <p:nvPr>
            <p:ph type="sldNum" sz="quarter" idx="12"/>
          </p:nvPr>
        </p:nvSpPr>
        <p:spPr/>
        <p:txBody>
          <a:bodyPr/>
          <a:lstStyle/>
          <a:p>
            <a:fld id="{5AE48DDE-99B8-4AE1-A822-D5D33CFFC483}" type="slidenum">
              <a:rPr lang="en-US" smtClean="0"/>
              <a:t>47</a:t>
            </a:fld>
            <a:endParaRPr lang="en-US"/>
          </a:p>
        </p:txBody>
      </p:sp>
      <p:pic>
        <p:nvPicPr>
          <p:cNvPr id="1026" name="Picture 2" descr="The Power of a Question - SWOOP Analytics® | Digital Workplace Analytics">
            <a:extLst>
              <a:ext uri="{FF2B5EF4-FFF2-40B4-BE49-F238E27FC236}">
                <a16:creationId xmlns:a16="http://schemas.microsoft.com/office/drawing/2014/main" id="{4BA815E7-CAF5-D1E6-6EF2-23441389C8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5028" y="2046646"/>
            <a:ext cx="6814781" cy="3584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814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9" y="1619760"/>
            <a:ext cx="6365020" cy="1600200"/>
          </a:xfrm>
        </p:spPr>
        <p:txBody>
          <a:bodyPr>
            <a:normAutofit/>
          </a:bodyPr>
          <a:lstStyle/>
          <a:p>
            <a:r>
              <a:rPr lang="zh-CN" altLang="en-US" sz="4000" dirty="0">
                <a:latin typeface="宋体" panose="02010600030101010101" pitchFamily="2" charset="-122"/>
                <a:ea typeface="宋体" panose="02010600030101010101" pitchFamily="2" charset="-122"/>
              </a:rPr>
              <a:t>如何更新个人信息</a:t>
            </a:r>
            <a:endParaRPr lang="en-US" sz="4000" b="1" dirty="0">
              <a:latin typeface="宋体" panose="02010600030101010101" pitchFamily="2" charset="-122"/>
              <a:ea typeface="宋体" panose="02010600030101010101" pitchFamily="2" charset="-122"/>
            </a:endParaRPr>
          </a:p>
        </p:txBody>
      </p:sp>
      <p:sp>
        <p:nvSpPr>
          <p:cNvPr id="6" name="Subtitle 5">
            <a:extLst>
              <a:ext uri="{FF2B5EF4-FFF2-40B4-BE49-F238E27FC236}">
                <a16:creationId xmlns:a16="http://schemas.microsoft.com/office/drawing/2014/main" id="{655987A2-7B98-7314-821B-52BD4F9ACC25}"/>
              </a:ext>
            </a:extLst>
          </p:cNvPr>
          <p:cNvSpPr>
            <a:spLocks noGrp="1"/>
          </p:cNvSpPr>
          <p:nvPr>
            <p:ph idx="1"/>
          </p:nvPr>
        </p:nvSpPr>
        <p:spPr>
          <a:xfrm>
            <a:off x="4994324" y="4074829"/>
            <a:ext cx="6365020" cy="620202"/>
          </a:xfrm>
        </p:spPr>
        <p:txBody>
          <a:bodyPr vert="horz" lIns="91440" tIns="45720" rIns="91440" bIns="45720" rtlCol="0" anchor="t">
            <a:normAutofit/>
          </a:bodyPr>
          <a:lstStyle/>
          <a:p>
            <a:pPr marL="0" indent="0">
              <a:buNone/>
            </a:pPr>
            <a:r>
              <a:rPr lang="zh-CN" altLang="en-US" sz="2400" dirty="0">
                <a:latin typeface="宋体" panose="02010600030101010101" pitchFamily="2" charset="-122"/>
                <a:ea typeface="宋体" panose="02010600030101010101" pitchFamily="2" charset="-122"/>
              </a:rPr>
              <a:t>家庭住址、电话号码、个人电子邮箱地址</a:t>
            </a:r>
            <a:endParaRPr lang="en-US" sz="2400" dirty="0"/>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48</a:t>
            </a:fld>
            <a:endParaRPr lang="en-US"/>
          </a:p>
        </p:txBody>
      </p:sp>
      <p:pic>
        <p:nvPicPr>
          <p:cNvPr id="4" name="Picture 3" descr="Workday Introduces Agent System of Record for AI Workforce Management">
            <a:extLst>
              <a:ext uri="{FF2B5EF4-FFF2-40B4-BE49-F238E27FC236}">
                <a16:creationId xmlns:a16="http://schemas.microsoft.com/office/drawing/2014/main" id="{2CDEA84C-6346-8978-6C9E-40BDBB7C9F9B}"/>
              </a:ext>
            </a:extLst>
          </p:cNvPr>
          <p:cNvPicPr>
            <a:picLocks noChangeAspect="1"/>
          </p:cNvPicPr>
          <p:nvPr/>
        </p:nvPicPr>
        <p:blipFill>
          <a:blip r:embed="rId3"/>
          <a:stretch>
            <a:fillRect/>
          </a:stretch>
        </p:blipFill>
        <p:spPr>
          <a:xfrm>
            <a:off x="6093199" y="5204292"/>
            <a:ext cx="3524250" cy="1514475"/>
          </a:xfrm>
          <a:prstGeom prst="rect">
            <a:avLst/>
          </a:prstGeom>
          <a:ln>
            <a:noFill/>
          </a:ln>
        </p:spPr>
      </p:pic>
    </p:spTree>
    <p:extLst>
      <p:ext uri="{BB962C8B-B14F-4D97-AF65-F5344CB8AC3E}">
        <p14:creationId xmlns:p14="http://schemas.microsoft.com/office/powerpoint/2010/main" val="38907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069BC5-C4CD-4730-A94C-B70B06DFF816}"/>
              </a:ext>
            </a:extLst>
          </p:cNvPr>
          <p:cNvSpPr>
            <a:spLocks noGrp="1"/>
          </p:cNvSpPr>
          <p:nvPr>
            <p:ph type="ctrTitle"/>
          </p:nvPr>
        </p:nvSpPr>
        <p:spPr>
          <a:prstGeom prst="rect">
            <a:avLst/>
          </a:prstGeom>
        </p:spPr>
        <p:txBody>
          <a:bodyPr>
            <a:normAutofit/>
          </a:bodyPr>
          <a:lstStyle/>
          <a:p>
            <a:r>
              <a:rPr lang="zh-CN" altLang="en-US" sz="4000" dirty="0">
                <a:latin typeface="宋体" panose="02010600030101010101" pitchFamily="2" charset="-122"/>
                <a:ea typeface="宋体" panose="02010600030101010101" pitchFamily="2" charset="-122"/>
              </a:rPr>
              <a:t>更新个人信息</a:t>
            </a:r>
            <a:endParaRPr lang="en-US" sz="4000" dirty="0">
              <a:latin typeface="宋体" panose="02010600030101010101" pitchFamily="2" charset="-122"/>
              <a:ea typeface="宋体" panose="02010600030101010101" pitchFamily="2" charset="-122"/>
            </a:endParaRPr>
          </a:p>
        </p:txBody>
      </p:sp>
      <p:sp>
        <p:nvSpPr>
          <p:cNvPr id="2" name="Content Placeholder 1">
            <a:extLst>
              <a:ext uri="{FF2B5EF4-FFF2-40B4-BE49-F238E27FC236}">
                <a16:creationId xmlns:a16="http://schemas.microsoft.com/office/drawing/2014/main" id="{24E60EB3-5FD1-4F37-B080-8DCD8C5AE3ED}"/>
              </a:ext>
            </a:extLst>
          </p:cNvPr>
          <p:cNvSpPr>
            <a:spLocks noGrp="1"/>
          </p:cNvSpPr>
          <p:nvPr>
            <p:ph type="body" sz="quarter" idx="13"/>
          </p:nvPr>
        </p:nvSpPr>
        <p:spPr>
          <a:xfrm>
            <a:off x="1344863" y="1732329"/>
            <a:ext cx="10261600" cy="2782109"/>
          </a:xfrm>
          <a:prstGeom prst="rect">
            <a:avLst/>
          </a:prstGeom>
        </p:spPr>
        <p:txBody>
          <a:bodyPr vert="horz" lIns="91440" tIns="45720" rIns="91440" bIns="45720" rtlCol="0" anchor="t">
            <a:normAutofit/>
          </a:bodyPr>
          <a:lstStyle/>
          <a:p>
            <a:pPr marL="514350" indent="-514350">
              <a:buAutoNum type="arabicPeriod"/>
            </a:pPr>
            <a:r>
              <a:rPr lang="zh-CN" altLang="en-US" dirty="0"/>
              <a:t>从</a:t>
            </a:r>
            <a:r>
              <a:rPr lang="en-US" i="1" dirty="0">
                <a:latin typeface="Red Hat Text"/>
              </a:rPr>
              <a:t>Workday</a:t>
            </a:r>
            <a:r>
              <a:rPr lang="zh-CN" altLang="en-US" dirty="0">
                <a:latin typeface="Red Hat Text"/>
              </a:rPr>
              <a:t>的</a:t>
            </a:r>
            <a:r>
              <a:rPr lang="en-US" dirty="0">
                <a:latin typeface="Red Hat Text"/>
              </a:rPr>
              <a:t> </a:t>
            </a:r>
            <a:r>
              <a:rPr lang="en-US" b="1" i="1" dirty="0">
                <a:latin typeface="Red Hat Text"/>
              </a:rPr>
              <a:t>Home Page</a:t>
            </a:r>
            <a:r>
              <a:rPr lang="zh-CN" altLang="en-US" b="1" dirty="0">
                <a:latin typeface="宋体" panose="02010600030101010101" pitchFamily="2" charset="-122"/>
                <a:ea typeface="宋体" panose="02010600030101010101" pitchFamily="2" charset="-122"/>
              </a:rPr>
              <a:t>（主页）</a:t>
            </a:r>
            <a:r>
              <a:rPr lang="en-US"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点击右上角</a:t>
            </a:r>
            <a:r>
              <a:rPr lang="zh-CN" altLang="en-US" dirty="0">
                <a:latin typeface="宋体" panose="02010600030101010101" pitchFamily="2" charset="-122"/>
                <a:ea typeface="宋体" panose="02010600030101010101" pitchFamily="2" charset="-122"/>
              </a:rPr>
              <a:t>的</a:t>
            </a:r>
            <a:r>
              <a:rPr lang="en-US" b="1" i="1" dirty="0">
                <a:latin typeface="Red Hat Text"/>
              </a:rPr>
              <a:t>Person</a:t>
            </a:r>
            <a:r>
              <a:rPr lang="zh-CN" altLang="en-US" b="1" dirty="0">
                <a:latin typeface="宋体" panose="02010600030101010101" pitchFamily="2" charset="-122"/>
                <a:ea typeface="宋体" panose="02010600030101010101" pitchFamily="2" charset="-122"/>
              </a:rPr>
              <a:t>（个人图标）</a:t>
            </a:r>
            <a:endParaRPr lang="en-US" altLang="zh-CN" b="1" dirty="0">
              <a:latin typeface="宋体" panose="02010600030101010101" pitchFamily="2" charset="-122"/>
              <a:ea typeface="宋体" panose="02010600030101010101" pitchFamily="2" charset="-122"/>
            </a:endParaRPr>
          </a:p>
          <a:p>
            <a:pPr marL="0" indent="0">
              <a:buNone/>
            </a:pPr>
            <a:r>
              <a:rPr lang="en-US" altLang="zh-CN" b="1" dirty="0">
                <a:latin typeface="Red Hat Text"/>
              </a:rPr>
              <a:t> </a:t>
            </a:r>
            <a:r>
              <a:rPr lang="zh-CN" altLang="en-US" dirty="0">
                <a:latin typeface="宋体" panose="02010600030101010101" pitchFamily="2" charset="-122"/>
                <a:ea typeface="宋体" panose="02010600030101010101" pitchFamily="2" charset="-122"/>
              </a:rPr>
              <a:t>这是</a:t>
            </a:r>
            <a:r>
              <a:rPr lang="en-US" b="1" i="1" dirty="0">
                <a:latin typeface="Red Hat Text"/>
              </a:rPr>
              <a:t>Worker Profile</a:t>
            </a:r>
            <a:r>
              <a:rPr lang="zh-CN" altLang="en-US" b="1" dirty="0">
                <a:latin typeface="宋体" panose="02010600030101010101" pitchFamily="2" charset="-122"/>
                <a:ea typeface="宋体" panose="02010600030101010101" pitchFamily="2" charset="-122"/>
              </a:rPr>
              <a:t>（员工资料）</a:t>
            </a:r>
            <a:r>
              <a:rPr lang="zh-CN" altLang="en-US" dirty="0">
                <a:latin typeface="宋体" panose="02010600030101010101" pitchFamily="2" charset="-122"/>
                <a:ea typeface="宋体" panose="02010600030101010101" pitchFamily="2" charset="-122"/>
              </a:rPr>
              <a:t>。</a:t>
            </a:r>
            <a:endParaRPr lang="en-US" dirty="0">
              <a:latin typeface="宋体" panose="02010600030101010101" pitchFamily="2" charset="-122"/>
              <a:ea typeface="宋体" panose="02010600030101010101" pitchFamily="2" charset="-122"/>
            </a:endParaRPr>
          </a:p>
        </p:txBody>
      </p:sp>
      <p:sp>
        <p:nvSpPr>
          <p:cNvPr id="9" name="Slide Number Placeholder 8">
            <a:extLst>
              <a:ext uri="{FF2B5EF4-FFF2-40B4-BE49-F238E27FC236}">
                <a16:creationId xmlns:a16="http://schemas.microsoft.com/office/drawing/2014/main" id="{C74FAFA5-4E77-4DA5-5B69-D0B179669CA5}"/>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AE48DDE-99B8-4AE1-A822-D5D33CFFC48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pic>
        <p:nvPicPr>
          <p:cNvPr id="4" name="Picture 3" descr="A screenshot of a phone&#10;&#10;AI-generated content may be incorrect.">
            <a:extLst>
              <a:ext uri="{FF2B5EF4-FFF2-40B4-BE49-F238E27FC236}">
                <a16:creationId xmlns:a16="http://schemas.microsoft.com/office/drawing/2014/main" id="{F2F73E86-B9B4-1FB8-8B3C-708768CEDEDD}"/>
              </a:ext>
            </a:extLst>
          </p:cNvPr>
          <p:cNvPicPr>
            <a:picLocks noChangeAspect="1"/>
          </p:cNvPicPr>
          <p:nvPr/>
        </p:nvPicPr>
        <p:blipFill>
          <a:blip r:embed="rId3"/>
          <a:srcRect l="-532" t="1816" r="-492" b="12094"/>
          <a:stretch>
            <a:fillRect/>
          </a:stretch>
        </p:blipFill>
        <p:spPr>
          <a:xfrm>
            <a:off x="2123065" y="3495218"/>
            <a:ext cx="8192934" cy="3227137"/>
          </a:xfrm>
          <a:prstGeom prst="rect">
            <a:avLst/>
          </a:prstGeom>
          <a:ln>
            <a:solidFill>
              <a:schemeClr val="tx1"/>
            </a:solidFill>
          </a:ln>
        </p:spPr>
      </p:pic>
      <p:sp>
        <p:nvSpPr>
          <p:cNvPr id="5" name="Arrow: Down 4">
            <a:extLst>
              <a:ext uri="{FF2B5EF4-FFF2-40B4-BE49-F238E27FC236}">
                <a16:creationId xmlns:a16="http://schemas.microsoft.com/office/drawing/2014/main" id="{FADF7795-C34D-DFF5-BC58-8C112D00796A}"/>
              </a:ext>
            </a:extLst>
          </p:cNvPr>
          <p:cNvSpPr/>
          <p:nvPr/>
        </p:nvSpPr>
        <p:spPr>
          <a:xfrm>
            <a:off x="9809746" y="2324406"/>
            <a:ext cx="516304" cy="12985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3581BB-48EC-E504-E96B-51C41215FAB6}"/>
              </a:ext>
            </a:extLst>
          </p:cNvPr>
          <p:cNvSpPr/>
          <p:nvPr/>
        </p:nvSpPr>
        <p:spPr>
          <a:xfrm>
            <a:off x="4193019" y="4820871"/>
            <a:ext cx="1142128" cy="460551"/>
          </a:xfrm>
          <a:prstGeom prst="roundRect">
            <a:avLst/>
          </a:prstGeom>
          <a:solidFill>
            <a:schemeClr val="bg2">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aptop with solid fill">
            <a:extLst>
              <a:ext uri="{FF2B5EF4-FFF2-40B4-BE49-F238E27FC236}">
                <a16:creationId xmlns:a16="http://schemas.microsoft.com/office/drawing/2014/main" id="{1227C008-DCA5-8F3C-149A-2691FAD77C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Tree>
    <p:extLst>
      <p:ext uri="{BB962C8B-B14F-4D97-AF65-F5344CB8AC3E}">
        <p14:creationId xmlns:p14="http://schemas.microsoft.com/office/powerpoint/2010/main" val="27510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A4EA5-AB9E-514F-4648-217BF8B3E52B}"/>
              </a:ext>
            </a:extLst>
          </p:cNvPr>
          <p:cNvSpPr>
            <a:spLocks noGrp="1"/>
          </p:cNvSpPr>
          <p:nvPr>
            <p:ph type="title"/>
          </p:nvPr>
        </p:nvSpPr>
        <p:spPr>
          <a:xfrm>
            <a:off x="1067683" y="329010"/>
            <a:ext cx="8944555" cy="1063574"/>
          </a:xfrm>
        </p:spPr>
        <p:txBody>
          <a:bodyPr>
            <a:normAutofit/>
          </a:bodyPr>
          <a:lstStyle/>
          <a:p>
            <a:r>
              <a:rPr lang="zh-CN" altLang="en-US" dirty="0">
                <a:latin typeface="宋体" panose="02010600030101010101" pitchFamily="2" charset="-122"/>
                <a:ea typeface="宋体" panose="02010600030101010101" pitchFamily="2" charset="-122"/>
              </a:rPr>
              <a:t>学习目标</a:t>
            </a:r>
            <a:endParaRPr lang="en-US" b="1" dirty="0">
              <a:latin typeface="宋体" panose="02010600030101010101" pitchFamily="2" charset="-122"/>
              <a:ea typeface="宋体" panose="02010600030101010101" pitchFamily="2" charset="-122"/>
            </a:endParaRPr>
          </a:p>
        </p:txBody>
      </p:sp>
      <p:sp>
        <p:nvSpPr>
          <p:cNvPr id="2" name="Content Placeholder 1">
            <a:extLst>
              <a:ext uri="{FF2B5EF4-FFF2-40B4-BE49-F238E27FC236}">
                <a16:creationId xmlns:a16="http://schemas.microsoft.com/office/drawing/2014/main" id="{9BE85D6A-D5AC-D98B-D9C0-97B1B28BA7E4}"/>
              </a:ext>
            </a:extLst>
          </p:cNvPr>
          <p:cNvSpPr>
            <a:spLocks noGrp="1"/>
          </p:cNvSpPr>
          <p:nvPr>
            <p:ph idx="1"/>
          </p:nvPr>
        </p:nvSpPr>
        <p:spPr>
          <a:xfrm>
            <a:off x="1067683" y="1965325"/>
            <a:ext cx="10387718" cy="4063511"/>
          </a:xfrm>
        </p:spPr>
        <p:txBody>
          <a:bodyPr lIns="91440" tIns="45720" rIns="91440" bIns="45720" anchor="t">
            <a:normAutofit/>
          </a:bodyPr>
          <a:lstStyle/>
          <a:p>
            <a:pPr marL="0" indent="0">
              <a:lnSpc>
                <a:spcPct val="150000"/>
              </a:lnSpc>
              <a:spcBef>
                <a:spcPts val="0"/>
              </a:spcBef>
              <a:buNone/>
            </a:pPr>
            <a:r>
              <a:rPr lang="zh-CN" altLang="en-US" sz="3300" dirty="0">
                <a:latin typeface="宋体" panose="02010600030101010101" pitchFamily="2" charset="-122"/>
                <a:ea typeface="宋体" panose="02010600030101010101" pitchFamily="2" charset="-122"/>
              </a:rPr>
              <a:t>在今天的培训结束时，您将学会以下</a:t>
            </a:r>
            <a:r>
              <a:rPr lang="zh-CN" altLang="en-US" sz="3300" dirty="0">
                <a:latin typeface="SimSun" panose="02010600030101010101" pitchFamily="2" charset="-122"/>
                <a:ea typeface="SimSun" panose="02010600030101010101" pitchFamily="2" charset="-122"/>
              </a:rPr>
              <a:t>内容</a:t>
            </a:r>
            <a:r>
              <a:rPr lang="en-US" sz="3300" dirty="0">
                <a:latin typeface="SimSun" panose="02010600030101010101" pitchFamily="2" charset="-122"/>
                <a:ea typeface="SimSun" panose="02010600030101010101" pitchFamily="2" charset="-122"/>
              </a:rPr>
              <a:t>:</a:t>
            </a:r>
          </a:p>
          <a:p>
            <a:pPr lvl="1">
              <a:lnSpc>
                <a:spcPct val="150000"/>
              </a:lnSpc>
              <a:spcBef>
                <a:spcPts val="0"/>
              </a:spcBef>
            </a:pPr>
            <a:r>
              <a:rPr lang="zh-CN" altLang="en-US" sz="3300" dirty="0">
                <a:latin typeface="宋体" panose="02010600030101010101" pitchFamily="2" charset="-122"/>
                <a:ea typeface="宋体" panose="02010600030101010101" pitchFamily="2" charset="-122"/>
              </a:rPr>
              <a:t>通过手机或电脑登录</a:t>
            </a:r>
            <a:r>
              <a:rPr lang="en-US" altLang="zh-CN" sz="3300" i="1" dirty="0"/>
              <a:t>Workday</a:t>
            </a:r>
            <a:endParaRPr lang="en-US" sz="3300" i="1" dirty="0"/>
          </a:p>
          <a:p>
            <a:pPr lvl="1">
              <a:lnSpc>
                <a:spcPct val="150000"/>
              </a:lnSpc>
              <a:spcBef>
                <a:spcPts val="0"/>
              </a:spcBef>
            </a:pPr>
            <a:r>
              <a:rPr lang="zh-CN" altLang="en-US" sz="3300" dirty="0">
                <a:latin typeface="宋体" panose="02010600030101010101" pitchFamily="2" charset="-122"/>
                <a:ea typeface="宋体" panose="02010600030101010101" pitchFamily="2" charset="-122"/>
              </a:rPr>
              <a:t>熟悉主页面</a:t>
            </a:r>
            <a:endParaRPr lang="en-US" sz="3300" dirty="0">
              <a:latin typeface="宋体" panose="02010600030101010101" pitchFamily="2" charset="-122"/>
              <a:ea typeface="宋体" panose="02010600030101010101" pitchFamily="2" charset="-122"/>
            </a:endParaRPr>
          </a:p>
          <a:p>
            <a:pPr lvl="1">
              <a:lnSpc>
                <a:spcPct val="150000"/>
              </a:lnSpc>
              <a:spcBef>
                <a:spcPts val="0"/>
              </a:spcBef>
            </a:pPr>
            <a:r>
              <a:rPr lang="zh-CN" altLang="en-US" sz="3300" dirty="0">
                <a:latin typeface="宋体" panose="02010600030101010101" pitchFamily="2" charset="-122"/>
                <a:ea typeface="宋体" panose="02010600030101010101" pitchFamily="2" charset="-122"/>
              </a:rPr>
              <a:t>更新个人信息</a:t>
            </a:r>
            <a:endParaRPr lang="en-US" sz="3300" dirty="0">
              <a:latin typeface="宋体" panose="02010600030101010101" pitchFamily="2" charset="-122"/>
              <a:ea typeface="宋体" panose="02010600030101010101" pitchFamily="2" charset="-122"/>
            </a:endParaRPr>
          </a:p>
        </p:txBody>
      </p:sp>
      <p:sp>
        <p:nvSpPr>
          <p:cNvPr id="6" name="Slide Number Placeholder 5">
            <a:extLst>
              <a:ext uri="{FF2B5EF4-FFF2-40B4-BE49-F238E27FC236}">
                <a16:creationId xmlns:a16="http://schemas.microsoft.com/office/drawing/2014/main" id="{7DDCC3BF-ADDD-DCBD-1033-5414BF6A77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847762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phone&#10;&#10;AI-generated content may be incorrect.">
            <a:extLst>
              <a:ext uri="{FF2B5EF4-FFF2-40B4-BE49-F238E27FC236}">
                <a16:creationId xmlns:a16="http://schemas.microsoft.com/office/drawing/2014/main" id="{ECBFFAB5-6A3B-25CE-5A72-FBB88334EFB4}"/>
              </a:ext>
            </a:extLst>
          </p:cNvPr>
          <p:cNvPicPr>
            <a:picLocks noChangeAspect="1"/>
          </p:cNvPicPr>
          <p:nvPr/>
        </p:nvPicPr>
        <p:blipFill>
          <a:blip r:embed="rId3"/>
          <a:stretch>
            <a:fillRect/>
          </a:stretch>
        </p:blipFill>
        <p:spPr>
          <a:xfrm>
            <a:off x="1513114" y="2861991"/>
            <a:ext cx="9590315" cy="3996962"/>
          </a:xfrm>
          <a:prstGeom prst="rect">
            <a:avLst/>
          </a:prstGeom>
          <a:ln>
            <a:solidFill>
              <a:schemeClr val="tx1"/>
            </a:solidFill>
          </a:ln>
        </p:spPr>
      </p:pic>
      <p:sp>
        <p:nvSpPr>
          <p:cNvPr id="2" name="Title 1">
            <a:extLst>
              <a:ext uri="{FF2B5EF4-FFF2-40B4-BE49-F238E27FC236}">
                <a16:creationId xmlns:a16="http://schemas.microsoft.com/office/drawing/2014/main" id="{A6DA3BF2-BFB2-6BE8-1293-B1791F924047}"/>
              </a:ext>
            </a:extLst>
          </p:cNvPr>
          <p:cNvSpPr>
            <a:spLocks noGrp="1"/>
          </p:cNvSpPr>
          <p:nvPr>
            <p:ph type="title"/>
          </p:nvPr>
        </p:nvSpPr>
        <p:spPr>
          <a:xfrm>
            <a:off x="995820" y="432223"/>
            <a:ext cx="8944555" cy="1063574"/>
          </a:xfrm>
        </p:spPr>
        <p:txBody>
          <a:bodyPr anchor="ctr">
            <a:normAutofit/>
          </a:bodyPr>
          <a:lstStyle/>
          <a:p>
            <a:r>
              <a:rPr lang="zh-CN" altLang="en-US" dirty="0">
                <a:latin typeface="宋体" panose="02010600030101010101" pitchFamily="2" charset="-122"/>
                <a:ea typeface="宋体" panose="02010600030101010101" pitchFamily="2" charset="-122"/>
              </a:rPr>
              <a:t>更新个人信息</a:t>
            </a:r>
            <a:endParaRPr lang="en-US" dirty="0"/>
          </a:p>
        </p:txBody>
      </p:sp>
      <p:sp>
        <p:nvSpPr>
          <p:cNvPr id="3" name="Text Placeholder 2">
            <a:extLst>
              <a:ext uri="{FF2B5EF4-FFF2-40B4-BE49-F238E27FC236}">
                <a16:creationId xmlns:a16="http://schemas.microsoft.com/office/drawing/2014/main" id="{52740252-ACA3-8110-F6C2-F87FE953D83F}"/>
              </a:ext>
            </a:extLst>
          </p:cNvPr>
          <p:cNvSpPr>
            <a:spLocks noGrp="1"/>
          </p:cNvSpPr>
          <p:nvPr>
            <p:ph sz="half" idx="1"/>
          </p:nvPr>
        </p:nvSpPr>
        <p:spPr>
          <a:xfrm>
            <a:off x="2623930" y="2289975"/>
            <a:ext cx="5563140" cy="3886987"/>
          </a:xfrm>
        </p:spPr>
        <p:txBody>
          <a:bodyPr vert="horz" lIns="91440" tIns="45720" rIns="91440" bIns="45720" rtlCol="0" anchor="t">
            <a:normAutofit/>
          </a:bodyPr>
          <a:lstStyle/>
          <a:p>
            <a:pPr marL="0" indent="0">
              <a:buNone/>
            </a:pPr>
            <a:r>
              <a:rPr lang="en-US" dirty="0"/>
              <a:t>2.</a:t>
            </a:r>
            <a:r>
              <a:rPr lang="zh-CN" altLang="en-US" dirty="0">
                <a:latin typeface="宋体" panose="02010600030101010101" pitchFamily="2" charset="-122"/>
                <a:ea typeface="宋体" panose="02010600030101010101" pitchFamily="2" charset="-122"/>
              </a:rPr>
              <a:t>点击</a:t>
            </a:r>
            <a:r>
              <a:rPr lang="en-US" b="1" i="1" dirty="0"/>
              <a:t>View Profile</a:t>
            </a:r>
            <a:r>
              <a:rPr lang="zh-CN" altLang="en-US" b="1" dirty="0">
                <a:latin typeface="宋体" panose="02010600030101010101" pitchFamily="2" charset="-122"/>
                <a:ea typeface="宋体" panose="02010600030101010101" pitchFamily="2" charset="-122"/>
              </a:rPr>
              <a:t>（查看资料）</a:t>
            </a:r>
            <a:endParaRPr lang="en-US" b="1" dirty="0">
              <a:latin typeface="宋体" panose="02010600030101010101" pitchFamily="2" charset="-122"/>
              <a:ea typeface="宋体" panose="02010600030101010101" pitchFamily="2" charset="-122"/>
            </a:endParaRPr>
          </a:p>
        </p:txBody>
      </p:sp>
      <p:sp>
        <p:nvSpPr>
          <p:cNvPr id="5" name="Rectangle 4">
            <a:extLst>
              <a:ext uri="{FF2B5EF4-FFF2-40B4-BE49-F238E27FC236}">
                <a16:creationId xmlns:a16="http://schemas.microsoft.com/office/drawing/2014/main" id="{88190415-BD1F-5A88-B5D2-B1C520D494D1}"/>
              </a:ext>
            </a:extLst>
          </p:cNvPr>
          <p:cNvSpPr/>
          <p:nvPr/>
        </p:nvSpPr>
        <p:spPr>
          <a:xfrm>
            <a:off x="9338682" y="3819969"/>
            <a:ext cx="1726933" cy="245903"/>
          </a:xfrm>
          <a:prstGeom prst="rect">
            <a:avLst/>
          </a:prstGeom>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sz="1050" b="1"/>
              <a:t>Your Name</a:t>
            </a:r>
          </a:p>
        </p:txBody>
      </p:sp>
      <p:sp>
        <p:nvSpPr>
          <p:cNvPr id="8" name="Arrow: Down 7">
            <a:extLst>
              <a:ext uri="{FF2B5EF4-FFF2-40B4-BE49-F238E27FC236}">
                <a16:creationId xmlns:a16="http://schemas.microsoft.com/office/drawing/2014/main" id="{ED0B3735-5E4F-CC78-3298-224AAD1C0512}"/>
              </a:ext>
            </a:extLst>
          </p:cNvPr>
          <p:cNvSpPr/>
          <p:nvPr/>
        </p:nvSpPr>
        <p:spPr>
          <a:xfrm>
            <a:off x="9940375" y="2411492"/>
            <a:ext cx="516304" cy="165781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ECDBE247-C002-B72F-33BC-920D8ED2A8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7" name="Slide Number Placeholder 6">
            <a:extLst>
              <a:ext uri="{FF2B5EF4-FFF2-40B4-BE49-F238E27FC236}">
                <a16:creationId xmlns:a16="http://schemas.microsoft.com/office/drawing/2014/main" id="{4A909D74-B0A5-C4D0-1BEF-8A977FDF25C4}"/>
              </a:ext>
            </a:extLst>
          </p:cNvPr>
          <p:cNvSpPr>
            <a:spLocks noGrp="1"/>
          </p:cNvSpPr>
          <p:nvPr>
            <p:ph type="sldNum" sz="quarter" idx="12"/>
          </p:nvPr>
        </p:nvSpPr>
        <p:spPr/>
        <p:txBody>
          <a:bodyPr/>
          <a:lstStyle/>
          <a:p>
            <a:fld id="{5AE48DDE-99B8-4AE1-A822-D5D33CFFC483}" type="slidenum">
              <a:rPr lang="en-US" smtClean="0"/>
              <a:t>50</a:t>
            </a:fld>
            <a:endParaRPr lang="en-US"/>
          </a:p>
        </p:txBody>
      </p:sp>
    </p:spTree>
    <p:extLst>
      <p:ext uri="{BB962C8B-B14F-4D97-AF65-F5344CB8AC3E}">
        <p14:creationId xmlns:p14="http://schemas.microsoft.com/office/powerpoint/2010/main" val="3432403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EDE44-22D1-FD36-DE40-87BC7B032EEF}"/>
              </a:ext>
            </a:extLst>
          </p:cNvPr>
          <p:cNvSpPr>
            <a:spLocks noGrp="1"/>
          </p:cNvSpPr>
          <p:nvPr>
            <p:ph type="ctrTitle"/>
          </p:nvPr>
        </p:nvSpPr>
        <p:spPr/>
        <p:txBody>
          <a:bodyPr/>
          <a:lstStyle/>
          <a:p>
            <a:r>
              <a:rPr lang="zh-CN" altLang="en-US" sz="4400" dirty="0">
                <a:latin typeface="宋体" panose="02010600030101010101" pitchFamily="2" charset="-122"/>
                <a:ea typeface="宋体" panose="02010600030101010101" pitchFamily="2" charset="-122"/>
              </a:rPr>
              <a:t>更新个人信息</a:t>
            </a:r>
            <a:endParaRPr lang="en-US" sz="4400" dirty="0"/>
          </a:p>
        </p:txBody>
      </p:sp>
      <p:sp>
        <p:nvSpPr>
          <p:cNvPr id="3" name="Text Placeholder 2">
            <a:extLst>
              <a:ext uri="{FF2B5EF4-FFF2-40B4-BE49-F238E27FC236}">
                <a16:creationId xmlns:a16="http://schemas.microsoft.com/office/drawing/2014/main" id="{D8659B4C-EA2B-B7C1-386D-B0F7143461C5}"/>
              </a:ext>
            </a:extLst>
          </p:cNvPr>
          <p:cNvSpPr>
            <a:spLocks noGrp="1"/>
          </p:cNvSpPr>
          <p:nvPr>
            <p:ph type="body" sz="quarter" idx="13"/>
          </p:nvPr>
        </p:nvSpPr>
        <p:spPr>
          <a:xfrm>
            <a:off x="856571" y="1931761"/>
            <a:ext cx="10237332" cy="2586946"/>
          </a:xfrm>
        </p:spPr>
        <p:txBody>
          <a:bodyPr vert="horz" lIns="91440" tIns="45720" rIns="91440" bIns="45720" rtlCol="0" anchor="t">
            <a:normAutofit/>
          </a:bodyPr>
          <a:lstStyle/>
          <a:p>
            <a:pPr marL="0" indent="0">
              <a:buNone/>
            </a:pPr>
            <a:r>
              <a:rPr lang="en-US" dirty="0">
                <a:latin typeface="Red Hat Text"/>
              </a:rPr>
              <a:t>3.</a:t>
            </a:r>
            <a:r>
              <a:rPr lang="zh-CN" altLang="en-US" dirty="0">
                <a:latin typeface="宋体" panose="02010600030101010101" pitchFamily="2" charset="-122"/>
                <a:ea typeface="宋体" panose="02010600030101010101" pitchFamily="2" charset="-122"/>
              </a:rPr>
              <a:t>点击屏幕左侧红色栏中的</a:t>
            </a:r>
            <a:r>
              <a:rPr lang="en-US" b="1" i="1" dirty="0">
                <a:latin typeface="Red Hat Text"/>
              </a:rPr>
              <a:t>Contact</a:t>
            </a:r>
            <a:r>
              <a:rPr lang="zh-CN" altLang="en-US" b="1" dirty="0">
                <a:latin typeface="宋体" panose="02010600030101010101" pitchFamily="2" charset="-122"/>
                <a:ea typeface="宋体" panose="02010600030101010101" pitchFamily="2" charset="-122"/>
              </a:rPr>
              <a:t>（联系方式）</a:t>
            </a:r>
            <a:endParaRPr lang="en-US" b="1" dirty="0">
              <a:latin typeface="宋体" panose="02010600030101010101" pitchFamily="2" charset="-122"/>
              <a:ea typeface="宋体" panose="02010600030101010101" pitchFamily="2" charset="-122"/>
            </a:endParaRPr>
          </a:p>
          <a:p>
            <a:pPr marL="0" indent="0">
              <a:buNone/>
            </a:pPr>
            <a:endParaRPr lang="en-US" dirty="0"/>
          </a:p>
          <a:p>
            <a:pPr marL="0" indent="0">
              <a:buNone/>
            </a:pPr>
            <a:endParaRPr lang="en-US" dirty="0"/>
          </a:p>
          <a:p>
            <a:pPr marL="0" indent="0">
              <a:buNone/>
            </a:pPr>
            <a:endParaRPr lang="en-US" b="1" dirty="0">
              <a:latin typeface="Red Hat Text"/>
            </a:endParaRPr>
          </a:p>
        </p:txBody>
      </p:sp>
      <p:pic>
        <p:nvPicPr>
          <p:cNvPr id="6" name="Picture 5" descr="A screenshot of a computer&#10;&#10;AI-generated content may be incorrect.">
            <a:extLst>
              <a:ext uri="{FF2B5EF4-FFF2-40B4-BE49-F238E27FC236}">
                <a16:creationId xmlns:a16="http://schemas.microsoft.com/office/drawing/2014/main" id="{1A288095-BA70-98CD-C45B-58F61F99C365}"/>
              </a:ext>
            </a:extLst>
          </p:cNvPr>
          <p:cNvPicPr>
            <a:picLocks noChangeAspect="1"/>
          </p:cNvPicPr>
          <p:nvPr/>
        </p:nvPicPr>
        <p:blipFill>
          <a:blip r:embed="rId3"/>
          <a:stretch>
            <a:fillRect/>
          </a:stretch>
        </p:blipFill>
        <p:spPr>
          <a:xfrm>
            <a:off x="1918344" y="2716027"/>
            <a:ext cx="8828315" cy="3605359"/>
          </a:xfrm>
          <a:prstGeom prst="rect">
            <a:avLst/>
          </a:prstGeom>
          <a:ln>
            <a:solidFill>
              <a:schemeClr val="tx1"/>
            </a:solidFill>
          </a:ln>
        </p:spPr>
      </p:pic>
      <p:sp>
        <p:nvSpPr>
          <p:cNvPr id="8" name="Arrow: Left 7">
            <a:extLst>
              <a:ext uri="{FF2B5EF4-FFF2-40B4-BE49-F238E27FC236}">
                <a16:creationId xmlns:a16="http://schemas.microsoft.com/office/drawing/2014/main" id="{84A00ACF-06B9-BF54-D25C-9A56D8220414}"/>
              </a:ext>
            </a:extLst>
          </p:cNvPr>
          <p:cNvSpPr/>
          <p:nvPr/>
        </p:nvSpPr>
        <p:spPr>
          <a:xfrm rot="10800000">
            <a:off x="774873" y="5471651"/>
            <a:ext cx="1225169" cy="297100"/>
          </a:xfrm>
          <a:prstGeom prst="lef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13FA305B-C117-0967-F7CA-213175F33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5" name="Slide Number Placeholder 4">
            <a:extLst>
              <a:ext uri="{FF2B5EF4-FFF2-40B4-BE49-F238E27FC236}">
                <a16:creationId xmlns:a16="http://schemas.microsoft.com/office/drawing/2014/main" id="{61B27719-B55F-61A1-BCEF-07DE2E30D21F}"/>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51</a:t>
            </a:fld>
            <a:endParaRPr lang="en-US"/>
          </a:p>
        </p:txBody>
      </p:sp>
      <p:sp>
        <p:nvSpPr>
          <p:cNvPr id="7" name="Rectangle: Rounded Corners 6">
            <a:extLst>
              <a:ext uri="{FF2B5EF4-FFF2-40B4-BE49-F238E27FC236}">
                <a16:creationId xmlns:a16="http://schemas.microsoft.com/office/drawing/2014/main" id="{F3774F08-68EA-522E-B172-DB50E8427B1F}"/>
              </a:ext>
            </a:extLst>
          </p:cNvPr>
          <p:cNvSpPr/>
          <p:nvPr/>
        </p:nvSpPr>
        <p:spPr>
          <a:xfrm>
            <a:off x="5648960" y="3007360"/>
            <a:ext cx="650240" cy="101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17E33E8-D99F-7705-7F12-14D8BCE4BD82}"/>
              </a:ext>
            </a:extLst>
          </p:cNvPr>
          <p:cNvSpPr/>
          <p:nvPr/>
        </p:nvSpPr>
        <p:spPr>
          <a:xfrm>
            <a:off x="8209280" y="3429000"/>
            <a:ext cx="2286000" cy="10109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40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35F9-8EA7-75FE-5C49-D747B33490FD}"/>
              </a:ext>
            </a:extLst>
          </p:cNvPr>
          <p:cNvSpPr>
            <a:spLocks noGrp="1"/>
          </p:cNvSpPr>
          <p:nvPr>
            <p:ph type="ctrTitle"/>
          </p:nvPr>
        </p:nvSpPr>
        <p:spPr/>
        <p:txBody>
          <a:bodyPr/>
          <a:lstStyle/>
          <a:p>
            <a:r>
              <a:rPr lang="zh-CN" altLang="en-US" sz="4000" dirty="0">
                <a:latin typeface="宋体" panose="02010600030101010101" pitchFamily="2" charset="-122"/>
                <a:ea typeface="宋体" panose="02010600030101010101" pitchFamily="2" charset="-122"/>
              </a:rPr>
              <a:t>更新个人信息</a:t>
            </a:r>
            <a:endParaRPr lang="en-US" sz="4000" dirty="0"/>
          </a:p>
        </p:txBody>
      </p:sp>
      <p:sp>
        <p:nvSpPr>
          <p:cNvPr id="3" name="Text Placeholder 2">
            <a:extLst>
              <a:ext uri="{FF2B5EF4-FFF2-40B4-BE49-F238E27FC236}">
                <a16:creationId xmlns:a16="http://schemas.microsoft.com/office/drawing/2014/main" id="{F42CCB78-5AC3-455B-AA5D-86ED24E8E458}"/>
              </a:ext>
            </a:extLst>
          </p:cNvPr>
          <p:cNvSpPr>
            <a:spLocks noGrp="1"/>
          </p:cNvSpPr>
          <p:nvPr>
            <p:ph type="body" sz="quarter" idx="13"/>
          </p:nvPr>
        </p:nvSpPr>
        <p:spPr>
          <a:xfrm>
            <a:off x="1130957" y="1943058"/>
            <a:ext cx="10018306" cy="2630488"/>
          </a:xfrm>
        </p:spPr>
        <p:txBody>
          <a:bodyPr vert="horz" lIns="91440" tIns="45720" rIns="91440" bIns="45720" rtlCol="0" anchor="t">
            <a:normAutofit/>
          </a:bodyPr>
          <a:lstStyle/>
          <a:p>
            <a:pPr marL="0" indent="0">
              <a:buNone/>
            </a:pPr>
            <a:r>
              <a:rPr lang="zh-CN" altLang="en-US" dirty="0">
                <a:latin typeface="宋体" panose="02010600030101010101" pitchFamily="2" charset="-122"/>
                <a:ea typeface="宋体" panose="02010600030101010101" pitchFamily="2" charset="-122"/>
              </a:rPr>
              <a:t>如果您找不到</a:t>
            </a:r>
            <a:r>
              <a:rPr lang="en-US" b="1" i="1" dirty="0">
                <a:latin typeface="Red Hat Text"/>
              </a:rPr>
              <a:t>Contact</a:t>
            </a:r>
            <a:r>
              <a:rPr lang="zh-CN" altLang="en-US" b="1" dirty="0">
                <a:latin typeface="宋体" panose="02010600030101010101" pitchFamily="2" charset="-122"/>
                <a:ea typeface="宋体" panose="02010600030101010101" pitchFamily="2" charset="-122"/>
              </a:rPr>
              <a:t>（联系方式</a:t>
            </a:r>
            <a:r>
              <a:rPr lang="zh-CN" altLang="en-US" b="1"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请点</a:t>
            </a:r>
            <a:r>
              <a:rPr lang="zh-CN" altLang="en-US" dirty="0">
                <a:latin typeface="宋体" panose="02010600030101010101" pitchFamily="2" charset="-122"/>
                <a:ea typeface="宋体" panose="02010600030101010101" pitchFamily="2" charset="-122"/>
              </a:rPr>
              <a:t>击</a:t>
            </a:r>
            <a:r>
              <a:rPr lang="en-US" b="1" i="1" dirty="0">
                <a:latin typeface="Red Hat Text"/>
              </a:rPr>
              <a:t>More</a:t>
            </a:r>
            <a:r>
              <a:rPr lang="zh-CN" altLang="en-US" b="1" dirty="0">
                <a:latin typeface="宋体" panose="02010600030101010101" pitchFamily="2" charset="-122"/>
                <a:ea typeface="宋体" panose="02010600030101010101" pitchFamily="2" charset="-122"/>
              </a:rPr>
              <a:t>（更多）</a:t>
            </a:r>
            <a:endParaRPr lang="en-US" b="1" dirty="0">
              <a:latin typeface="宋体" panose="02010600030101010101" pitchFamily="2" charset="-122"/>
              <a:ea typeface="宋体" panose="02010600030101010101" pitchFamily="2" charset="-122"/>
            </a:endParaRPr>
          </a:p>
        </p:txBody>
      </p:sp>
      <p:pic>
        <p:nvPicPr>
          <p:cNvPr id="5" name="Picture 4" descr="A screenshot of a phone&#10;&#10;AI-generated content may be incorrect.">
            <a:extLst>
              <a:ext uri="{FF2B5EF4-FFF2-40B4-BE49-F238E27FC236}">
                <a16:creationId xmlns:a16="http://schemas.microsoft.com/office/drawing/2014/main" id="{FAC16F55-D5DC-93CE-5535-50E1E005626B}"/>
              </a:ext>
            </a:extLst>
          </p:cNvPr>
          <p:cNvPicPr>
            <a:picLocks noChangeAspect="1"/>
          </p:cNvPicPr>
          <p:nvPr/>
        </p:nvPicPr>
        <p:blipFill>
          <a:blip r:embed="rId3"/>
          <a:srcRect t="29220"/>
          <a:stretch/>
        </p:blipFill>
        <p:spPr>
          <a:xfrm>
            <a:off x="4543065" y="2818056"/>
            <a:ext cx="3104637" cy="3746574"/>
          </a:xfrm>
          <a:prstGeom prst="rect">
            <a:avLst/>
          </a:prstGeom>
          <a:ln>
            <a:solidFill>
              <a:schemeClr val="tx1"/>
            </a:solidFill>
          </a:ln>
        </p:spPr>
      </p:pic>
      <p:sp>
        <p:nvSpPr>
          <p:cNvPr id="7" name="Arrow: Right 6">
            <a:extLst>
              <a:ext uri="{FF2B5EF4-FFF2-40B4-BE49-F238E27FC236}">
                <a16:creationId xmlns:a16="http://schemas.microsoft.com/office/drawing/2014/main" id="{FAC31A48-6CC7-D8D3-2257-2DF85FA240C5}"/>
              </a:ext>
            </a:extLst>
          </p:cNvPr>
          <p:cNvSpPr/>
          <p:nvPr/>
        </p:nvSpPr>
        <p:spPr>
          <a:xfrm>
            <a:off x="3238672" y="5916020"/>
            <a:ext cx="2238066" cy="512207"/>
          </a:xfrm>
          <a:prstGeom prst="rightArrow">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9AA56BC6-E143-57F2-3C88-E2FFE61305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5D16CCA-755F-75E5-DAF6-479156CB4010}"/>
              </a:ext>
            </a:extLst>
          </p:cNvPr>
          <p:cNvSpPr>
            <a:spLocks noGrp="1"/>
          </p:cNvSpPr>
          <p:nvPr>
            <p:ph type="sldNum" sz="quarter" idx="4"/>
          </p:nvPr>
        </p:nvSpPr>
        <p:spPr>
          <a:xfrm>
            <a:off x="9324975"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E48DDE-99B8-4AE1-A822-D5D33CFFC483}" type="slidenum">
              <a:rPr lang="en-US" smtClean="0"/>
              <a:pPr/>
              <a:t>52</a:t>
            </a:fld>
            <a:endParaRPr lang="en-US"/>
          </a:p>
        </p:txBody>
      </p:sp>
    </p:spTree>
    <p:extLst>
      <p:ext uri="{BB962C8B-B14F-4D97-AF65-F5344CB8AC3E}">
        <p14:creationId xmlns:p14="http://schemas.microsoft.com/office/powerpoint/2010/main" val="212298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561C9C2-F61B-C202-DC74-4AFBA43FA0F4}"/>
              </a:ext>
            </a:extLst>
          </p:cNvPr>
          <p:cNvSpPr>
            <a:spLocks noGrp="1"/>
          </p:cNvSpPr>
          <p:nvPr>
            <p:ph type="title"/>
          </p:nvPr>
        </p:nvSpPr>
        <p:spPr>
          <a:xfrm>
            <a:off x="976243" y="391741"/>
            <a:ext cx="8944555" cy="1063574"/>
          </a:xfrm>
        </p:spPr>
        <p:txBody>
          <a:bodyPr/>
          <a:lstStyle/>
          <a:p>
            <a:r>
              <a:rPr lang="zh-CN" altLang="en-US" dirty="0">
                <a:latin typeface="宋体" panose="02010600030101010101" pitchFamily="2" charset="-122"/>
                <a:ea typeface="宋体" panose="02010600030101010101" pitchFamily="2" charset="-122"/>
              </a:rPr>
              <a:t>更新个人信息</a:t>
            </a:r>
            <a:endParaRPr lang="en-US" dirty="0"/>
          </a:p>
        </p:txBody>
      </p:sp>
      <p:sp>
        <p:nvSpPr>
          <p:cNvPr id="30" name="Content Placeholder 2">
            <a:extLst>
              <a:ext uri="{FF2B5EF4-FFF2-40B4-BE49-F238E27FC236}">
                <a16:creationId xmlns:a16="http://schemas.microsoft.com/office/drawing/2014/main" id="{745EC843-029C-97CC-43A7-1086718C00F3}"/>
              </a:ext>
            </a:extLst>
          </p:cNvPr>
          <p:cNvSpPr>
            <a:spLocks noGrp="1"/>
          </p:cNvSpPr>
          <p:nvPr>
            <p:ph sz="half" idx="1"/>
          </p:nvPr>
        </p:nvSpPr>
        <p:spPr>
          <a:xfrm>
            <a:off x="2623929" y="2289975"/>
            <a:ext cx="8733881" cy="3886987"/>
          </a:xfrm>
        </p:spPr>
        <p:txBody>
          <a:bodyPr/>
          <a:lstStyle/>
          <a:p>
            <a:pPr marL="0" indent="0">
              <a:buNone/>
            </a:pPr>
            <a:r>
              <a:rPr lang="en-US" dirty="0"/>
              <a:t>4. </a:t>
            </a:r>
            <a:r>
              <a:rPr lang="zh-CN" altLang="en-US" dirty="0">
                <a:latin typeface="宋体" panose="02010600030101010101" pitchFamily="2" charset="-122"/>
                <a:ea typeface="宋体" panose="02010600030101010101" pitchFamily="2" charset="-122"/>
              </a:rPr>
              <a:t>点击</a:t>
            </a:r>
            <a:r>
              <a:rPr lang="en-US" b="1" dirty="0"/>
              <a:t> </a:t>
            </a:r>
            <a:r>
              <a:rPr lang="en-US" b="1" i="1" dirty="0"/>
              <a:t>Edit</a:t>
            </a:r>
            <a:r>
              <a:rPr lang="zh-CN" altLang="en-US" b="1" dirty="0">
                <a:latin typeface="宋体" panose="02010600030101010101" pitchFamily="2" charset="-122"/>
                <a:ea typeface="宋体" panose="02010600030101010101" pitchFamily="2" charset="-122"/>
              </a:rPr>
              <a:t>（编辑或变更）</a:t>
            </a:r>
            <a:endParaRPr lang="en-US" b="1" dirty="0"/>
          </a:p>
          <a:p>
            <a:pPr marL="0" indent="0">
              <a:buNone/>
            </a:pPr>
            <a:endParaRPr lang="en-US" dirty="0"/>
          </a:p>
          <a:p>
            <a:pPr marL="0" indent="0">
              <a:buNone/>
            </a:pPr>
            <a:endParaRPr lang="en-US" dirty="0"/>
          </a:p>
          <a:p>
            <a:pPr marL="0" indent="0">
              <a:buNone/>
            </a:pPr>
            <a:r>
              <a:rPr lang="en-US" dirty="0"/>
              <a:t>5.</a:t>
            </a:r>
            <a:r>
              <a:rPr lang="zh-CN" altLang="en-US" dirty="0">
                <a:latin typeface="宋体" panose="02010600030101010101" pitchFamily="2" charset="-122"/>
                <a:ea typeface="宋体" panose="02010600030101010101" pitchFamily="2" charset="-122"/>
              </a:rPr>
              <a:t>点击</a:t>
            </a:r>
            <a:r>
              <a:rPr lang="zh-CN" altLang="en-US" dirty="0"/>
              <a:t> </a:t>
            </a:r>
            <a:r>
              <a:rPr lang="en-US" b="1" i="1" dirty="0"/>
              <a:t>Change My Home Contact Information</a:t>
            </a:r>
            <a:r>
              <a:rPr lang="zh-CN" altLang="en-US" b="1" dirty="0">
                <a:latin typeface="宋体" panose="02010600030101010101" pitchFamily="2" charset="-122"/>
                <a:ea typeface="宋体" panose="02010600030101010101" pitchFamily="2" charset="-122"/>
              </a:rPr>
              <a:t>（更改我的家庭联系信息）</a:t>
            </a:r>
            <a:endParaRPr lang="en-US" b="1" dirty="0">
              <a:latin typeface="宋体" panose="02010600030101010101" pitchFamily="2" charset="-122"/>
              <a:ea typeface="宋体" panose="02010600030101010101" pitchFamily="2" charset="-122"/>
            </a:endParaRPr>
          </a:p>
          <a:p>
            <a:pPr marL="0" indent="0">
              <a:buNone/>
            </a:pPr>
            <a:endParaRPr lang="en-US" dirty="0"/>
          </a:p>
        </p:txBody>
      </p:sp>
      <p:pic>
        <p:nvPicPr>
          <p:cNvPr id="7" name="Picture 6">
            <a:extLst>
              <a:ext uri="{FF2B5EF4-FFF2-40B4-BE49-F238E27FC236}">
                <a16:creationId xmlns:a16="http://schemas.microsoft.com/office/drawing/2014/main" id="{DC5AE805-1A88-253C-9C97-8349BAD41AA9}"/>
              </a:ext>
            </a:extLst>
          </p:cNvPr>
          <p:cNvPicPr>
            <a:picLocks noChangeAspect="1"/>
          </p:cNvPicPr>
          <p:nvPr/>
        </p:nvPicPr>
        <p:blipFill>
          <a:blip r:embed="rId3"/>
          <a:stretch>
            <a:fillRect/>
          </a:stretch>
        </p:blipFill>
        <p:spPr>
          <a:xfrm>
            <a:off x="2623929" y="2806284"/>
            <a:ext cx="2553056" cy="781159"/>
          </a:xfrm>
          <a:prstGeom prst="rect">
            <a:avLst/>
          </a:prstGeom>
          <a:ln>
            <a:solidFill>
              <a:schemeClr val="tx1"/>
            </a:solidFill>
          </a:ln>
        </p:spPr>
      </p:pic>
      <p:pic>
        <p:nvPicPr>
          <p:cNvPr id="9" name="Picture 8">
            <a:extLst>
              <a:ext uri="{FF2B5EF4-FFF2-40B4-BE49-F238E27FC236}">
                <a16:creationId xmlns:a16="http://schemas.microsoft.com/office/drawing/2014/main" id="{E8F87A45-F81C-CA6A-78EF-0D31BB462293}"/>
              </a:ext>
            </a:extLst>
          </p:cNvPr>
          <p:cNvPicPr>
            <a:picLocks noChangeAspect="1"/>
          </p:cNvPicPr>
          <p:nvPr/>
        </p:nvPicPr>
        <p:blipFill>
          <a:blip r:embed="rId4"/>
          <a:stretch>
            <a:fillRect/>
          </a:stretch>
        </p:blipFill>
        <p:spPr>
          <a:xfrm>
            <a:off x="2623929" y="4736376"/>
            <a:ext cx="3315163" cy="971686"/>
          </a:xfrm>
          <a:prstGeom prst="rect">
            <a:avLst/>
          </a:prstGeom>
          <a:ln>
            <a:solidFill>
              <a:schemeClr val="tx1"/>
            </a:solidFill>
          </a:ln>
        </p:spPr>
      </p:pic>
      <p:pic>
        <p:nvPicPr>
          <p:cNvPr id="2" name="Graphic 1" descr="Laptop with solid fill">
            <a:extLst>
              <a:ext uri="{FF2B5EF4-FFF2-40B4-BE49-F238E27FC236}">
                <a16:creationId xmlns:a16="http://schemas.microsoft.com/office/drawing/2014/main" id="{31FFDE77-CD43-6922-09FF-A2577BFDCD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3" name="Slide Number Placeholder 2">
            <a:extLst>
              <a:ext uri="{FF2B5EF4-FFF2-40B4-BE49-F238E27FC236}">
                <a16:creationId xmlns:a16="http://schemas.microsoft.com/office/drawing/2014/main" id="{39D827C7-D094-6B94-1051-D5C993CD4080}"/>
              </a:ext>
            </a:extLst>
          </p:cNvPr>
          <p:cNvSpPr>
            <a:spLocks noGrp="1"/>
          </p:cNvSpPr>
          <p:nvPr>
            <p:ph type="sldNum" sz="quarter" idx="12"/>
          </p:nvPr>
        </p:nvSpPr>
        <p:spPr/>
        <p:txBody>
          <a:bodyPr/>
          <a:lstStyle/>
          <a:p>
            <a:fld id="{5AE48DDE-99B8-4AE1-A822-D5D33CFFC483}" type="slidenum">
              <a:rPr lang="en-US" smtClean="0"/>
              <a:t>53</a:t>
            </a:fld>
            <a:endParaRPr lang="en-US"/>
          </a:p>
        </p:txBody>
      </p:sp>
    </p:spTree>
    <p:extLst>
      <p:ext uri="{BB962C8B-B14F-4D97-AF65-F5344CB8AC3E}">
        <p14:creationId xmlns:p14="http://schemas.microsoft.com/office/powerpoint/2010/main" val="4206511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89D4-5313-955C-1DD2-5C43EA32EF10}"/>
              </a:ext>
            </a:extLst>
          </p:cNvPr>
          <p:cNvSpPr>
            <a:spLocks noGrp="1"/>
          </p:cNvSpPr>
          <p:nvPr>
            <p:ph type="title"/>
          </p:nvPr>
        </p:nvSpPr>
        <p:spPr>
          <a:xfrm>
            <a:off x="834003" y="306390"/>
            <a:ext cx="8944555" cy="1063574"/>
          </a:xfrm>
        </p:spPr>
        <p:txBody>
          <a:bodyPr anchor="ctr">
            <a:normAutofit/>
          </a:bodyPr>
          <a:lstStyle/>
          <a:p>
            <a:r>
              <a:rPr lang="zh-CN" altLang="en-US" sz="4000" dirty="0">
                <a:latin typeface="宋体" panose="02010600030101010101" pitchFamily="2" charset="-122"/>
                <a:ea typeface="宋体" panose="02010600030101010101" pitchFamily="2" charset="-122"/>
              </a:rPr>
              <a:t>更新个人信息</a:t>
            </a:r>
            <a:endParaRPr lang="en-US" sz="4000" dirty="0"/>
          </a:p>
        </p:txBody>
      </p:sp>
      <p:sp>
        <p:nvSpPr>
          <p:cNvPr id="5" name="Content Placeholder 4">
            <a:extLst>
              <a:ext uri="{FF2B5EF4-FFF2-40B4-BE49-F238E27FC236}">
                <a16:creationId xmlns:a16="http://schemas.microsoft.com/office/drawing/2014/main" id="{879DBB33-B74F-4B9A-3635-937190835738}"/>
              </a:ext>
            </a:extLst>
          </p:cNvPr>
          <p:cNvSpPr>
            <a:spLocks noGrp="1"/>
          </p:cNvSpPr>
          <p:nvPr>
            <p:ph sz="half" idx="1"/>
          </p:nvPr>
        </p:nvSpPr>
        <p:spPr>
          <a:xfrm>
            <a:off x="1545396" y="1739301"/>
            <a:ext cx="9720264" cy="3886987"/>
          </a:xfrm>
        </p:spPr>
        <p:txBody>
          <a:bodyPr vert="horz" lIns="91440" tIns="45720" rIns="91440" bIns="45720" rtlCol="0" anchor="t">
            <a:normAutofit/>
          </a:bodyPr>
          <a:lstStyle/>
          <a:p>
            <a:pPr marL="0" indent="0">
              <a:buNone/>
            </a:pPr>
            <a:r>
              <a:rPr lang="en-US" sz="2400" dirty="0"/>
              <a:t>6.</a:t>
            </a:r>
            <a:r>
              <a:rPr lang="zh-CN" altLang="en-US" sz="2400" dirty="0">
                <a:latin typeface="宋体" panose="02010600030101010101" pitchFamily="2" charset="-122"/>
                <a:ea typeface="宋体" panose="02010600030101010101" pitchFamily="2" charset="-122"/>
              </a:rPr>
              <a:t>点击</a:t>
            </a:r>
            <a:r>
              <a:rPr lang="zh-CN" altLang="en-US" sz="2400" dirty="0"/>
              <a:t> </a:t>
            </a:r>
            <a:r>
              <a:rPr lang="en-US" sz="2400" b="1" i="1" dirty="0"/>
              <a:t>Add</a:t>
            </a:r>
            <a:r>
              <a:rPr lang="zh-CN" altLang="en-US" sz="2400" b="1" dirty="0">
                <a:latin typeface="宋体" panose="02010600030101010101" pitchFamily="2" charset="-122"/>
                <a:ea typeface="宋体" panose="02010600030101010101" pitchFamily="2" charset="-122"/>
              </a:rPr>
              <a:t>（添加）</a:t>
            </a:r>
            <a:r>
              <a:rPr lang="zh-CN" altLang="en-US" sz="2400" dirty="0">
                <a:latin typeface="宋体" panose="02010600030101010101" pitchFamily="2" charset="-122"/>
                <a:ea typeface="宋体" panose="02010600030101010101" pitchFamily="2" charset="-122"/>
              </a:rPr>
              <a:t>输入您的新的地址、电话号码或电子邮箱</a:t>
            </a:r>
            <a:endParaRPr lang="en-US" sz="2400" dirty="0">
              <a:latin typeface="宋体" panose="02010600030101010101" pitchFamily="2" charset="-122"/>
              <a:ea typeface="宋体" panose="02010600030101010101" pitchFamily="2" charset="-122"/>
            </a:endParaRPr>
          </a:p>
          <a:p>
            <a:pPr marL="0" indent="0">
              <a:buNone/>
            </a:pPr>
            <a:r>
              <a:rPr lang="zh-CN" altLang="en-US" sz="2400" dirty="0">
                <a:latin typeface="宋体" panose="02010600030101010101" pitchFamily="2" charset="-122"/>
                <a:ea typeface="宋体" panose="02010600030101010101" pitchFamily="2" charset="-122"/>
              </a:rPr>
              <a:t>点击</a:t>
            </a:r>
            <a:r>
              <a:rPr lang="en-US" sz="2400" dirty="0"/>
              <a:t> </a:t>
            </a:r>
            <a:r>
              <a:rPr lang="en-US" sz="2400" b="1" i="1" dirty="0"/>
              <a:t>Edit</a:t>
            </a:r>
            <a:r>
              <a:rPr lang="zh-CN" altLang="en-US" sz="2400" b="1" dirty="0">
                <a:latin typeface="宋体" panose="02010600030101010101" pitchFamily="2" charset="-122"/>
                <a:ea typeface="宋体" panose="02010600030101010101" pitchFamily="2" charset="-122"/>
              </a:rPr>
              <a:t>（编辑或更改）（</a:t>
            </a:r>
            <a:r>
              <a:rPr lang="zh-CN" altLang="en-US" sz="2400" dirty="0">
                <a:latin typeface="宋体" panose="02010600030101010101" pitchFamily="2" charset="-122"/>
                <a:ea typeface="宋体" panose="02010600030101010101" pitchFamily="2" charset="-122"/>
              </a:rPr>
              <a:t>铅笔图标</a:t>
            </a:r>
            <a:r>
              <a:rPr lang="zh-CN" altLang="en-US" sz="2400" b="1"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修改已有的地址、电话号码或电子邮箱</a:t>
            </a:r>
            <a:endParaRPr lang="en-US" sz="2400" dirty="0">
              <a:latin typeface="宋体" panose="02010600030101010101" pitchFamily="2" charset="-122"/>
              <a:ea typeface="宋体" panose="02010600030101010101" pitchFamily="2" charset="-122"/>
            </a:endParaRPr>
          </a:p>
          <a:p>
            <a:pPr marL="0" indent="0">
              <a:buNone/>
            </a:pPr>
            <a:endParaRPr lang="en-US" sz="2400" dirty="0"/>
          </a:p>
          <a:p>
            <a:pPr marL="0" indent="0">
              <a:buNone/>
            </a:pPr>
            <a:endParaRPr lang="en-US" sz="2400" dirty="0"/>
          </a:p>
        </p:txBody>
      </p:sp>
      <p:pic>
        <p:nvPicPr>
          <p:cNvPr id="7" name="Picture 6">
            <a:extLst>
              <a:ext uri="{FF2B5EF4-FFF2-40B4-BE49-F238E27FC236}">
                <a16:creationId xmlns:a16="http://schemas.microsoft.com/office/drawing/2014/main" id="{50A90507-DF44-D253-A67E-6CC696D346B1}"/>
              </a:ext>
            </a:extLst>
          </p:cNvPr>
          <p:cNvPicPr>
            <a:picLocks noChangeAspect="1"/>
          </p:cNvPicPr>
          <p:nvPr/>
        </p:nvPicPr>
        <p:blipFill>
          <a:blip r:embed="rId3"/>
          <a:stretch>
            <a:fillRect/>
          </a:stretch>
        </p:blipFill>
        <p:spPr>
          <a:xfrm>
            <a:off x="3597104" y="3064043"/>
            <a:ext cx="5616848" cy="3576547"/>
          </a:xfrm>
          <a:prstGeom prst="rect">
            <a:avLst/>
          </a:prstGeom>
          <a:noFill/>
          <a:ln>
            <a:solidFill>
              <a:schemeClr val="tx1"/>
            </a:solidFill>
          </a:ln>
        </p:spPr>
      </p:pic>
      <p:sp>
        <p:nvSpPr>
          <p:cNvPr id="8" name="Rectangle: Rounded Corners 7">
            <a:extLst>
              <a:ext uri="{FF2B5EF4-FFF2-40B4-BE49-F238E27FC236}">
                <a16:creationId xmlns:a16="http://schemas.microsoft.com/office/drawing/2014/main" id="{B6FD192A-8C6A-F9EE-395D-69E3CD77A322}"/>
              </a:ext>
            </a:extLst>
          </p:cNvPr>
          <p:cNvSpPr/>
          <p:nvPr/>
        </p:nvSpPr>
        <p:spPr>
          <a:xfrm>
            <a:off x="8601232" y="3629005"/>
            <a:ext cx="50386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343ADCE-C217-91FA-F024-0B7C46431177}"/>
              </a:ext>
            </a:extLst>
          </p:cNvPr>
          <p:cNvSpPr/>
          <p:nvPr/>
        </p:nvSpPr>
        <p:spPr>
          <a:xfrm>
            <a:off x="3727733" y="6175987"/>
            <a:ext cx="1060698"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Graphic 2" descr="Laptop with solid fill">
            <a:extLst>
              <a:ext uri="{FF2B5EF4-FFF2-40B4-BE49-F238E27FC236}">
                <a16:creationId xmlns:a16="http://schemas.microsoft.com/office/drawing/2014/main" id="{78E58969-6E4A-FE0C-CCA0-D8C5E3AA8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4" name="Slide Number Placeholder 3">
            <a:extLst>
              <a:ext uri="{FF2B5EF4-FFF2-40B4-BE49-F238E27FC236}">
                <a16:creationId xmlns:a16="http://schemas.microsoft.com/office/drawing/2014/main" id="{54369B13-1178-A6E4-0E64-06E9AF96C463}"/>
              </a:ext>
            </a:extLst>
          </p:cNvPr>
          <p:cNvSpPr>
            <a:spLocks noGrp="1"/>
          </p:cNvSpPr>
          <p:nvPr>
            <p:ph type="sldNum" sz="quarter" idx="12"/>
          </p:nvPr>
        </p:nvSpPr>
        <p:spPr/>
        <p:txBody>
          <a:bodyPr/>
          <a:lstStyle/>
          <a:p>
            <a:fld id="{5AE48DDE-99B8-4AE1-A822-D5D33CFFC483}" type="slidenum">
              <a:rPr lang="en-US" smtClean="0"/>
              <a:t>54</a:t>
            </a:fld>
            <a:endParaRPr lang="en-US"/>
          </a:p>
        </p:txBody>
      </p:sp>
    </p:spTree>
    <p:extLst>
      <p:ext uri="{BB962C8B-B14F-4D97-AF65-F5344CB8AC3E}">
        <p14:creationId xmlns:p14="http://schemas.microsoft.com/office/powerpoint/2010/main" val="2590750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5BE0-E3C3-1309-6F33-E4316B304808}"/>
              </a:ext>
            </a:extLst>
          </p:cNvPr>
          <p:cNvSpPr>
            <a:spLocks noGrp="1"/>
          </p:cNvSpPr>
          <p:nvPr>
            <p:ph type="title"/>
          </p:nvPr>
        </p:nvSpPr>
        <p:spPr/>
        <p:txBody>
          <a:bodyPr/>
          <a:lstStyle/>
          <a:p>
            <a:r>
              <a:rPr lang="zh-CN" altLang="en-US" dirty="0">
                <a:latin typeface="宋体" panose="02010600030101010101" pitchFamily="2" charset="-122"/>
                <a:ea typeface="宋体" panose="02010600030101010101" pitchFamily="2" charset="-122"/>
              </a:rPr>
              <a:t>更新个人信息</a:t>
            </a:r>
            <a:endParaRPr lang="en-US" dirty="0"/>
          </a:p>
        </p:txBody>
      </p:sp>
      <p:sp>
        <p:nvSpPr>
          <p:cNvPr id="3" name="Content Placeholder 2">
            <a:extLst>
              <a:ext uri="{FF2B5EF4-FFF2-40B4-BE49-F238E27FC236}">
                <a16:creationId xmlns:a16="http://schemas.microsoft.com/office/drawing/2014/main" id="{4FBEA607-7BCE-C2B0-9760-8230D49CE9E2}"/>
              </a:ext>
            </a:extLst>
          </p:cNvPr>
          <p:cNvSpPr>
            <a:spLocks noGrp="1"/>
          </p:cNvSpPr>
          <p:nvPr>
            <p:ph idx="1"/>
          </p:nvPr>
        </p:nvSpPr>
        <p:spPr>
          <a:xfrm>
            <a:off x="2327522" y="2118550"/>
            <a:ext cx="9016117" cy="3584838"/>
          </a:xfrm>
        </p:spPr>
        <p:txBody>
          <a:bodyPr/>
          <a:lstStyle/>
          <a:p>
            <a:pPr marL="0" indent="0">
              <a:buNone/>
            </a:pPr>
            <a:r>
              <a:rPr lang="en-US" dirty="0"/>
              <a:t>7.</a:t>
            </a:r>
            <a:r>
              <a:rPr lang="zh-CN" altLang="en-US" dirty="0">
                <a:latin typeface="宋体" panose="02010600030101010101" pitchFamily="2" charset="-122"/>
                <a:ea typeface="宋体" panose="02010600030101010101" pitchFamily="2" charset="-122"/>
              </a:rPr>
              <a:t>点击</a:t>
            </a:r>
            <a:r>
              <a:rPr lang="en-US" b="1" i="1" dirty="0"/>
              <a:t>Checkmark</a:t>
            </a:r>
            <a:r>
              <a:rPr lang="en-US" b="1" dirty="0"/>
              <a:t> </a:t>
            </a:r>
            <a:r>
              <a:rPr lang="zh-CN" altLang="en-US" b="1" dirty="0">
                <a:latin typeface="宋体" panose="02010600030101010101" pitchFamily="2" charset="-122"/>
                <a:ea typeface="宋体" panose="02010600030101010101" pitchFamily="2" charset="-122"/>
              </a:rPr>
              <a:t>（勾选）</a:t>
            </a:r>
            <a:r>
              <a:rPr lang="zh-CN" altLang="en-US" dirty="0">
                <a:latin typeface="宋体" panose="02010600030101010101" pitchFamily="2" charset="-122"/>
                <a:ea typeface="宋体" panose="02010600030101010101" pitchFamily="2" charset="-122"/>
              </a:rPr>
              <a:t>保存</a:t>
            </a:r>
            <a:endParaRPr lang="en-US" dirty="0">
              <a:latin typeface="宋体" panose="02010600030101010101" pitchFamily="2" charset="-122"/>
              <a:ea typeface="宋体" panose="02010600030101010101" pitchFamily="2" charset="-122"/>
            </a:endParaRPr>
          </a:p>
          <a:p>
            <a:pPr marL="0" indent="0">
              <a:buNone/>
            </a:pPr>
            <a:endParaRPr lang="en-US" dirty="0"/>
          </a:p>
          <a:p>
            <a:pPr marL="0" indent="0">
              <a:buNone/>
            </a:pPr>
            <a:r>
              <a:rPr lang="en-US" dirty="0"/>
              <a:t> </a:t>
            </a:r>
          </a:p>
          <a:p>
            <a:pPr marL="0" indent="0">
              <a:buNone/>
            </a:pPr>
            <a:endParaRPr lang="en-US" dirty="0"/>
          </a:p>
          <a:p>
            <a:pPr marL="0" indent="0">
              <a:buNone/>
            </a:pPr>
            <a:r>
              <a:rPr lang="en-US" dirty="0"/>
              <a:t>8.</a:t>
            </a:r>
            <a:r>
              <a:rPr lang="zh-CN" altLang="en-US" dirty="0">
                <a:latin typeface="宋体" panose="02010600030101010101" pitchFamily="2" charset="-122"/>
                <a:ea typeface="宋体" panose="02010600030101010101" pitchFamily="2" charset="-122"/>
              </a:rPr>
              <a:t>点击</a:t>
            </a:r>
            <a:r>
              <a:rPr lang="en-US" b="1" i="1" dirty="0"/>
              <a:t>Submit</a:t>
            </a:r>
            <a:r>
              <a:rPr lang="zh-CN" altLang="en-US" b="1" dirty="0">
                <a:latin typeface="宋体" panose="02010600030101010101" pitchFamily="2" charset="-122"/>
                <a:ea typeface="宋体" panose="02010600030101010101" pitchFamily="2" charset="-122"/>
              </a:rPr>
              <a:t>（提交）</a:t>
            </a:r>
            <a:endParaRPr lang="en-US" dirty="0">
              <a:latin typeface="宋体" panose="02010600030101010101" pitchFamily="2" charset="-122"/>
              <a:ea typeface="宋体" panose="02010600030101010101" pitchFamily="2" charset="-122"/>
            </a:endParaRPr>
          </a:p>
        </p:txBody>
      </p:sp>
      <p:pic>
        <p:nvPicPr>
          <p:cNvPr id="5" name="Picture 4">
            <a:extLst>
              <a:ext uri="{FF2B5EF4-FFF2-40B4-BE49-F238E27FC236}">
                <a16:creationId xmlns:a16="http://schemas.microsoft.com/office/drawing/2014/main" id="{396FA4B9-E0DD-C71E-312F-D33ACAE13573}"/>
              </a:ext>
            </a:extLst>
          </p:cNvPr>
          <p:cNvPicPr>
            <a:picLocks noChangeAspect="1"/>
          </p:cNvPicPr>
          <p:nvPr/>
        </p:nvPicPr>
        <p:blipFill>
          <a:blip r:embed="rId3"/>
          <a:stretch>
            <a:fillRect/>
          </a:stretch>
        </p:blipFill>
        <p:spPr>
          <a:xfrm>
            <a:off x="2590594" y="2860529"/>
            <a:ext cx="1505160" cy="790685"/>
          </a:xfrm>
          <a:prstGeom prst="rect">
            <a:avLst/>
          </a:prstGeom>
          <a:ln>
            <a:solidFill>
              <a:schemeClr val="tx1"/>
            </a:solidFill>
          </a:ln>
        </p:spPr>
      </p:pic>
      <p:pic>
        <p:nvPicPr>
          <p:cNvPr id="7" name="Picture 6">
            <a:extLst>
              <a:ext uri="{FF2B5EF4-FFF2-40B4-BE49-F238E27FC236}">
                <a16:creationId xmlns:a16="http://schemas.microsoft.com/office/drawing/2014/main" id="{207B830D-DC2D-69D1-4174-729B4E899C7C}"/>
              </a:ext>
            </a:extLst>
          </p:cNvPr>
          <p:cNvPicPr>
            <a:picLocks noChangeAspect="1"/>
          </p:cNvPicPr>
          <p:nvPr/>
        </p:nvPicPr>
        <p:blipFill>
          <a:blip r:embed="rId4"/>
          <a:stretch>
            <a:fillRect/>
          </a:stretch>
        </p:blipFill>
        <p:spPr>
          <a:xfrm>
            <a:off x="2465692" y="4841807"/>
            <a:ext cx="6182588" cy="924054"/>
          </a:xfrm>
          <a:prstGeom prst="rect">
            <a:avLst/>
          </a:prstGeom>
          <a:ln>
            <a:solidFill>
              <a:schemeClr val="tx1"/>
            </a:solidFill>
          </a:ln>
        </p:spPr>
      </p:pic>
      <p:sp>
        <p:nvSpPr>
          <p:cNvPr id="8" name="Rectangle: Rounded Corners 7">
            <a:extLst>
              <a:ext uri="{FF2B5EF4-FFF2-40B4-BE49-F238E27FC236}">
                <a16:creationId xmlns:a16="http://schemas.microsoft.com/office/drawing/2014/main" id="{99D729CD-D27C-7942-95A0-356429977964}"/>
              </a:ext>
            </a:extLst>
          </p:cNvPr>
          <p:cNvSpPr/>
          <p:nvPr/>
        </p:nvSpPr>
        <p:spPr>
          <a:xfrm>
            <a:off x="3343174" y="2993426"/>
            <a:ext cx="583933" cy="410174"/>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C495B8F-27D0-4A26-CF58-22268B27FDE2}"/>
              </a:ext>
            </a:extLst>
          </p:cNvPr>
          <p:cNvSpPr/>
          <p:nvPr/>
        </p:nvSpPr>
        <p:spPr>
          <a:xfrm>
            <a:off x="2728080" y="5098747"/>
            <a:ext cx="1507035" cy="503156"/>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descr="Laptop with solid fill">
            <a:extLst>
              <a:ext uri="{FF2B5EF4-FFF2-40B4-BE49-F238E27FC236}">
                <a16:creationId xmlns:a16="http://schemas.microsoft.com/office/drawing/2014/main" id="{5CDD5373-DDD5-135B-5EE7-CCEA6C8C01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F4A1DF1-5F39-02EB-A7CE-8B5099F9DA5D}"/>
              </a:ext>
            </a:extLst>
          </p:cNvPr>
          <p:cNvSpPr>
            <a:spLocks noGrp="1"/>
          </p:cNvSpPr>
          <p:nvPr>
            <p:ph type="sldNum" sz="quarter" idx="12"/>
          </p:nvPr>
        </p:nvSpPr>
        <p:spPr/>
        <p:txBody>
          <a:bodyPr/>
          <a:lstStyle/>
          <a:p>
            <a:fld id="{5AE48DDE-99B8-4AE1-A822-D5D33CFFC483}" type="slidenum">
              <a:rPr lang="en-US" smtClean="0"/>
              <a:t>55</a:t>
            </a:fld>
            <a:endParaRPr lang="en-US"/>
          </a:p>
        </p:txBody>
      </p:sp>
    </p:spTree>
    <p:extLst>
      <p:ext uri="{BB962C8B-B14F-4D97-AF65-F5344CB8AC3E}">
        <p14:creationId xmlns:p14="http://schemas.microsoft.com/office/powerpoint/2010/main" val="1754326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48CB-6C2B-5747-6F23-7001EBECF8A7}"/>
              </a:ext>
            </a:extLst>
          </p:cNvPr>
          <p:cNvSpPr>
            <a:spLocks noGrp="1"/>
          </p:cNvSpPr>
          <p:nvPr>
            <p:ph type="title"/>
          </p:nvPr>
        </p:nvSpPr>
        <p:spPr/>
        <p:txBody>
          <a:bodyPr/>
          <a:lstStyle/>
          <a:p>
            <a:r>
              <a:rPr lang="zh-CN" altLang="en-US" dirty="0">
                <a:latin typeface="宋体" panose="02010600030101010101" pitchFamily="2" charset="-122"/>
                <a:ea typeface="宋体" panose="02010600030101010101" pitchFamily="2" charset="-122"/>
              </a:rPr>
              <a:t>更新个人信息</a:t>
            </a:r>
            <a:endParaRPr lang="en-US" dirty="0"/>
          </a:p>
        </p:txBody>
      </p:sp>
      <p:sp>
        <p:nvSpPr>
          <p:cNvPr id="3" name="Content Placeholder 2">
            <a:extLst>
              <a:ext uri="{FF2B5EF4-FFF2-40B4-BE49-F238E27FC236}">
                <a16:creationId xmlns:a16="http://schemas.microsoft.com/office/drawing/2014/main" id="{52EECA84-FF28-987C-8B82-20CCEF4C6119}"/>
              </a:ext>
            </a:extLst>
          </p:cNvPr>
          <p:cNvSpPr>
            <a:spLocks noGrp="1"/>
          </p:cNvSpPr>
          <p:nvPr>
            <p:ph idx="1"/>
          </p:nvPr>
        </p:nvSpPr>
        <p:spPr/>
        <p:txBody>
          <a:bodyPr vert="horz" lIns="91440" tIns="45720" rIns="91440" bIns="45720" rtlCol="0" anchor="t">
            <a:normAutofit/>
          </a:bodyPr>
          <a:lstStyle/>
          <a:p>
            <a:pPr marL="0" indent="0">
              <a:buNone/>
            </a:pPr>
            <a:r>
              <a:rPr lang="zh-CN" altLang="en-US" dirty="0">
                <a:latin typeface="SimSun" panose="02010600030101010101" pitchFamily="2" charset="-122"/>
                <a:ea typeface="SimSun" panose="02010600030101010101" pitchFamily="2" charset="-122"/>
              </a:rPr>
              <a:t>您将看到确认信息：</a:t>
            </a:r>
            <a:r>
              <a:rPr lang="en-US" b="1" i="1" dirty="0"/>
              <a:t>You have submitted</a:t>
            </a:r>
            <a:r>
              <a:rPr lang="zh-CN" altLang="en-US" b="1" dirty="0">
                <a:latin typeface="宋体" panose="02010600030101010101" pitchFamily="2" charset="-122"/>
                <a:ea typeface="宋体" panose="02010600030101010101" pitchFamily="2" charset="-122"/>
              </a:rPr>
              <a:t>（您已提交）</a:t>
            </a:r>
            <a:endParaRPr lang="en-US" dirty="0">
              <a:latin typeface="宋体" panose="02010600030101010101" pitchFamily="2" charset="-122"/>
              <a:ea typeface="宋体" panose="02010600030101010101" pitchFamily="2" charset="-122"/>
            </a:endParaRPr>
          </a:p>
        </p:txBody>
      </p:sp>
      <p:pic>
        <p:nvPicPr>
          <p:cNvPr id="5" name="Picture 4">
            <a:extLst>
              <a:ext uri="{FF2B5EF4-FFF2-40B4-BE49-F238E27FC236}">
                <a16:creationId xmlns:a16="http://schemas.microsoft.com/office/drawing/2014/main" id="{28F465CD-040F-2B47-CCFD-911C6640C2E7}"/>
              </a:ext>
            </a:extLst>
          </p:cNvPr>
          <p:cNvPicPr>
            <a:picLocks noChangeAspect="1"/>
          </p:cNvPicPr>
          <p:nvPr/>
        </p:nvPicPr>
        <p:blipFill>
          <a:blip r:embed="rId3"/>
          <a:stretch>
            <a:fillRect/>
          </a:stretch>
        </p:blipFill>
        <p:spPr>
          <a:xfrm>
            <a:off x="2989902" y="3937823"/>
            <a:ext cx="7640116" cy="1600423"/>
          </a:xfrm>
          <a:prstGeom prst="rect">
            <a:avLst/>
          </a:prstGeom>
          <a:ln>
            <a:solidFill>
              <a:schemeClr val="tx1"/>
            </a:solidFill>
          </a:ln>
        </p:spPr>
      </p:pic>
      <p:pic>
        <p:nvPicPr>
          <p:cNvPr id="4" name="Graphic 3" descr="Laptop with solid fill">
            <a:extLst>
              <a:ext uri="{FF2B5EF4-FFF2-40B4-BE49-F238E27FC236}">
                <a16:creationId xmlns:a16="http://schemas.microsoft.com/office/drawing/2014/main" id="{FFAC2E48-7B11-9A31-A18F-0345339B5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49263" y="49610"/>
            <a:ext cx="914400" cy="914400"/>
          </a:xfrm>
          <a:prstGeom prst="rect">
            <a:avLst/>
          </a:prstGeom>
        </p:spPr>
      </p:pic>
      <p:sp>
        <p:nvSpPr>
          <p:cNvPr id="6" name="Slide Number Placeholder 5">
            <a:extLst>
              <a:ext uri="{FF2B5EF4-FFF2-40B4-BE49-F238E27FC236}">
                <a16:creationId xmlns:a16="http://schemas.microsoft.com/office/drawing/2014/main" id="{229545CD-BD91-407A-4AAB-4600C19DDB1B}"/>
              </a:ext>
            </a:extLst>
          </p:cNvPr>
          <p:cNvSpPr>
            <a:spLocks noGrp="1"/>
          </p:cNvSpPr>
          <p:nvPr>
            <p:ph type="sldNum" sz="quarter" idx="12"/>
          </p:nvPr>
        </p:nvSpPr>
        <p:spPr/>
        <p:txBody>
          <a:bodyPr/>
          <a:lstStyle/>
          <a:p>
            <a:fld id="{5AE48DDE-99B8-4AE1-A822-D5D33CFFC483}" type="slidenum">
              <a:rPr lang="en-US" smtClean="0"/>
              <a:t>56</a:t>
            </a:fld>
            <a:endParaRPr lang="en-US"/>
          </a:p>
        </p:txBody>
      </p:sp>
    </p:spTree>
    <p:extLst>
      <p:ext uri="{BB962C8B-B14F-4D97-AF65-F5344CB8AC3E}">
        <p14:creationId xmlns:p14="http://schemas.microsoft.com/office/powerpoint/2010/main" val="288411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E29E-5999-5B8D-E0C6-C22FAE558761}"/>
              </a:ext>
            </a:extLst>
          </p:cNvPr>
          <p:cNvSpPr>
            <a:spLocks noGrp="1"/>
          </p:cNvSpPr>
          <p:nvPr>
            <p:ph type="title"/>
          </p:nvPr>
        </p:nvSpPr>
        <p:spPr>
          <a:xfrm>
            <a:off x="689637" y="283526"/>
            <a:ext cx="4015714" cy="1063574"/>
          </a:xfrm>
        </p:spPr>
        <p:txBody>
          <a:bodyPr>
            <a:normAutofit fontScale="90000"/>
          </a:bodyPr>
          <a:lstStyle/>
          <a:p>
            <a:r>
              <a:rPr lang="zh-CN" altLang="en-US" sz="4000" dirty="0">
                <a:latin typeface="宋体" panose="02010600030101010101" pitchFamily="2" charset="-122"/>
                <a:ea typeface="宋体" panose="02010600030101010101" pitchFamily="2" charset="-122"/>
              </a:rPr>
              <a:t>更新个人信息 （移动应用程序）</a:t>
            </a:r>
            <a:endParaRPr lang="en-US" sz="4000" dirty="0"/>
          </a:p>
        </p:txBody>
      </p:sp>
      <p:sp>
        <p:nvSpPr>
          <p:cNvPr id="3" name="Content Placeholder 2">
            <a:extLst>
              <a:ext uri="{FF2B5EF4-FFF2-40B4-BE49-F238E27FC236}">
                <a16:creationId xmlns:a16="http://schemas.microsoft.com/office/drawing/2014/main" id="{346FE7DD-75D7-3077-30AA-886C42032C5A}"/>
              </a:ext>
            </a:extLst>
          </p:cNvPr>
          <p:cNvSpPr>
            <a:spLocks noGrp="1"/>
          </p:cNvSpPr>
          <p:nvPr>
            <p:ph idx="1"/>
          </p:nvPr>
        </p:nvSpPr>
        <p:spPr>
          <a:xfrm>
            <a:off x="914667" y="2440449"/>
            <a:ext cx="5897064" cy="3584838"/>
          </a:xfrm>
        </p:spPr>
        <p:txBody>
          <a:bodyPr/>
          <a:lstStyle/>
          <a:p>
            <a:pPr marL="514350" indent="-514350">
              <a:buAutoNum type="arabicPeriod"/>
            </a:pPr>
            <a:r>
              <a:rPr lang="zh-CN" altLang="en-US" dirty="0">
                <a:latin typeface="宋体" panose="02010600030101010101" pitchFamily="2" charset="-122"/>
                <a:ea typeface="宋体" panose="02010600030101010101" pitchFamily="2" charset="-122"/>
              </a:rPr>
              <a:t>点击屏幕右下角的</a:t>
            </a:r>
            <a:r>
              <a:rPr lang="en-US" b="1" i="1" dirty="0"/>
              <a:t>Profile</a:t>
            </a:r>
            <a:r>
              <a:rPr lang="zh-CN" altLang="en-US" b="1" dirty="0">
                <a:latin typeface="宋体" panose="02010600030101010101" pitchFamily="2" charset="-122"/>
                <a:ea typeface="宋体" panose="02010600030101010101" pitchFamily="2" charset="-122"/>
              </a:rPr>
              <a:t>（个人资料）。</a:t>
            </a:r>
            <a:endParaRPr lang="en-US" dirty="0">
              <a:latin typeface="宋体" panose="02010600030101010101" pitchFamily="2" charset="-122"/>
              <a:ea typeface="宋体" panose="02010600030101010101" pitchFamily="2" charset="-122"/>
            </a:endParaRPr>
          </a:p>
          <a:p>
            <a:pPr marL="514350" indent="-514350">
              <a:buAutoNum type="arabicPeriod"/>
            </a:pPr>
            <a:r>
              <a:rPr lang="zh-CN" altLang="en-US" dirty="0">
                <a:latin typeface="宋体" panose="02010600030101010101" pitchFamily="2" charset="-122"/>
                <a:ea typeface="宋体" panose="02010600030101010101" pitchFamily="2" charset="-122"/>
              </a:rPr>
              <a:t>点击您名字旁边的</a:t>
            </a:r>
            <a:r>
              <a:rPr lang="zh-CN" altLang="en-US" b="1" dirty="0">
                <a:latin typeface="宋体" panose="02010600030101010101" pitchFamily="2" charset="-122"/>
                <a:ea typeface="宋体" panose="02010600030101010101" pitchFamily="2" charset="-122"/>
              </a:rPr>
              <a:t>铅笔图标。</a:t>
            </a:r>
            <a:endParaRPr lang="en-US" b="1" dirty="0">
              <a:latin typeface="宋体" panose="02010600030101010101" pitchFamily="2" charset="-122"/>
              <a:ea typeface="宋体" panose="02010600030101010101" pitchFamily="2" charset="-122"/>
            </a:endParaRPr>
          </a:p>
        </p:txBody>
      </p:sp>
      <p:pic>
        <p:nvPicPr>
          <p:cNvPr id="5" name="Picture 4" descr="A screenshot of a phone&#10;&#10;AI-generated content may be incorrect.">
            <a:extLst>
              <a:ext uri="{FF2B5EF4-FFF2-40B4-BE49-F238E27FC236}">
                <a16:creationId xmlns:a16="http://schemas.microsoft.com/office/drawing/2014/main" id="{DBDC5D75-32DF-2094-BE5B-C801CA51D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711" y="1607736"/>
            <a:ext cx="2566607" cy="5250264"/>
          </a:xfrm>
          <a:prstGeom prst="rect">
            <a:avLst/>
          </a:prstGeom>
          <a:ln>
            <a:solidFill>
              <a:schemeClr val="tx1"/>
            </a:solidFill>
          </a:ln>
        </p:spPr>
      </p:pic>
      <p:sp>
        <p:nvSpPr>
          <p:cNvPr id="6" name="Rectangle 5">
            <a:extLst>
              <a:ext uri="{FF2B5EF4-FFF2-40B4-BE49-F238E27FC236}">
                <a16:creationId xmlns:a16="http://schemas.microsoft.com/office/drawing/2014/main" id="{A37F6DBA-E939-CAD5-3D48-C7339A1D744B}"/>
              </a:ext>
            </a:extLst>
          </p:cNvPr>
          <p:cNvSpPr/>
          <p:nvPr/>
        </p:nvSpPr>
        <p:spPr>
          <a:xfrm>
            <a:off x="7516167" y="4712677"/>
            <a:ext cx="854110" cy="1177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9C09F3-EF56-D51F-8187-6B1F046248DD}"/>
              </a:ext>
            </a:extLst>
          </p:cNvPr>
          <p:cNvSpPr/>
          <p:nvPr/>
        </p:nvSpPr>
        <p:spPr>
          <a:xfrm>
            <a:off x="7516167" y="2672862"/>
            <a:ext cx="1577591" cy="462224"/>
          </a:xfrm>
          <a:prstGeom prst="rect">
            <a:avLst/>
          </a:prstGeom>
          <a:solidFill>
            <a:srgbClr val="1D5EAD"/>
          </a:solidFill>
          <a:ln>
            <a:solidFill>
              <a:srgbClr val="1D5E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Your Name</a:t>
            </a:r>
          </a:p>
        </p:txBody>
      </p:sp>
      <p:sp>
        <p:nvSpPr>
          <p:cNvPr id="8" name="Arrow: Left 7">
            <a:extLst>
              <a:ext uri="{FF2B5EF4-FFF2-40B4-BE49-F238E27FC236}">
                <a16:creationId xmlns:a16="http://schemas.microsoft.com/office/drawing/2014/main" id="{5D610EE7-7B60-E20E-30F8-23361D044F2C}"/>
              </a:ext>
            </a:extLst>
          </p:cNvPr>
          <p:cNvSpPr/>
          <p:nvPr/>
        </p:nvSpPr>
        <p:spPr>
          <a:xfrm>
            <a:off x="9566030" y="6232489"/>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E42C95B-09E2-9305-A7F3-B12DCA321577}"/>
              </a:ext>
            </a:extLst>
          </p:cNvPr>
          <p:cNvSpPr/>
          <p:nvPr/>
        </p:nvSpPr>
        <p:spPr>
          <a:xfrm>
            <a:off x="9366738" y="2671310"/>
            <a:ext cx="1627833" cy="41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4FD706E-7CFB-AFE2-45AE-BA5CFBEC6E53}"/>
              </a:ext>
            </a:extLst>
          </p:cNvPr>
          <p:cNvSpPr/>
          <p:nvPr/>
        </p:nvSpPr>
        <p:spPr>
          <a:xfrm>
            <a:off x="9033468" y="2671310"/>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C9CA0873-4F7D-24CF-A60C-645E24737C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1551007B-3379-6E65-0D36-76092F9BE413}"/>
              </a:ext>
            </a:extLst>
          </p:cNvPr>
          <p:cNvSpPr>
            <a:spLocks noGrp="1"/>
          </p:cNvSpPr>
          <p:nvPr>
            <p:ph type="sldNum" sz="quarter" idx="12"/>
          </p:nvPr>
        </p:nvSpPr>
        <p:spPr/>
        <p:txBody>
          <a:bodyPr/>
          <a:lstStyle/>
          <a:p>
            <a:fld id="{5AE48DDE-99B8-4AE1-A822-D5D33CFFC483}" type="slidenum">
              <a:rPr lang="en-US" smtClean="0"/>
              <a:t>57</a:t>
            </a:fld>
            <a:endParaRPr lang="en-US"/>
          </a:p>
        </p:txBody>
      </p:sp>
      <p:pic>
        <p:nvPicPr>
          <p:cNvPr id="13" name="Graphic 12" descr="Badge with solid fill">
            <a:extLst>
              <a:ext uri="{FF2B5EF4-FFF2-40B4-BE49-F238E27FC236}">
                <a16:creationId xmlns:a16="http://schemas.microsoft.com/office/drawing/2014/main" id="{A6B079B2-5A84-27B1-8060-85A9838503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0351" y="1970200"/>
            <a:ext cx="914400" cy="914400"/>
          </a:xfrm>
          <a:prstGeom prst="rect">
            <a:avLst/>
          </a:prstGeom>
        </p:spPr>
      </p:pic>
      <p:pic>
        <p:nvPicPr>
          <p:cNvPr id="15" name="Graphic 14" descr="Badge 1 with solid fill">
            <a:extLst>
              <a:ext uri="{FF2B5EF4-FFF2-40B4-BE49-F238E27FC236}">
                <a16:creationId xmlns:a16="http://schemas.microsoft.com/office/drawing/2014/main" id="{1BF7390D-7B1E-764F-FAC3-F263738A76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9557" y="5501918"/>
            <a:ext cx="914400" cy="914400"/>
          </a:xfrm>
          <a:prstGeom prst="rect">
            <a:avLst/>
          </a:prstGeom>
        </p:spPr>
      </p:pic>
    </p:spTree>
    <p:extLst>
      <p:ext uri="{BB962C8B-B14F-4D97-AF65-F5344CB8AC3E}">
        <p14:creationId xmlns:p14="http://schemas.microsoft.com/office/powerpoint/2010/main" val="1961708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F7C8-2FA1-3279-4CA2-260E31F12D82}"/>
              </a:ext>
            </a:extLst>
          </p:cNvPr>
          <p:cNvSpPr>
            <a:spLocks noGrp="1"/>
          </p:cNvSpPr>
          <p:nvPr>
            <p:ph type="title"/>
          </p:nvPr>
        </p:nvSpPr>
        <p:spPr>
          <a:xfrm>
            <a:off x="689636" y="283525"/>
            <a:ext cx="8944555" cy="1154749"/>
          </a:xfrm>
        </p:spPr>
        <p:txBody>
          <a:bodyPr>
            <a:normAutofit fontScale="90000"/>
          </a:bodyPr>
          <a:lstStyle/>
          <a:p>
            <a:r>
              <a:rPr lang="zh-CN" altLang="en-US" sz="4000" dirty="0">
                <a:latin typeface="宋体" panose="02010600030101010101" pitchFamily="2" charset="-122"/>
                <a:ea typeface="宋体" panose="02010600030101010101" pitchFamily="2" charset="-122"/>
              </a:rPr>
              <a:t>更新个人信息                       （移动应用程序）</a:t>
            </a:r>
            <a:endParaRPr lang="en-US" sz="4000"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879ACC03-B998-31C9-A263-3349ED117938}"/>
              </a:ext>
            </a:extLst>
          </p:cNvPr>
          <p:cNvSpPr>
            <a:spLocks noGrp="1"/>
          </p:cNvSpPr>
          <p:nvPr>
            <p:ph idx="1"/>
          </p:nvPr>
        </p:nvSpPr>
        <p:spPr>
          <a:xfrm>
            <a:off x="1289698" y="1636581"/>
            <a:ext cx="9016117" cy="3584838"/>
          </a:xfrm>
        </p:spPr>
        <p:txBody>
          <a:bodyPr/>
          <a:lstStyle/>
          <a:p>
            <a:pPr marL="0" indent="0">
              <a:buNone/>
            </a:pPr>
            <a:r>
              <a:rPr lang="en-US" dirty="0"/>
              <a:t>3.</a:t>
            </a:r>
            <a:r>
              <a:rPr lang="zh-CN" altLang="en-US" dirty="0">
                <a:latin typeface="宋体" panose="02010600030101010101" pitchFamily="2" charset="-122"/>
                <a:ea typeface="宋体" panose="02010600030101010101" pitchFamily="2" charset="-122"/>
              </a:rPr>
              <a:t>点击</a:t>
            </a:r>
            <a:r>
              <a:rPr lang="en-US" b="1" i="1" dirty="0"/>
              <a:t>Change My Home Contact Information</a:t>
            </a:r>
            <a:r>
              <a:rPr lang="zh-CN" altLang="en-US" b="1" dirty="0">
                <a:latin typeface="宋体" panose="02010600030101010101" pitchFamily="2" charset="-122"/>
                <a:ea typeface="宋体" panose="02010600030101010101" pitchFamily="2" charset="-122"/>
              </a:rPr>
              <a:t>（更改我的家庭联系信息）</a:t>
            </a:r>
            <a:endParaRPr lang="en-US" b="1" dirty="0">
              <a:latin typeface="宋体" panose="02010600030101010101" pitchFamily="2" charset="-122"/>
              <a:ea typeface="宋体" panose="02010600030101010101" pitchFamily="2" charset="-122"/>
            </a:endParaRPr>
          </a:p>
          <a:p>
            <a:pPr marL="0" indent="0">
              <a:buNone/>
            </a:pPr>
            <a:r>
              <a:rPr lang="en-US" dirty="0"/>
              <a:t>4.</a:t>
            </a:r>
            <a:r>
              <a:rPr lang="zh-CN" altLang="en-US" dirty="0">
                <a:latin typeface="宋体" panose="02010600030101010101" pitchFamily="2" charset="-122"/>
                <a:ea typeface="宋体" panose="02010600030101010101" pitchFamily="2" charset="-122"/>
              </a:rPr>
              <a:t>点击</a:t>
            </a:r>
            <a:r>
              <a:rPr lang="zh-CN" altLang="en-US" b="1" dirty="0">
                <a:latin typeface="宋体" panose="02010600030101010101" pitchFamily="2" charset="-122"/>
                <a:ea typeface="宋体" panose="02010600030101010101" pitchFamily="2" charset="-122"/>
              </a:rPr>
              <a:t>铅笔图标</a:t>
            </a:r>
            <a:r>
              <a:rPr lang="zh-CN" altLang="en-US" dirty="0">
                <a:latin typeface="宋体" panose="02010600030101010101" pitchFamily="2" charset="-122"/>
                <a:ea typeface="宋体" panose="02010600030101010101" pitchFamily="2" charset="-122"/>
              </a:rPr>
              <a:t>编辑更改您的个人信息</a:t>
            </a:r>
            <a:endParaRPr lang="en-US" dirty="0">
              <a:latin typeface="宋体" panose="02010600030101010101" pitchFamily="2" charset="-122"/>
              <a:ea typeface="宋体" panose="02010600030101010101" pitchFamily="2" charset="-122"/>
            </a:endParaRPr>
          </a:p>
        </p:txBody>
      </p:sp>
      <p:pic>
        <p:nvPicPr>
          <p:cNvPr id="5" name="Picture 4" descr="A screenshot of a phone&#10;&#10;AI-generated content may be incorrect.">
            <a:extLst>
              <a:ext uri="{FF2B5EF4-FFF2-40B4-BE49-F238E27FC236}">
                <a16:creationId xmlns:a16="http://schemas.microsoft.com/office/drawing/2014/main" id="{F27C2BC2-ECF0-B03F-7CC4-A48EBC9280D4}"/>
              </a:ext>
            </a:extLst>
          </p:cNvPr>
          <p:cNvPicPr>
            <a:picLocks noChangeAspect="1"/>
          </p:cNvPicPr>
          <p:nvPr/>
        </p:nvPicPr>
        <p:blipFill>
          <a:blip r:embed="rId3">
            <a:extLst>
              <a:ext uri="{28A0092B-C50C-407E-A947-70E740481C1C}">
                <a14:useLocalDpi xmlns:a14="http://schemas.microsoft.com/office/drawing/2010/main" val="0"/>
              </a:ext>
            </a:extLst>
          </a:blip>
          <a:srcRect b="36557"/>
          <a:stretch/>
        </p:blipFill>
        <p:spPr>
          <a:xfrm>
            <a:off x="2621280" y="2966914"/>
            <a:ext cx="2887173" cy="3754561"/>
          </a:xfrm>
          <a:prstGeom prst="rect">
            <a:avLst/>
          </a:prstGeom>
          <a:ln>
            <a:solidFill>
              <a:schemeClr val="tx1"/>
            </a:solidFill>
          </a:ln>
        </p:spPr>
      </p:pic>
      <p:pic>
        <p:nvPicPr>
          <p:cNvPr id="9" name="Graphic 8" descr="Smart Phone with solid fill">
            <a:extLst>
              <a:ext uri="{FF2B5EF4-FFF2-40B4-BE49-F238E27FC236}">
                <a16:creationId xmlns:a16="http://schemas.microsoft.com/office/drawing/2014/main" id="{84DFBCA1-1903-492C-6441-A4C4F6067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BBB4448-8BE5-EC37-C759-8DCB052C6FF7}"/>
              </a:ext>
            </a:extLst>
          </p:cNvPr>
          <p:cNvSpPr>
            <a:spLocks noGrp="1"/>
          </p:cNvSpPr>
          <p:nvPr>
            <p:ph type="sldNum" sz="quarter" idx="12"/>
          </p:nvPr>
        </p:nvSpPr>
        <p:spPr/>
        <p:txBody>
          <a:bodyPr/>
          <a:lstStyle/>
          <a:p>
            <a:fld id="{5AE48DDE-99B8-4AE1-A822-D5D33CFFC483}" type="slidenum">
              <a:rPr lang="en-US" smtClean="0"/>
              <a:t>58</a:t>
            </a:fld>
            <a:endParaRPr lang="en-US"/>
          </a:p>
        </p:txBody>
      </p:sp>
      <p:sp>
        <p:nvSpPr>
          <p:cNvPr id="10" name="Arrow: Right 9">
            <a:extLst>
              <a:ext uri="{FF2B5EF4-FFF2-40B4-BE49-F238E27FC236}">
                <a16:creationId xmlns:a16="http://schemas.microsoft.com/office/drawing/2014/main" id="{06117690-2BDF-D9BA-6573-332E034BD594}"/>
              </a:ext>
            </a:extLst>
          </p:cNvPr>
          <p:cNvSpPr/>
          <p:nvPr/>
        </p:nvSpPr>
        <p:spPr>
          <a:xfrm>
            <a:off x="1642872" y="618508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CA78543-4C64-9B32-C2A5-5BFF68DAF08F}"/>
              </a:ext>
            </a:extLst>
          </p:cNvPr>
          <p:cNvPicPr>
            <a:picLocks noChangeAspect="1"/>
          </p:cNvPicPr>
          <p:nvPr/>
        </p:nvPicPr>
        <p:blipFill>
          <a:blip r:embed="rId6"/>
          <a:stretch>
            <a:fillRect/>
          </a:stretch>
        </p:blipFill>
        <p:spPr>
          <a:xfrm>
            <a:off x="7217013" y="2966914"/>
            <a:ext cx="3363472" cy="3045190"/>
          </a:xfrm>
          <a:prstGeom prst="rect">
            <a:avLst/>
          </a:prstGeom>
          <a:ln>
            <a:solidFill>
              <a:schemeClr val="tx1"/>
            </a:solidFill>
          </a:ln>
        </p:spPr>
      </p:pic>
      <p:sp>
        <p:nvSpPr>
          <p:cNvPr id="15" name="Oval 14">
            <a:extLst>
              <a:ext uri="{FF2B5EF4-FFF2-40B4-BE49-F238E27FC236}">
                <a16:creationId xmlns:a16="http://schemas.microsoft.com/office/drawing/2014/main" id="{5100CFA3-0B44-E5BC-D20E-95976407C672}"/>
              </a:ext>
            </a:extLst>
          </p:cNvPr>
          <p:cNvSpPr/>
          <p:nvPr/>
        </p:nvSpPr>
        <p:spPr>
          <a:xfrm>
            <a:off x="7216218" y="3681963"/>
            <a:ext cx="353367" cy="334251"/>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7D30-698C-C920-31CB-545672568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AD2A9-925B-1CC0-636F-F1BFC9E46F72}"/>
              </a:ext>
            </a:extLst>
          </p:cNvPr>
          <p:cNvSpPr>
            <a:spLocks noGrp="1"/>
          </p:cNvSpPr>
          <p:nvPr>
            <p:ph type="title"/>
          </p:nvPr>
        </p:nvSpPr>
        <p:spPr/>
        <p:txBody>
          <a:bodyPr>
            <a:normAutofit fontScale="90000"/>
          </a:bodyPr>
          <a:lstStyle/>
          <a:p>
            <a:r>
              <a:rPr lang="zh-CN" altLang="en-US" sz="4000" dirty="0">
                <a:latin typeface="宋体" panose="02010600030101010101" pitchFamily="2" charset="-122"/>
                <a:ea typeface="宋体" panose="02010600030101010101" pitchFamily="2" charset="-122"/>
              </a:rPr>
              <a:t>更新个人信息                       （移动应用程序）</a:t>
            </a:r>
            <a:endParaRPr lang="en-US" sz="4000" dirty="0"/>
          </a:p>
        </p:txBody>
      </p:sp>
      <p:sp>
        <p:nvSpPr>
          <p:cNvPr id="3" name="Content Placeholder 2">
            <a:extLst>
              <a:ext uri="{FF2B5EF4-FFF2-40B4-BE49-F238E27FC236}">
                <a16:creationId xmlns:a16="http://schemas.microsoft.com/office/drawing/2014/main" id="{095B1A9C-81DB-804C-867F-68ACCB4E28FE}"/>
              </a:ext>
            </a:extLst>
          </p:cNvPr>
          <p:cNvSpPr>
            <a:spLocks noGrp="1"/>
          </p:cNvSpPr>
          <p:nvPr>
            <p:ph idx="1"/>
          </p:nvPr>
        </p:nvSpPr>
        <p:spPr>
          <a:xfrm>
            <a:off x="2216130" y="2003094"/>
            <a:ext cx="9016117" cy="3584838"/>
          </a:xfrm>
        </p:spPr>
        <p:txBody>
          <a:bodyPr/>
          <a:lstStyle/>
          <a:p>
            <a:pPr marL="0" indent="0">
              <a:buNone/>
            </a:pPr>
            <a:r>
              <a:rPr lang="en-US" dirty="0"/>
              <a:t>5.</a:t>
            </a:r>
            <a:r>
              <a:rPr lang="zh-CN" altLang="en-US" dirty="0">
                <a:latin typeface="宋体" panose="02010600030101010101" pitchFamily="2" charset="-122"/>
                <a:ea typeface="宋体" panose="02010600030101010101" pitchFamily="2" charset="-122"/>
              </a:rPr>
              <a:t>完成修改后，点击</a:t>
            </a:r>
            <a:r>
              <a:rPr lang="en-US" b="1" i="1" dirty="0"/>
              <a:t>Submit</a:t>
            </a:r>
            <a:r>
              <a:rPr lang="zh-CN" altLang="en-US" b="1" dirty="0">
                <a:latin typeface="宋体" panose="02010600030101010101" pitchFamily="2" charset="-122"/>
                <a:ea typeface="宋体" panose="02010600030101010101" pitchFamily="2" charset="-122"/>
              </a:rPr>
              <a:t>（提交）</a:t>
            </a:r>
            <a:r>
              <a:rPr lang="zh-CN" altLang="en-US" dirty="0"/>
              <a:t>。</a:t>
            </a:r>
            <a:endParaRPr lang="en-US" dirty="0"/>
          </a:p>
        </p:txBody>
      </p:sp>
      <p:pic>
        <p:nvPicPr>
          <p:cNvPr id="7" name="Picture 6" descr="A screenshot of a chat&#10;&#10;AI-generated content may be incorrect.">
            <a:extLst>
              <a:ext uri="{FF2B5EF4-FFF2-40B4-BE49-F238E27FC236}">
                <a16:creationId xmlns:a16="http://schemas.microsoft.com/office/drawing/2014/main" id="{06DCAF7F-298B-AEE5-D268-026E96CE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189" y="3249636"/>
            <a:ext cx="4987332" cy="1091754"/>
          </a:xfrm>
          <a:prstGeom prst="rect">
            <a:avLst/>
          </a:prstGeom>
          <a:ln>
            <a:solidFill>
              <a:schemeClr val="tx1"/>
            </a:solidFill>
          </a:ln>
        </p:spPr>
      </p:pic>
      <p:sp>
        <p:nvSpPr>
          <p:cNvPr id="8" name="Rectangle: Rounded Corners 7">
            <a:extLst>
              <a:ext uri="{FF2B5EF4-FFF2-40B4-BE49-F238E27FC236}">
                <a16:creationId xmlns:a16="http://schemas.microsoft.com/office/drawing/2014/main" id="{821B1FD5-284B-02D6-D9F9-BF94C884B79D}"/>
              </a:ext>
            </a:extLst>
          </p:cNvPr>
          <p:cNvSpPr/>
          <p:nvPr/>
        </p:nvSpPr>
        <p:spPr>
          <a:xfrm>
            <a:off x="6468180" y="3414580"/>
            <a:ext cx="1691050" cy="539313"/>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Graphic 8" descr="Smart Phone with solid fill">
            <a:extLst>
              <a:ext uri="{FF2B5EF4-FFF2-40B4-BE49-F238E27FC236}">
                <a16:creationId xmlns:a16="http://schemas.microsoft.com/office/drawing/2014/main" id="{2F9C7330-CABC-39C2-0691-04C4376CBA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71928" y="320276"/>
            <a:ext cx="914400" cy="914400"/>
          </a:xfrm>
          <a:prstGeom prst="rect">
            <a:avLst/>
          </a:prstGeom>
        </p:spPr>
      </p:pic>
      <p:sp>
        <p:nvSpPr>
          <p:cNvPr id="4" name="Slide Number Placeholder 3">
            <a:extLst>
              <a:ext uri="{FF2B5EF4-FFF2-40B4-BE49-F238E27FC236}">
                <a16:creationId xmlns:a16="http://schemas.microsoft.com/office/drawing/2014/main" id="{A60F5479-63DB-8E2C-8020-3F2FA97AF721}"/>
              </a:ext>
            </a:extLst>
          </p:cNvPr>
          <p:cNvSpPr>
            <a:spLocks noGrp="1"/>
          </p:cNvSpPr>
          <p:nvPr>
            <p:ph type="sldNum" sz="quarter" idx="12"/>
          </p:nvPr>
        </p:nvSpPr>
        <p:spPr/>
        <p:txBody>
          <a:bodyPr/>
          <a:lstStyle/>
          <a:p>
            <a:fld id="{5AE48DDE-99B8-4AE1-A822-D5D33CFFC483}" type="slidenum">
              <a:rPr lang="en-US" smtClean="0"/>
              <a:t>59</a:t>
            </a:fld>
            <a:endParaRPr lang="en-US"/>
          </a:p>
        </p:txBody>
      </p:sp>
    </p:spTree>
    <p:extLst>
      <p:ext uri="{BB962C8B-B14F-4D97-AF65-F5344CB8AC3E}">
        <p14:creationId xmlns:p14="http://schemas.microsoft.com/office/powerpoint/2010/main" val="253256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FB9E3-91AC-28EB-F45E-48C5C705FCD8}"/>
              </a:ext>
            </a:extLst>
          </p:cNvPr>
          <p:cNvSpPr>
            <a:spLocks noGrp="1"/>
          </p:cNvSpPr>
          <p:nvPr>
            <p:ph type="title"/>
          </p:nvPr>
        </p:nvSpPr>
        <p:spPr>
          <a:xfrm>
            <a:off x="1231900" y="129691"/>
            <a:ext cx="8944555" cy="1063574"/>
          </a:xfrm>
        </p:spPr>
        <p:txBody>
          <a:bodyPr/>
          <a:lstStyle/>
          <a:p>
            <a:r>
              <a:rPr lang="zh-CN" altLang="en-US" dirty="0">
                <a:latin typeface="宋体" panose="02010600030101010101" pitchFamily="2" charset="-122"/>
                <a:ea typeface="宋体" panose="02010600030101010101" pitchFamily="2" charset="-122"/>
              </a:rPr>
              <a:t>今日约定</a:t>
            </a:r>
            <a:endParaRPr lang="en-US" b="1" dirty="0">
              <a:latin typeface="宋体" panose="02010600030101010101" pitchFamily="2" charset="-122"/>
              <a:ea typeface="宋体" panose="02010600030101010101" pitchFamily="2" charset="-122"/>
            </a:endParaRPr>
          </a:p>
        </p:txBody>
      </p:sp>
      <p:sp>
        <p:nvSpPr>
          <p:cNvPr id="3" name="Text Placeholder 2">
            <a:extLst>
              <a:ext uri="{FF2B5EF4-FFF2-40B4-BE49-F238E27FC236}">
                <a16:creationId xmlns:a16="http://schemas.microsoft.com/office/drawing/2014/main" id="{2270012A-C6E9-7934-9C19-5FB5A59E39E4}"/>
              </a:ext>
            </a:extLst>
          </p:cNvPr>
          <p:cNvSpPr>
            <a:spLocks noGrp="1"/>
          </p:cNvSpPr>
          <p:nvPr>
            <p:ph idx="1"/>
          </p:nvPr>
        </p:nvSpPr>
        <p:spPr>
          <a:xfrm>
            <a:off x="2540171" y="2691301"/>
            <a:ext cx="8965986" cy="776393"/>
          </a:xfrm>
        </p:spPr>
        <p:txBody>
          <a:bodyPr>
            <a:normAutofit/>
          </a:bodyPr>
          <a:lstStyle/>
          <a:p>
            <a:pPr marL="0" indent="0">
              <a:buNone/>
            </a:pPr>
            <a:r>
              <a:rPr lang="zh-CN" altLang="en-US" dirty="0">
                <a:latin typeface="宋体" panose="02010600030101010101" pitchFamily="2" charset="-122"/>
                <a:ea typeface="宋体" panose="02010600030101010101" pitchFamily="2" charset="-122"/>
              </a:rPr>
              <a:t>如有</a:t>
            </a:r>
            <a:r>
              <a:rPr lang="zh-CN" altLang="en-US" b="1" dirty="0">
                <a:latin typeface="宋体" panose="02010600030101010101" pitchFamily="2" charset="-122"/>
                <a:ea typeface="宋体" panose="02010600030101010101" pitchFamily="2" charset="-122"/>
              </a:rPr>
              <a:t>问题</a:t>
            </a:r>
            <a:r>
              <a:rPr lang="zh-CN" altLang="en-US" dirty="0">
                <a:latin typeface="宋体" panose="02010600030101010101" pitchFamily="2" charset="-122"/>
                <a:ea typeface="宋体" panose="02010600030101010101" pitchFamily="2" charset="-122"/>
              </a:rPr>
              <a:t>或需要帮助，请</a:t>
            </a:r>
            <a:r>
              <a:rPr lang="zh-CN" altLang="en-US" b="1" dirty="0">
                <a:latin typeface="宋体" panose="02010600030101010101" pitchFamily="2" charset="-122"/>
                <a:ea typeface="宋体" panose="02010600030101010101" pitchFamily="2" charset="-122"/>
              </a:rPr>
              <a:t>举手示意</a:t>
            </a:r>
            <a:r>
              <a:rPr lang="zh-CN" altLang="en-US" dirty="0">
                <a:latin typeface="宋体" panose="02010600030101010101" pitchFamily="2" charset="-122"/>
                <a:ea typeface="宋体" panose="02010600030101010101" pitchFamily="2" charset="-122"/>
              </a:rPr>
              <a:t>。</a:t>
            </a:r>
            <a:endParaRPr lang="en-US" dirty="0">
              <a:latin typeface="宋体" panose="02010600030101010101" pitchFamily="2" charset="-122"/>
              <a:ea typeface="宋体" panose="02010600030101010101" pitchFamily="2" charset="-122"/>
            </a:endParaRPr>
          </a:p>
        </p:txBody>
      </p:sp>
      <p:pic>
        <p:nvPicPr>
          <p:cNvPr id="5" name="Graphic 4" descr="Questions with solid fill">
            <a:extLst>
              <a:ext uri="{FF2B5EF4-FFF2-40B4-BE49-F238E27FC236}">
                <a16:creationId xmlns:a16="http://schemas.microsoft.com/office/drawing/2014/main" id="{DADE67C9-F437-C43B-590E-513BD5665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106" y="5131453"/>
            <a:ext cx="914400" cy="914400"/>
          </a:xfrm>
          <a:prstGeom prst="rect">
            <a:avLst/>
          </a:prstGeom>
        </p:spPr>
      </p:pic>
      <p:pic>
        <p:nvPicPr>
          <p:cNvPr id="7" name="Graphic 6" descr="Thought with solid fill">
            <a:extLst>
              <a:ext uri="{FF2B5EF4-FFF2-40B4-BE49-F238E27FC236}">
                <a16:creationId xmlns:a16="http://schemas.microsoft.com/office/drawing/2014/main" id="{124B78C7-4517-A612-0B77-190261066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300" y="1365484"/>
            <a:ext cx="914400" cy="914400"/>
          </a:xfrm>
          <a:prstGeom prst="rect">
            <a:avLst/>
          </a:prstGeom>
        </p:spPr>
      </p:pic>
      <p:sp>
        <p:nvSpPr>
          <p:cNvPr id="4" name="Text Placeholder 2">
            <a:extLst>
              <a:ext uri="{FF2B5EF4-FFF2-40B4-BE49-F238E27FC236}">
                <a16:creationId xmlns:a16="http://schemas.microsoft.com/office/drawing/2014/main" id="{28FB14E5-604F-9B67-66C2-F19600545766}"/>
              </a:ext>
            </a:extLst>
          </p:cNvPr>
          <p:cNvSpPr txBox="1">
            <a:spLocks/>
          </p:cNvSpPr>
          <p:nvPr/>
        </p:nvSpPr>
        <p:spPr>
          <a:xfrm>
            <a:off x="2540171" y="1563378"/>
            <a:ext cx="8691562" cy="668296"/>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宋体" panose="02010600030101010101" pitchFamily="2" charset="-122"/>
                <a:ea typeface="宋体" panose="02010600030101010101" pitchFamily="2" charset="-122"/>
              </a:rPr>
              <a:t>请认真</a:t>
            </a:r>
            <a:r>
              <a:rPr lang="zh-CN" altLang="en-US" b="1" dirty="0">
                <a:latin typeface="宋体" panose="02010600030101010101" pitchFamily="2" charset="-122"/>
                <a:ea typeface="宋体" panose="02010600030101010101" pitchFamily="2" charset="-122"/>
              </a:rPr>
              <a:t>听讲</a:t>
            </a:r>
            <a:r>
              <a:rPr lang="zh-CN" altLang="en-US" dirty="0">
                <a:latin typeface="宋体" panose="02010600030101010101" pitchFamily="2" charset="-122"/>
                <a:ea typeface="宋体" panose="02010600030101010101" pitchFamily="2" charset="-122"/>
              </a:rPr>
              <a:t>并</a:t>
            </a:r>
            <a:r>
              <a:rPr lang="zh-CN" altLang="en-US" b="1" dirty="0">
                <a:latin typeface="宋体" panose="02010600030101010101" pitchFamily="2" charset="-122"/>
                <a:ea typeface="宋体" panose="02010600030101010101" pitchFamily="2" charset="-122"/>
              </a:rPr>
              <a:t>练习。</a:t>
            </a:r>
            <a:endParaRPr lang="en-US" dirty="0">
              <a:latin typeface="宋体" panose="02010600030101010101" pitchFamily="2" charset="-122"/>
              <a:ea typeface="宋体" panose="02010600030101010101" pitchFamily="2" charset="-122"/>
            </a:endParaRPr>
          </a:p>
        </p:txBody>
      </p:sp>
      <p:sp>
        <p:nvSpPr>
          <p:cNvPr id="6" name="Text Placeholder 2">
            <a:extLst>
              <a:ext uri="{FF2B5EF4-FFF2-40B4-BE49-F238E27FC236}">
                <a16:creationId xmlns:a16="http://schemas.microsoft.com/office/drawing/2014/main" id="{7E9A54F3-35AC-59F7-793F-51130769AAD1}"/>
              </a:ext>
            </a:extLst>
          </p:cNvPr>
          <p:cNvSpPr txBox="1">
            <a:spLocks/>
          </p:cNvSpPr>
          <p:nvPr/>
        </p:nvSpPr>
        <p:spPr>
          <a:xfrm>
            <a:off x="2540171" y="3927321"/>
            <a:ext cx="8767761" cy="77639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SimSun" panose="02010600030101010101" pitchFamily="2" charset="-122"/>
                <a:ea typeface="SimSun" panose="02010600030101010101" pitchFamily="2" charset="-122"/>
              </a:rPr>
              <a:t>跟</a:t>
            </a:r>
            <a:r>
              <a:rPr lang="zh-CN" altLang="en-US" b="1" dirty="0">
                <a:latin typeface="SimSun" panose="02010600030101010101" pitchFamily="2" charset="-122"/>
                <a:ea typeface="SimSun" panose="02010600030101010101" pitchFamily="2" charset="-122"/>
              </a:rPr>
              <a:t>随</a:t>
            </a:r>
            <a:r>
              <a:rPr lang="zh-CN" altLang="en-US" dirty="0">
                <a:latin typeface="SimSun" panose="02010600030101010101" pitchFamily="2" charset="-122"/>
                <a:ea typeface="SimSun" panose="02010600030101010101" pitchFamily="2" charset="-122"/>
              </a:rPr>
              <a:t>培训员的讲解操作，不要自己提前行动。</a:t>
            </a:r>
            <a:endParaRPr lang="en-US" dirty="0">
              <a:latin typeface="SimSun" panose="02010600030101010101" pitchFamily="2" charset="-122"/>
              <a:ea typeface="SimSun" panose="02010600030101010101" pitchFamily="2" charset="-122"/>
            </a:endParaRPr>
          </a:p>
          <a:p>
            <a:endParaRPr lang="en-US" dirty="0"/>
          </a:p>
        </p:txBody>
      </p:sp>
      <p:pic>
        <p:nvPicPr>
          <p:cNvPr id="12" name="Graphic 11" descr="Shuffle with solid fill">
            <a:extLst>
              <a:ext uri="{FF2B5EF4-FFF2-40B4-BE49-F238E27FC236}">
                <a16:creationId xmlns:a16="http://schemas.microsoft.com/office/drawing/2014/main" id="{42DDAC1B-CA48-CFF0-8293-504774F169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2951" y="3741104"/>
            <a:ext cx="914400" cy="914400"/>
          </a:xfrm>
          <a:prstGeom prst="rect">
            <a:avLst/>
          </a:prstGeom>
        </p:spPr>
      </p:pic>
      <p:sp>
        <p:nvSpPr>
          <p:cNvPr id="10" name="Text Placeholder 2">
            <a:extLst>
              <a:ext uri="{FF2B5EF4-FFF2-40B4-BE49-F238E27FC236}">
                <a16:creationId xmlns:a16="http://schemas.microsoft.com/office/drawing/2014/main" id="{8D4C6954-8E51-4FFA-56D4-9151B0A0C1F3}"/>
              </a:ext>
            </a:extLst>
          </p:cNvPr>
          <p:cNvSpPr txBox="1">
            <a:spLocks/>
          </p:cNvSpPr>
          <p:nvPr/>
        </p:nvSpPr>
        <p:spPr>
          <a:xfrm>
            <a:off x="2540171" y="5294622"/>
            <a:ext cx="9370751" cy="927950"/>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ed Hat Text" panose="02010303040201060303" pitchFamily="2" charset="0"/>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latin typeface="SimSun" panose="02010600030101010101" pitchFamily="2" charset="-122"/>
                <a:ea typeface="SimSun" panose="02010600030101010101" pitchFamily="2" charset="-122"/>
              </a:rPr>
              <a:t>如果您想</a:t>
            </a:r>
            <a:r>
              <a:rPr lang="en-US" dirty="0" err="1">
                <a:latin typeface="SimSun" panose="02010600030101010101" pitchFamily="2" charset="-122"/>
                <a:ea typeface="SimSun" panose="02010600030101010101" pitchFamily="2" charset="-122"/>
              </a:rPr>
              <a:t>看别人的屏幕</a:t>
            </a:r>
            <a:r>
              <a:rPr lang="zh-CN" altLang="en-US" dirty="0">
                <a:latin typeface="SimSun" panose="02010600030101010101" pitchFamily="2" charset="-122"/>
                <a:ea typeface="SimSun" panose="02010600030101010101" pitchFamily="2" charset="-122"/>
              </a:rPr>
              <a:t>，请先</a:t>
            </a:r>
            <a:r>
              <a:rPr lang="en-US" b="1" dirty="0" err="1">
                <a:latin typeface="SimSun" panose="02010600030101010101" pitchFamily="2" charset="-122"/>
                <a:ea typeface="SimSun" panose="02010600030101010101" pitchFamily="2" charset="-122"/>
              </a:rPr>
              <a:t>征求</a:t>
            </a:r>
            <a:r>
              <a:rPr lang="zh-CN" altLang="en-US" b="1" dirty="0">
                <a:latin typeface="SimSun" panose="02010600030101010101" pitchFamily="2" charset="-122"/>
                <a:ea typeface="SimSun" panose="02010600030101010101" pitchFamily="2" charset="-122"/>
              </a:rPr>
              <a:t>对方</a:t>
            </a:r>
            <a:r>
              <a:rPr lang="en-US" b="1" dirty="0" err="1">
                <a:latin typeface="SimSun" panose="02010600030101010101" pitchFamily="2" charset="-122"/>
                <a:ea typeface="SimSun" panose="02010600030101010101" pitchFamily="2" charset="-122"/>
              </a:rPr>
              <a:t>许可</a:t>
            </a:r>
            <a:r>
              <a:rPr lang="zh-CN" altLang="en-US" b="1" dirty="0">
                <a:latin typeface="SimSun" panose="02010600030101010101" pitchFamily="2" charset="-122"/>
                <a:ea typeface="SimSun" panose="02010600030101010101" pitchFamily="2" charset="-122"/>
              </a:rPr>
              <a:t>。</a:t>
            </a:r>
            <a:endParaRPr lang="en-US" dirty="0">
              <a:latin typeface="SimSun" panose="02010600030101010101" pitchFamily="2" charset="-122"/>
              <a:ea typeface="SimSun" panose="02010600030101010101" pitchFamily="2" charset="-122"/>
            </a:endParaRPr>
          </a:p>
        </p:txBody>
      </p:sp>
      <p:pic>
        <p:nvPicPr>
          <p:cNvPr id="8" name="Graphic 7" descr="Badge Question Mark with solid fill">
            <a:extLst>
              <a:ext uri="{FF2B5EF4-FFF2-40B4-BE49-F238E27FC236}">
                <a16:creationId xmlns:a16="http://schemas.microsoft.com/office/drawing/2014/main" id="{382446D1-53BE-30E4-AD5D-FA5B00660F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00321" y="2553294"/>
            <a:ext cx="914400" cy="914400"/>
          </a:xfrm>
          <a:prstGeom prst="rect">
            <a:avLst/>
          </a:prstGeom>
        </p:spPr>
      </p:pic>
    </p:spTree>
    <p:extLst>
      <p:ext uri="{BB962C8B-B14F-4D97-AF65-F5344CB8AC3E}">
        <p14:creationId xmlns:p14="http://schemas.microsoft.com/office/powerpoint/2010/main" val="1048504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0C2C6-0766-A55D-F22A-FDA64EF7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9BD9-FCA9-B9A2-7258-72863CABADDE}"/>
              </a:ext>
            </a:extLst>
          </p:cNvPr>
          <p:cNvSpPr>
            <a:spLocks noGrp="1"/>
          </p:cNvSpPr>
          <p:nvPr>
            <p:ph type="title"/>
          </p:nvPr>
        </p:nvSpPr>
        <p:spPr>
          <a:xfrm>
            <a:off x="914401" y="341710"/>
            <a:ext cx="10672638" cy="1063574"/>
          </a:xfrm>
        </p:spPr>
        <p:txBody>
          <a:bodyPr>
            <a:noAutofit/>
          </a:bodyPr>
          <a:lstStyle/>
          <a:p>
            <a:r>
              <a:rPr lang="zh-CN" altLang="en-US" sz="4000" dirty="0">
                <a:latin typeface="宋体" panose="02010600030101010101" pitchFamily="2" charset="-122"/>
                <a:ea typeface="宋体" panose="02010600030101010101" pitchFamily="2" charset="-122"/>
              </a:rPr>
              <a:t>练习：熟悉</a:t>
            </a:r>
            <a:r>
              <a:rPr lang="en-US" sz="4000" i="1" dirty="0"/>
              <a:t>Workday</a:t>
            </a:r>
            <a:r>
              <a:rPr lang="zh-CN" altLang="en-US" sz="4000" dirty="0">
                <a:latin typeface="宋体" panose="02010600030101010101" pitchFamily="2" charset="-122"/>
                <a:ea typeface="宋体" panose="02010600030101010101" pitchFamily="2" charset="-122"/>
              </a:rPr>
              <a:t>主页并查看</a:t>
            </a:r>
            <a:r>
              <a:rPr lang="en-US" sz="4000" i="1" dirty="0"/>
              <a:t>Personal Information</a:t>
            </a:r>
            <a:r>
              <a:rPr lang="zh-CN" altLang="en-US" sz="4000" dirty="0">
                <a:latin typeface="宋体" panose="02010600030101010101" pitchFamily="2" charset="-122"/>
                <a:ea typeface="宋体" panose="02010600030101010101" pitchFamily="2" charset="-122"/>
              </a:rPr>
              <a:t>（个人信息）</a:t>
            </a:r>
            <a:endParaRPr lang="en-US" sz="4000"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0A65100A-AB0E-9C62-7EEE-03128A7D4E1A}"/>
              </a:ext>
            </a:extLst>
          </p:cNvPr>
          <p:cNvSpPr>
            <a:spLocks noGrp="1"/>
          </p:cNvSpPr>
          <p:nvPr>
            <p:ph idx="1"/>
          </p:nvPr>
        </p:nvSpPr>
        <p:spPr>
          <a:xfrm>
            <a:off x="1196120" y="1684684"/>
            <a:ext cx="10109199" cy="4297363"/>
          </a:xfrm>
        </p:spPr>
        <p:txBody>
          <a:bodyPr>
            <a:noAutofit/>
          </a:bodyPr>
          <a:lstStyle/>
          <a:p>
            <a:pPr marL="514350" indent="-514350">
              <a:buAutoNum type="arabicPeriod"/>
            </a:pPr>
            <a:r>
              <a:rPr lang="zh-CN" altLang="en-US" dirty="0">
                <a:latin typeface="宋体" panose="02010600030101010101" pitchFamily="2" charset="-122"/>
                <a:ea typeface="宋体" panose="02010600030101010101" pitchFamily="2" charset="-122"/>
              </a:rPr>
              <a:t>在</a:t>
            </a:r>
            <a:r>
              <a:rPr lang="zh-CN" altLang="en-US" dirty="0"/>
              <a:t> </a:t>
            </a:r>
            <a:r>
              <a:rPr lang="en-US" i="1" dirty="0"/>
              <a:t>Workday</a:t>
            </a:r>
            <a:r>
              <a:rPr lang="zh-CN" altLang="en-US" dirty="0">
                <a:latin typeface="宋体" panose="02010600030101010101" pitchFamily="2" charset="-122"/>
                <a:ea typeface="宋体" panose="02010600030101010101" pitchFamily="2" charset="-122"/>
              </a:rPr>
              <a:t>主页上点击各个部分，进行了解和练习</a:t>
            </a:r>
            <a:endParaRPr lang="en-US" dirty="0">
              <a:latin typeface="宋体" panose="02010600030101010101" pitchFamily="2" charset="-122"/>
              <a:ea typeface="宋体" panose="02010600030101010101" pitchFamily="2" charset="-122"/>
            </a:endParaRPr>
          </a:p>
          <a:p>
            <a:pPr lvl="1"/>
            <a:r>
              <a:rPr lang="zh-CN" altLang="en-US" dirty="0">
                <a:latin typeface="宋体" panose="02010600030101010101" pitchFamily="2" charset="-122"/>
                <a:ea typeface="宋体" panose="02010600030101010101" pitchFamily="2" charset="-122"/>
              </a:rPr>
              <a:t>您有</a:t>
            </a:r>
            <a:r>
              <a:rPr lang="en-US" b="1" i="1" dirty="0"/>
              <a:t>tasks</a:t>
            </a:r>
            <a:r>
              <a:rPr lang="zh-CN" altLang="en-US" b="1" dirty="0">
                <a:latin typeface="宋体" panose="02010600030101010101" pitchFamily="2" charset="-122"/>
                <a:ea typeface="宋体" panose="02010600030101010101" pitchFamily="2" charset="-122"/>
              </a:rPr>
              <a:t>（待办任务）</a:t>
            </a:r>
            <a:r>
              <a:rPr lang="zh-CN" altLang="en-US" dirty="0">
                <a:latin typeface="SimSun" panose="02010600030101010101" pitchFamily="2" charset="-122"/>
                <a:ea typeface="SimSun" panose="02010600030101010101" pitchFamily="2" charset="-122"/>
              </a:rPr>
              <a:t>吗</a:t>
            </a:r>
            <a:r>
              <a:rPr lang="en-US" dirty="0">
                <a:latin typeface="SimSun" panose="02010600030101010101" pitchFamily="2" charset="-122"/>
                <a:ea typeface="SimSun" panose="02010600030101010101" pitchFamily="2" charset="-122"/>
              </a:rPr>
              <a:t>?</a:t>
            </a:r>
          </a:p>
          <a:p>
            <a:pPr lvl="1"/>
            <a:r>
              <a:rPr lang="zh-CN" altLang="en-US" dirty="0">
                <a:latin typeface="宋体" panose="02010600030101010101" pitchFamily="2" charset="-122"/>
                <a:ea typeface="宋体" panose="02010600030101010101" pitchFamily="2" charset="-122"/>
              </a:rPr>
              <a:t>您有</a:t>
            </a:r>
            <a:r>
              <a:rPr lang="en-US" b="1" i="1" dirty="0"/>
              <a:t>notifications</a:t>
            </a:r>
            <a:r>
              <a:rPr lang="zh-CN" altLang="en-US" b="1" dirty="0">
                <a:latin typeface="宋体" panose="02010600030101010101" pitchFamily="2" charset="-122"/>
                <a:ea typeface="宋体" panose="02010600030101010101" pitchFamily="2" charset="-122"/>
              </a:rPr>
              <a:t>（通知）</a:t>
            </a:r>
            <a:r>
              <a:rPr lang="zh-CN" altLang="en-US" dirty="0">
                <a:latin typeface="SimSun" panose="02010600030101010101" pitchFamily="2" charset="-122"/>
                <a:ea typeface="SimSun" panose="02010600030101010101" pitchFamily="2" charset="-122"/>
              </a:rPr>
              <a:t>吗</a:t>
            </a:r>
            <a:r>
              <a:rPr lang="en-US" dirty="0">
                <a:latin typeface="SimSun" panose="02010600030101010101" pitchFamily="2" charset="-122"/>
                <a:ea typeface="SimSun" panose="02010600030101010101" pitchFamily="2" charset="-122"/>
              </a:rPr>
              <a:t>?</a:t>
            </a:r>
          </a:p>
          <a:p>
            <a:pPr lvl="1"/>
            <a:r>
              <a:rPr lang="zh-CN" altLang="en-US" dirty="0">
                <a:latin typeface="宋体" panose="02010600030101010101" pitchFamily="2" charset="-122"/>
                <a:ea typeface="宋体" panose="02010600030101010101" pitchFamily="2" charset="-122"/>
              </a:rPr>
              <a:t>您常用的</a:t>
            </a:r>
            <a:r>
              <a:rPr lang="en-US" b="1" i="1" dirty="0"/>
              <a:t>apps</a:t>
            </a:r>
            <a:r>
              <a:rPr lang="zh-CN" altLang="en-US" b="1" dirty="0">
                <a:latin typeface="宋体" panose="02010600030101010101" pitchFamily="2" charset="-122"/>
                <a:ea typeface="宋体" panose="02010600030101010101" pitchFamily="2" charset="-122"/>
              </a:rPr>
              <a:t>（应用程序）</a:t>
            </a:r>
            <a:r>
              <a:rPr lang="zh-CN" altLang="en-US" dirty="0">
                <a:latin typeface="宋体" panose="02010600030101010101" pitchFamily="2" charset="-122"/>
                <a:ea typeface="宋体" panose="02010600030101010101" pitchFamily="2" charset="-122"/>
              </a:rPr>
              <a:t>有</a:t>
            </a:r>
            <a:r>
              <a:rPr lang="zh-CN" altLang="en-US" dirty="0">
                <a:latin typeface="SimSun" panose="02010600030101010101" pitchFamily="2" charset="-122"/>
                <a:ea typeface="SimSun" panose="02010600030101010101" pitchFamily="2" charset="-122"/>
              </a:rPr>
              <a:t>哪些</a:t>
            </a:r>
            <a:r>
              <a:rPr lang="en-US" dirty="0">
                <a:latin typeface="SimSun" panose="02010600030101010101" pitchFamily="2" charset="-122"/>
                <a:ea typeface="SimSun" panose="02010600030101010101" pitchFamily="2" charset="-122"/>
              </a:rPr>
              <a:t>?</a:t>
            </a:r>
          </a:p>
          <a:p>
            <a:pPr marL="514350" indent="-514350">
              <a:buAutoNum type="arabicPeriod"/>
            </a:pPr>
            <a:r>
              <a:rPr lang="zh-CN" altLang="en-US" dirty="0">
                <a:latin typeface="宋体" panose="02010600030101010101" pitchFamily="2" charset="-122"/>
                <a:ea typeface="宋体" panose="02010600030101010101" pitchFamily="2" charset="-122"/>
              </a:rPr>
              <a:t>核对您的</a:t>
            </a:r>
            <a:r>
              <a:rPr lang="en-US" i="1" dirty="0"/>
              <a:t>Personal Information</a:t>
            </a:r>
            <a:r>
              <a:rPr lang="zh-CN" altLang="en-US" dirty="0">
                <a:latin typeface="宋体" panose="02010600030101010101" pitchFamily="2" charset="-122"/>
                <a:ea typeface="宋体" panose="02010600030101010101" pitchFamily="2" charset="-122"/>
              </a:rPr>
              <a:t>（个人信息）</a:t>
            </a:r>
            <a:endParaRPr lang="en-US" dirty="0">
              <a:latin typeface="宋体" panose="02010600030101010101" pitchFamily="2" charset="-122"/>
              <a:ea typeface="宋体" panose="02010600030101010101" pitchFamily="2" charset="-122"/>
            </a:endParaRPr>
          </a:p>
          <a:p>
            <a:pPr lvl="1"/>
            <a:r>
              <a:rPr lang="zh-CN" altLang="en-US" dirty="0">
                <a:latin typeface="宋体" panose="02010600030101010101" pitchFamily="2" charset="-122"/>
                <a:ea typeface="宋体" panose="02010600030101010101" pitchFamily="2" charset="-122"/>
              </a:rPr>
              <a:t>进入您的</a:t>
            </a:r>
            <a:r>
              <a:rPr lang="en-US" b="1" i="1" dirty="0"/>
              <a:t>Profile</a:t>
            </a:r>
            <a:r>
              <a:rPr lang="zh-CN" altLang="en-US" b="1" dirty="0">
                <a:latin typeface="宋体" panose="02010600030101010101" pitchFamily="2" charset="-122"/>
                <a:ea typeface="宋体" panose="02010600030101010101" pitchFamily="2" charset="-122"/>
              </a:rPr>
              <a:t>（个人资料）</a:t>
            </a:r>
            <a:r>
              <a:rPr lang="zh-CN" altLang="en-US" dirty="0">
                <a:latin typeface="宋体" panose="02010600030101010101" pitchFamily="2" charset="-122"/>
                <a:ea typeface="宋体" panose="02010600030101010101" pitchFamily="2" charset="-122"/>
              </a:rPr>
              <a:t>并点击</a:t>
            </a:r>
            <a:r>
              <a:rPr lang="en-US" b="1" i="1" dirty="0"/>
              <a:t>Contact</a:t>
            </a:r>
            <a:r>
              <a:rPr lang="zh-CN" altLang="en-US" b="1" dirty="0">
                <a:latin typeface="宋体" panose="02010600030101010101" pitchFamily="2" charset="-122"/>
                <a:ea typeface="宋体" panose="02010600030101010101" pitchFamily="2" charset="-122"/>
              </a:rPr>
              <a:t>（联系方式），</a:t>
            </a:r>
            <a:r>
              <a:rPr lang="zh-CN" altLang="en-US" dirty="0">
                <a:latin typeface="宋体" panose="02010600030101010101" pitchFamily="2" charset="-122"/>
                <a:ea typeface="宋体" panose="02010600030101010101" pitchFamily="2" charset="-122"/>
              </a:rPr>
              <a:t>确认您的</a:t>
            </a:r>
            <a:r>
              <a:rPr lang="en-US" b="1" i="1" dirty="0"/>
              <a:t>Home Contact Information</a:t>
            </a:r>
            <a:r>
              <a:rPr lang="zh-CN" altLang="en-US" b="1" dirty="0">
                <a:latin typeface="宋体" panose="02010600030101010101" pitchFamily="2" charset="-122"/>
                <a:ea typeface="宋体" panose="02010600030101010101" pitchFamily="2" charset="-122"/>
              </a:rPr>
              <a:t>（家庭联系信息）</a:t>
            </a:r>
            <a:r>
              <a:rPr lang="zh-CN" altLang="en-US" dirty="0">
                <a:latin typeface="宋体" panose="02010600030101010101" pitchFamily="2" charset="-122"/>
                <a:ea typeface="宋体" panose="02010600030101010101" pitchFamily="2" charset="-122"/>
              </a:rPr>
              <a:t>是否正确，包括</a:t>
            </a:r>
            <a:endParaRPr lang="en-US" dirty="0">
              <a:latin typeface="宋体" panose="02010600030101010101" pitchFamily="2" charset="-122"/>
              <a:ea typeface="宋体" panose="02010600030101010101" pitchFamily="2" charset="-122"/>
            </a:endParaRPr>
          </a:p>
          <a:p>
            <a:pPr lvl="2"/>
            <a:r>
              <a:rPr lang="zh-CN" altLang="en-US" sz="2400" dirty="0">
                <a:latin typeface="宋体" panose="02010600030101010101" pitchFamily="2" charset="-122"/>
                <a:ea typeface="宋体" panose="02010600030101010101" pitchFamily="2" charset="-122"/>
              </a:rPr>
              <a:t>地址、电话号码、电子邮箱地址</a:t>
            </a:r>
            <a:endParaRPr lang="en-US" sz="2400" dirty="0">
              <a:latin typeface="宋体" panose="02010600030101010101" pitchFamily="2" charset="-122"/>
              <a:ea typeface="宋体" panose="02010600030101010101" pitchFamily="2" charset="-122"/>
            </a:endParaRPr>
          </a:p>
          <a:p>
            <a:pPr lvl="2"/>
            <a:r>
              <a:rPr lang="zh-CN" altLang="en-US" sz="2400" dirty="0">
                <a:latin typeface="宋体" panose="02010600030101010101" pitchFamily="2" charset="-122"/>
                <a:ea typeface="宋体" panose="02010600030101010101" pitchFamily="2" charset="-122"/>
              </a:rPr>
              <a:t>紧急联系人</a:t>
            </a:r>
            <a:endParaRPr lang="en-US" sz="2400"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9F974600-F439-C756-290E-08671409A9A3}"/>
              </a:ext>
            </a:extLst>
          </p:cNvPr>
          <p:cNvSpPr>
            <a:spLocks noGrp="1"/>
          </p:cNvSpPr>
          <p:nvPr>
            <p:ph type="sldNum" sz="quarter" idx="12"/>
          </p:nvPr>
        </p:nvSpPr>
        <p:spPr/>
        <p:txBody>
          <a:bodyPr/>
          <a:lstStyle/>
          <a:p>
            <a:fld id="{5AE48DDE-99B8-4AE1-A822-D5D33CFFC483}" type="slidenum">
              <a:rPr lang="en-US" smtClean="0"/>
              <a:t>60</a:t>
            </a:fld>
            <a:endParaRPr lang="en-US"/>
          </a:p>
        </p:txBody>
      </p:sp>
    </p:spTree>
    <p:extLst>
      <p:ext uri="{BB962C8B-B14F-4D97-AF65-F5344CB8AC3E}">
        <p14:creationId xmlns:p14="http://schemas.microsoft.com/office/powerpoint/2010/main" val="1142983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492B-3F9E-AA30-419A-AECEDA585E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DA5C6-9DB5-1E36-C827-B22AEA873E28}"/>
              </a:ext>
            </a:extLst>
          </p:cNvPr>
          <p:cNvSpPr>
            <a:spLocks noGrp="1"/>
          </p:cNvSpPr>
          <p:nvPr>
            <p:ph type="title"/>
          </p:nvPr>
        </p:nvSpPr>
        <p:spPr>
          <a:xfrm>
            <a:off x="5355901" y="1155700"/>
            <a:ext cx="6365020" cy="1600200"/>
          </a:xfrm>
        </p:spPr>
        <p:txBody>
          <a:bodyPr>
            <a:normAutofit/>
          </a:bodyPr>
          <a:lstStyle/>
          <a:p>
            <a:r>
              <a:rPr lang="zh-CN" altLang="en-US" sz="4800" dirty="0">
                <a:latin typeface="宋体" panose="02010600030101010101" pitchFamily="2" charset="-122"/>
                <a:ea typeface="宋体" panose="02010600030101010101" pitchFamily="2" charset="-122"/>
              </a:rPr>
              <a:t>资源与下一步</a:t>
            </a:r>
            <a:endParaRPr lang="en-US" sz="4800" dirty="0">
              <a:latin typeface="宋体" panose="02010600030101010101" pitchFamily="2" charset="-122"/>
              <a:ea typeface="宋体" panose="02010600030101010101" pitchFamily="2" charset="-122"/>
            </a:endParaRPr>
          </a:p>
        </p:txBody>
      </p:sp>
      <p:sp>
        <p:nvSpPr>
          <p:cNvPr id="7" name="Slide Number Placeholder 6">
            <a:extLst>
              <a:ext uri="{FF2B5EF4-FFF2-40B4-BE49-F238E27FC236}">
                <a16:creationId xmlns:a16="http://schemas.microsoft.com/office/drawing/2014/main" id="{6D8F93CC-E833-D5AA-DE53-6E9000185558}"/>
              </a:ext>
            </a:extLst>
          </p:cNvPr>
          <p:cNvSpPr>
            <a:spLocks noGrp="1"/>
          </p:cNvSpPr>
          <p:nvPr>
            <p:ph type="sldNum" sz="quarter" idx="12"/>
          </p:nvPr>
        </p:nvSpPr>
        <p:spPr/>
        <p:txBody>
          <a:bodyPr/>
          <a:lstStyle/>
          <a:p>
            <a:fld id="{5AE48DDE-99B8-4AE1-A822-D5D33CFFC483}" type="slidenum">
              <a:rPr lang="en-US" smtClean="0"/>
              <a:t>61</a:t>
            </a:fld>
            <a:endParaRPr lang="en-US"/>
          </a:p>
        </p:txBody>
      </p:sp>
    </p:spTree>
    <p:extLst>
      <p:ext uri="{BB962C8B-B14F-4D97-AF65-F5344CB8AC3E}">
        <p14:creationId xmlns:p14="http://schemas.microsoft.com/office/powerpoint/2010/main" val="3440592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E67DAE-F1C3-F8B6-0B41-BD81554EBE2F}"/>
              </a:ext>
            </a:extLst>
          </p:cNvPr>
          <p:cNvSpPr>
            <a:spLocks noGrp="1"/>
          </p:cNvSpPr>
          <p:nvPr>
            <p:ph type="title"/>
          </p:nvPr>
        </p:nvSpPr>
        <p:spPr>
          <a:xfrm>
            <a:off x="712083" y="210477"/>
            <a:ext cx="8944555" cy="1063574"/>
          </a:xfrm>
        </p:spPr>
        <p:txBody>
          <a:bodyPr/>
          <a:lstStyle/>
          <a:p>
            <a:r>
              <a:rPr lang="zh-CN" altLang="en-US" dirty="0">
                <a:latin typeface="宋体" panose="02010600030101010101" pitchFamily="2" charset="-122"/>
                <a:ea typeface="宋体" panose="02010600030101010101" pitchFamily="2" charset="-122"/>
              </a:rPr>
              <a:t>退出</a:t>
            </a:r>
            <a:r>
              <a:rPr lang="en-US" altLang="zh-CN" i="1" dirty="0"/>
              <a:t>Workday</a:t>
            </a:r>
            <a:endParaRPr lang="en-US" b="1" i="1" dirty="0"/>
          </a:p>
        </p:txBody>
      </p:sp>
      <p:sp>
        <p:nvSpPr>
          <p:cNvPr id="7" name="Content Placeholder 6">
            <a:extLst>
              <a:ext uri="{FF2B5EF4-FFF2-40B4-BE49-F238E27FC236}">
                <a16:creationId xmlns:a16="http://schemas.microsoft.com/office/drawing/2014/main" id="{B375C5D7-21E2-AF4B-1F3C-BE57FCAEF557}"/>
              </a:ext>
            </a:extLst>
          </p:cNvPr>
          <p:cNvSpPr>
            <a:spLocks noGrp="1"/>
          </p:cNvSpPr>
          <p:nvPr>
            <p:ph idx="1"/>
          </p:nvPr>
        </p:nvSpPr>
        <p:spPr>
          <a:xfrm>
            <a:off x="2210092" y="1204799"/>
            <a:ext cx="9016117" cy="3584838"/>
          </a:xfrm>
        </p:spPr>
        <p:txBody>
          <a:bodyPr vert="horz" lIns="91440" tIns="45720" rIns="91440" bIns="45720" rtlCol="0" anchor="t">
            <a:normAutofit/>
          </a:bodyPr>
          <a:lstStyle/>
          <a:p>
            <a:pPr marL="0" indent="0">
              <a:buNone/>
            </a:pPr>
            <a:r>
              <a:rPr lang="zh-CN" altLang="en-US" dirty="0">
                <a:latin typeface="宋体" panose="02010600030101010101" pitchFamily="2" charset="-122"/>
                <a:ea typeface="宋体" panose="02010600030101010101" pitchFamily="2" charset="-122"/>
              </a:rPr>
              <a:t>在离开之前，请</a:t>
            </a:r>
            <a:r>
              <a:rPr lang="zh-CN" altLang="en-US" b="1" dirty="0">
                <a:latin typeface="宋体" panose="02010600030101010101" pitchFamily="2" charset="-122"/>
                <a:ea typeface="宋体" panose="02010600030101010101" pitchFamily="2" charset="-122"/>
              </a:rPr>
              <a:t>重启您的电脑</a:t>
            </a:r>
            <a:r>
              <a:rPr lang="zh-CN" altLang="en-US" dirty="0">
                <a:latin typeface="宋体" panose="02010600030101010101" pitchFamily="2" charset="-122"/>
                <a:ea typeface="宋体" panose="02010600030101010101" pitchFamily="2" charset="-122"/>
              </a:rPr>
              <a:t>。</a:t>
            </a:r>
            <a:endParaRPr lang="en-US" dirty="0">
              <a:latin typeface="宋体" panose="02010600030101010101" pitchFamily="2" charset="-122"/>
              <a:ea typeface="宋体" panose="02010600030101010101" pitchFamily="2" charset="-122"/>
            </a:endParaRPr>
          </a:p>
          <a:p>
            <a:pPr marL="514350" indent="-514350">
              <a:buAutoNum type="arabicPeriod"/>
            </a:pPr>
            <a:r>
              <a:rPr lang="zh-CN" altLang="en-US" dirty="0">
                <a:latin typeface="宋体" panose="02010600030101010101" pitchFamily="2" charset="-122"/>
                <a:ea typeface="宋体" panose="02010600030101010101" pitchFamily="2" charset="-122"/>
              </a:rPr>
              <a:t>点击屏幕右下角的</a:t>
            </a:r>
            <a:r>
              <a:rPr lang="zh-CN" altLang="en-US" b="1" dirty="0">
                <a:latin typeface="宋体" panose="02010600030101010101" pitchFamily="2" charset="-122"/>
                <a:ea typeface="宋体" panose="02010600030101010101" pitchFamily="2" charset="-122"/>
              </a:rPr>
              <a:t>时间</a:t>
            </a:r>
            <a:r>
              <a:rPr lang="zh-CN" altLang="en-US" dirty="0">
                <a:latin typeface="宋体" panose="02010600030101010101" pitchFamily="2" charset="-122"/>
                <a:ea typeface="宋体" panose="02010600030101010101" pitchFamily="2" charset="-122"/>
              </a:rPr>
              <a:t>图标。</a:t>
            </a:r>
            <a:endParaRPr lang="en-US" dirty="0">
              <a:latin typeface="宋体" panose="02010600030101010101" pitchFamily="2" charset="-122"/>
              <a:ea typeface="宋体" panose="02010600030101010101" pitchFamily="2" charset="-122"/>
            </a:endParaRPr>
          </a:p>
        </p:txBody>
      </p:sp>
      <p:sp>
        <p:nvSpPr>
          <p:cNvPr id="5" name="Slide Number Placeholder 4">
            <a:extLst>
              <a:ext uri="{FF2B5EF4-FFF2-40B4-BE49-F238E27FC236}">
                <a16:creationId xmlns:a16="http://schemas.microsoft.com/office/drawing/2014/main" id="{7E7F7F4F-53A3-CDAE-BC4E-87A35E4B48E0}"/>
              </a:ext>
            </a:extLst>
          </p:cNvPr>
          <p:cNvSpPr>
            <a:spLocks noGrp="1"/>
          </p:cNvSpPr>
          <p:nvPr>
            <p:ph type="sldNum" sz="quarter" idx="12"/>
          </p:nvPr>
        </p:nvSpPr>
        <p:spPr/>
        <p:txBody>
          <a:bodyPr/>
          <a:lstStyle/>
          <a:p>
            <a:fld id="{5AE48DDE-99B8-4AE1-A822-D5D33CFFC483}" type="slidenum">
              <a:rPr lang="en-US" smtClean="0"/>
              <a:t>62</a:t>
            </a:fld>
            <a:endParaRPr lang="en-US"/>
          </a:p>
        </p:txBody>
      </p:sp>
      <p:pic>
        <p:nvPicPr>
          <p:cNvPr id="9" name="Picture 8" descr="A screenshot of a computer&#10;&#10;AI-generated content may be incorrect.">
            <a:extLst>
              <a:ext uri="{FF2B5EF4-FFF2-40B4-BE49-F238E27FC236}">
                <a16:creationId xmlns:a16="http://schemas.microsoft.com/office/drawing/2014/main" id="{2DE88ABE-DA54-8781-3979-017298E788E5}"/>
              </a:ext>
            </a:extLst>
          </p:cNvPr>
          <p:cNvPicPr>
            <a:picLocks noChangeAspect="1"/>
          </p:cNvPicPr>
          <p:nvPr/>
        </p:nvPicPr>
        <p:blipFill>
          <a:blip r:embed="rId3">
            <a:extLst>
              <a:ext uri="{28A0092B-C50C-407E-A947-70E740481C1C}">
                <a14:useLocalDpi xmlns:a14="http://schemas.microsoft.com/office/drawing/2010/main" val="0"/>
              </a:ext>
            </a:extLst>
          </a:blip>
          <a:srcRect t="-1082"/>
          <a:stretch/>
        </p:blipFill>
        <p:spPr>
          <a:xfrm>
            <a:off x="2743199" y="2540873"/>
            <a:ext cx="7024577" cy="3991689"/>
          </a:xfrm>
          <a:prstGeom prst="rect">
            <a:avLst/>
          </a:prstGeom>
          <a:ln>
            <a:solidFill>
              <a:schemeClr val="tx1"/>
            </a:solidFill>
          </a:ln>
        </p:spPr>
      </p:pic>
      <p:sp>
        <p:nvSpPr>
          <p:cNvPr id="10" name="Arrow: Left 9">
            <a:extLst>
              <a:ext uri="{FF2B5EF4-FFF2-40B4-BE49-F238E27FC236}">
                <a16:creationId xmlns:a16="http://schemas.microsoft.com/office/drawing/2014/main" id="{E8EAA378-2651-E2EA-E9AC-500CEEEA3F62}"/>
              </a:ext>
            </a:extLst>
          </p:cNvPr>
          <p:cNvSpPr/>
          <p:nvPr/>
        </p:nvSpPr>
        <p:spPr>
          <a:xfrm>
            <a:off x="9424834" y="6115415"/>
            <a:ext cx="1752097" cy="63378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9D423AB-8828-94E4-C2C3-AF03C2C69C32}"/>
              </a:ext>
            </a:extLst>
          </p:cNvPr>
          <p:cNvSpPr/>
          <p:nvPr/>
        </p:nvSpPr>
        <p:spPr>
          <a:xfrm>
            <a:off x="4214359" y="4575366"/>
            <a:ext cx="978152" cy="33335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16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858A-1C0F-1760-BDFA-77F410E3C65E}"/>
              </a:ext>
            </a:extLst>
          </p:cNvPr>
          <p:cNvSpPr>
            <a:spLocks noGrp="1"/>
          </p:cNvSpPr>
          <p:nvPr>
            <p:ph type="title"/>
          </p:nvPr>
        </p:nvSpPr>
        <p:spPr>
          <a:xfrm>
            <a:off x="806594" y="315424"/>
            <a:ext cx="8944555" cy="1063574"/>
          </a:xfrm>
        </p:spPr>
        <p:txBody>
          <a:bodyPr/>
          <a:lstStyle/>
          <a:p>
            <a:r>
              <a:rPr lang="zh-CN" altLang="en-US" dirty="0">
                <a:latin typeface="宋体" panose="02010600030101010101" pitchFamily="2" charset="-122"/>
                <a:ea typeface="宋体" panose="02010600030101010101" pitchFamily="2" charset="-122"/>
              </a:rPr>
              <a:t>退出</a:t>
            </a:r>
            <a:r>
              <a:rPr lang="en-US" altLang="zh-CN" i="1" dirty="0"/>
              <a:t>Workday</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FBFF5509-74DA-5871-08DE-22D5DCA98E12}"/>
              </a:ext>
            </a:extLst>
          </p:cNvPr>
          <p:cNvSpPr>
            <a:spLocks noGrp="1"/>
          </p:cNvSpPr>
          <p:nvPr>
            <p:ph idx="1"/>
          </p:nvPr>
        </p:nvSpPr>
        <p:spPr>
          <a:xfrm>
            <a:off x="1774157" y="1550134"/>
            <a:ext cx="9016117" cy="3584838"/>
          </a:xfrm>
        </p:spPr>
        <p:txBody>
          <a:bodyPr/>
          <a:lstStyle/>
          <a:p>
            <a:pPr marL="0" indent="0">
              <a:buNone/>
            </a:pPr>
            <a:r>
              <a:rPr lang="en-US" dirty="0"/>
              <a:t>2.</a:t>
            </a:r>
            <a:r>
              <a:rPr lang="zh-CN" altLang="en-US" dirty="0">
                <a:latin typeface="宋体" panose="02010600030101010101" pitchFamily="2" charset="-122"/>
                <a:ea typeface="宋体" panose="02010600030101010101" pitchFamily="2" charset="-122"/>
              </a:rPr>
              <a:t>点击</a:t>
            </a:r>
            <a:r>
              <a:rPr lang="zh-CN" altLang="en-US" b="1" dirty="0">
                <a:latin typeface="宋体" panose="02010600030101010101" pitchFamily="2" charset="-122"/>
                <a:ea typeface="宋体" panose="02010600030101010101" pitchFamily="2" charset="-122"/>
              </a:rPr>
              <a:t>电源图标</a:t>
            </a:r>
            <a:r>
              <a:rPr lang="zh-CN" altLang="en-US" dirty="0">
                <a:latin typeface="宋体" panose="02010600030101010101" pitchFamily="2" charset="-122"/>
                <a:ea typeface="宋体" panose="02010600030101010101" pitchFamily="2" charset="-122"/>
              </a:rPr>
              <a:t>。</a:t>
            </a:r>
            <a:endParaRPr lang="en-US" dirty="0"/>
          </a:p>
          <a:p>
            <a:pPr marL="0" indent="0">
              <a:buNone/>
            </a:pPr>
            <a:r>
              <a:rPr lang="en-US" dirty="0"/>
              <a:t>3.</a:t>
            </a:r>
            <a:r>
              <a:rPr lang="zh-CN" altLang="en-US" dirty="0">
                <a:latin typeface="宋体" panose="02010600030101010101" pitchFamily="2" charset="-122"/>
                <a:ea typeface="宋体" panose="02010600030101010101" pitchFamily="2" charset="-122"/>
              </a:rPr>
              <a:t>选择</a:t>
            </a:r>
            <a:r>
              <a:rPr lang="en-US" b="1" i="1" dirty="0"/>
              <a:t>Restart</a:t>
            </a:r>
            <a:r>
              <a:rPr lang="zh-CN" altLang="en-US" dirty="0">
                <a:latin typeface="宋体" panose="02010600030101010101" pitchFamily="2" charset="-122"/>
                <a:ea typeface="宋体" panose="02010600030101010101" pitchFamily="2" charset="-122"/>
              </a:rPr>
              <a:t>（重启）。</a:t>
            </a:r>
            <a:endParaRPr lang="en-US" dirty="0"/>
          </a:p>
          <a:p>
            <a:pPr marL="0" indent="0">
              <a:buNone/>
            </a:pPr>
            <a:r>
              <a:rPr lang="zh-CN" altLang="en-US" dirty="0">
                <a:latin typeface="宋体" panose="02010600030101010101" pitchFamily="2" charset="-122"/>
                <a:ea typeface="宋体" panose="02010600030101010101" pitchFamily="2" charset="-122"/>
              </a:rPr>
              <a:t>屏幕将变为白色，然后关闭。</a:t>
            </a:r>
            <a:endParaRPr lang="en-US" dirty="0">
              <a:latin typeface="宋体" panose="02010600030101010101" pitchFamily="2" charset="-122"/>
              <a:ea typeface="宋体" panose="02010600030101010101" pitchFamily="2" charset="-122"/>
            </a:endParaRPr>
          </a:p>
        </p:txBody>
      </p:sp>
      <p:sp>
        <p:nvSpPr>
          <p:cNvPr id="4" name="Slide Number Placeholder 3">
            <a:extLst>
              <a:ext uri="{FF2B5EF4-FFF2-40B4-BE49-F238E27FC236}">
                <a16:creationId xmlns:a16="http://schemas.microsoft.com/office/drawing/2014/main" id="{054849EC-7E62-3349-8D9F-CC97CC789526}"/>
              </a:ext>
            </a:extLst>
          </p:cNvPr>
          <p:cNvSpPr>
            <a:spLocks noGrp="1"/>
          </p:cNvSpPr>
          <p:nvPr>
            <p:ph type="sldNum" sz="quarter" idx="12"/>
          </p:nvPr>
        </p:nvSpPr>
        <p:spPr/>
        <p:txBody>
          <a:bodyPr/>
          <a:lstStyle/>
          <a:p>
            <a:fld id="{5AE48DDE-99B8-4AE1-A822-D5D33CFFC483}" type="slidenum">
              <a:rPr lang="en-US" smtClean="0"/>
              <a:t>63</a:t>
            </a:fld>
            <a:endParaRPr lang="en-US"/>
          </a:p>
        </p:txBody>
      </p:sp>
      <p:pic>
        <p:nvPicPr>
          <p:cNvPr id="5" name="Picture 4" descr="A screenshot of a computer&#10;&#10;AI-generated content may be incorrect.">
            <a:extLst>
              <a:ext uri="{FF2B5EF4-FFF2-40B4-BE49-F238E27FC236}">
                <a16:creationId xmlns:a16="http://schemas.microsoft.com/office/drawing/2014/main" id="{2C456EAD-C4B3-6734-3F7E-E99ED1E78AE6}"/>
              </a:ext>
            </a:extLst>
          </p:cNvPr>
          <p:cNvPicPr>
            <a:picLocks noChangeAspect="1"/>
          </p:cNvPicPr>
          <p:nvPr/>
        </p:nvPicPr>
        <p:blipFill>
          <a:blip r:embed="rId3">
            <a:extLst>
              <a:ext uri="{28A0092B-C50C-407E-A947-70E740481C1C}">
                <a14:useLocalDpi xmlns:a14="http://schemas.microsoft.com/office/drawing/2010/main" val="0"/>
              </a:ext>
            </a:extLst>
          </a:blip>
          <a:srcRect l="68870" t="44160"/>
          <a:stretch/>
        </p:blipFill>
        <p:spPr>
          <a:xfrm>
            <a:off x="2263480" y="3200399"/>
            <a:ext cx="3304435" cy="3332163"/>
          </a:xfrm>
          <a:prstGeom prst="rect">
            <a:avLst/>
          </a:prstGeom>
          <a:ln>
            <a:solidFill>
              <a:schemeClr val="tx1"/>
            </a:solidFill>
          </a:ln>
        </p:spPr>
      </p:pic>
      <p:sp>
        <p:nvSpPr>
          <p:cNvPr id="6" name="Arrow: Right 5">
            <a:extLst>
              <a:ext uri="{FF2B5EF4-FFF2-40B4-BE49-F238E27FC236}">
                <a16:creationId xmlns:a16="http://schemas.microsoft.com/office/drawing/2014/main" id="{460D3190-308B-CB58-A44D-5C6EC74455F7}"/>
              </a:ext>
            </a:extLst>
          </p:cNvPr>
          <p:cNvSpPr/>
          <p:nvPr/>
        </p:nvSpPr>
        <p:spPr>
          <a:xfrm>
            <a:off x="997980" y="5596860"/>
            <a:ext cx="1552353" cy="50209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A screenshot of a computer&#10;&#10;AI-generated content may be incorrect.">
            <a:extLst>
              <a:ext uri="{FF2B5EF4-FFF2-40B4-BE49-F238E27FC236}">
                <a16:creationId xmlns:a16="http://schemas.microsoft.com/office/drawing/2014/main" id="{E4489E7C-B316-B6B0-BBF3-9F451139C354}"/>
              </a:ext>
            </a:extLst>
          </p:cNvPr>
          <p:cNvPicPr>
            <a:picLocks noChangeAspect="1"/>
          </p:cNvPicPr>
          <p:nvPr/>
        </p:nvPicPr>
        <p:blipFill>
          <a:blip r:embed="rId4">
            <a:extLst>
              <a:ext uri="{28A0092B-C50C-407E-A947-70E740481C1C}">
                <a14:useLocalDpi xmlns:a14="http://schemas.microsoft.com/office/drawing/2010/main" val="0"/>
              </a:ext>
            </a:extLst>
          </a:blip>
          <a:srcRect l="69043" t="44251"/>
          <a:stretch/>
        </p:blipFill>
        <p:spPr>
          <a:xfrm>
            <a:off x="7003536" y="3246218"/>
            <a:ext cx="3198545" cy="3240523"/>
          </a:xfrm>
          <a:prstGeom prst="rect">
            <a:avLst/>
          </a:prstGeom>
          <a:ln>
            <a:solidFill>
              <a:schemeClr val="tx1"/>
            </a:solidFill>
          </a:ln>
        </p:spPr>
      </p:pic>
      <p:sp>
        <p:nvSpPr>
          <p:cNvPr id="8" name="Arrow: Left 7">
            <a:extLst>
              <a:ext uri="{FF2B5EF4-FFF2-40B4-BE49-F238E27FC236}">
                <a16:creationId xmlns:a16="http://schemas.microsoft.com/office/drawing/2014/main" id="{7F2648F8-D62C-E2D5-C0B8-A3963FCA071E}"/>
              </a:ext>
            </a:extLst>
          </p:cNvPr>
          <p:cNvSpPr/>
          <p:nvPr/>
        </p:nvSpPr>
        <p:spPr>
          <a:xfrm>
            <a:off x="8119168" y="4870804"/>
            <a:ext cx="2082913" cy="64118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30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EC2F3-8056-D3D1-9EED-5CEB06F06CF0}"/>
              </a:ext>
            </a:extLst>
          </p:cNvPr>
          <p:cNvSpPr>
            <a:spLocks noGrp="1"/>
          </p:cNvSpPr>
          <p:nvPr>
            <p:ph type="title"/>
          </p:nvPr>
        </p:nvSpPr>
        <p:spPr>
          <a:xfrm>
            <a:off x="663364" y="170778"/>
            <a:ext cx="11414336" cy="1063574"/>
          </a:xfrm>
        </p:spPr>
        <p:txBody>
          <a:bodyPr>
            <a:normAutofit fontScale="90000"/>
          </a:bodyPr>
          <a:lstStyle/>
          <a:p>
            <a:pPr>
              <a:lnSpc>
                <a:spcPct val="150000"/>
              </a:lnSpc>
              <a:spcBef>
                <a:spcPts val="0"/>
              </a:spcBef>
            </a:pPr>
            <a:r>
              <a:rPr lang="zh-CN" altLang="en-US" dirty="0">
                <a:latin typeface="宋体" panose="02010600030101010101" pitchFamily="2" charset="-122"/>
                <a:ea typeface="宋体" panose="02010600030101010101" pitchFamily="2" charset="-122"/>
              </a:rPr>
              <a:t>员工人力资源指南（</a:t>
            </a:r>
            <a:r>
              <a:rPr lang="en-US" sz="4400" b="1" i="1" dirty="0">
                <a:solidFill>
                  <a:schemeClr val="tx1"/>
                </a:solidFill>
                <a:ea typeface="Open Sans" pitchFamily="2" charset="0"/>
                <a:cs typeface="Open Sans" pitchFamily="2" charset="0"/>
              </a:rPr>
              <a:t>HR Guides for Employees</a:t>
            </a:r>
            <a:r>
              <a:rPr lang="zh-CN" altLang="en-US" sz="4400" b="1" dirty="0">
                <a:solidFill>
                  <a:schemeClr val="tx1"/>
                </a:solidFill>
                <a:latin typeface="宋体" panose="02010600030101010101" pitchFamily="2" charset="-122"/>
                <a:ea typeface="宋体" panose="02010600030101010101" pitchFamily="2" charset="-122"/>
                <a:cs typeface="Open Sans" pitchFamily="2" charset="0"/>
              </a:rPr>
              <a:t>）</a:t>
            </a:r>
            <a:r>
              <a:rPr lang="en-US" sz="4400" b="1" dirty="0">
                <a:solidFill>
                  <a:schemeClr val="tx1"/>
                </a:solidFill>
                <a:ea typeface="Open Sans" pitchFamily="2" charset="0"/>
                <a:cs typeface="Open Sans" pitchFamily="2" charset="0"/>
              </a:rPr>
              <a:t> </a:t>
            </a:r>
          </a:p>
        </p:txBody>
      </p:sp>
      <p:sp>
        <p:nvSpPr>
          <p:cNvPr id="2" name="Content Placeholder 1">
            <a:extLst>
              <a:ext uri="{FF2B5EF4-FFF2-40B4-BE49-F238E27FC236}">
                <a16:creationId xmlns:a16="http://schemas.microsoft.com/office/drawing/2014/main" id="{29BDB229-C7FC-5E66-2980-165A80D9CA94}"/>
              </a:ext>
            </a:extLst>
          </p:cNvPr>
          <p:cNvSpPr>
            <a:spLocks noGrp="1"/>
          </p:cNvSpPr>
          <p:nvPr>
            <p:ph idx="1"/>
          </p:nvPr>
        </p:nvSpPr>
        <p:spPr>
          <a:xfrm>
            <a:off x="852231" y="1636581"/>
            <a:ext cx="10827172" cy="3584838"/>
          </a:xfrm>
        </p:spPr>
        <p:txBody>
          <a:bodyPr vert="horz" lIns="91440" tIns="45720" rIns="91440" bIns="45720" rtlCol="0" anchor="t">
            <a:normAutofit/>
          </a:bodyPr>
          <a:lstStyle/>
          <a:p>
            <a:pPr>
              <a:lnSpc>
                <a:spcPct val="150000"/>
              </a:lnSpc>
              <a:spcBef>
                <a:spcPts val="0"/>
              </a:spcBef>
            </a:pPr>
            <a:r>
              <a:rPr lang="en-US" dirty="0">
                <a:solidFill>
                  <a:schemeClr val="tx1"/>
                </a:solidFill>
                <a:ea typeface="Open Sans" pitchFamily="2" charset="0"/>
                <a:cs typeface="Open Sans" pitchFamily="2" charset="0"/>
                <a:hlinkClick r:id="rId4"/>
              </a:rPr>
              <a:t>hr.wisc.edu/</a:t>
            </a:r>
            <a:r>
              <a:rPr lang="en-US" dirty="0" err="1">
                <a:solidFill>
                  <a:schemeClr val="tx1"/>
                </a:solidFill>
                <a:ea typeface="Open Sans" pitchFamily="2" charset="0"/>
                <a:cs typeface="Open Sans" pitchFamily="2" charset="0"/>
                <a:hlinkClick r:id="rId4"/>
              </a:rPr>
              <a:t>hr</a:t>
            </a:r>
            <a:r>
              <a:rPr lang="en-US" dirty="0">
                <a:solidFill>
                  <a:schemeClr val="tx1"/>
                </a:solidFill>
                <a:ea typeface="Open Sans" pitchFamily="2" charset="0"/>
                <a:cs typeface="Open Sans" pitchFamily="2" charset="0"/>
                <a:hlinkClick r:id="rId4"/>
              </a:rPr>
              <a:t>-guides/#for-employees</a:t>
            </a:r>
            <a:endParaRPr lang="en-US" dirty="0">
              <a:ea typeface="Open Sans" pitchFamily="2" charset="0"/>
              <a:cs typeface="Open Sans" pitchFamily="2" charset="0"/>
            </a:endParaRPr>
          </a:p>
          <a:p>
            <a:pPr>
              <a:lnSpc>
                <a:spcPct val="150000"/>
              </a:lnSpc>
              <a:spcBef>
                <a:spcPts val="0"/>
              </a:spcBef>
            </a:pPr>
            <a:r>
              <a:rPr lang="zh-CN" altLang="en-US" dirty="0">
                <a:latin typeface="宋体" panose="02010600030101010101" pitchFamily="2" charset="-122"/>
                <a:ea typeface="宋体" panose="02010600030101010101" pitchFamily="2" charset="-122"/>
              </a:rPr>
              <a:t>培训资源</a:t>
            </a:r>
            <a:endParaRPr lang="en-US" dirty="0">
              <a:solidFill>
                <a:srgbClr val="333333"/>
              </a:solidFill>
              <a:latin typeface="宋体" panose="02010600030101010101" pitchFamily="2" charset="-122"/>
              <a:ea typeface="宋体" panose="02010600030101010101" pitchFamily="2" charset="-122"/>
            </a:endParaRPr>
          </a:p>
          <a:p>
            <a:pPr>
              <a:lnSpc>
                <a:spcPct val="150000"/>
              </a:lnSpc>
              <a:spcBef>
                <a:spcPts val="0"/>
              </a:spcBef>
            </a:pPr>
            <a:r>
              <a:rPr lang="zh-CN" altLang="en-US" dirty="0">
                <a:latin typeface="宋体" panose="02010600030101010101" pitchFamily="2" charset="-122"/>
                <a:ea typeface="宋体" panose="02010600030101010101" pitchFamily="2" charset="-122"/>
              </a:rPr>
              <a:t>常见问题解答</a:t>
            </a:r>
            <a:endParaRPr lang="en-US" dirty="0">
              <a:latin typeface="宋体" panose="02010600030101010101" pitchFamily="2" charset="-122"/>
              <a:ea typeface="宋体" panose="02010600030101010101" pitchFamily="2" charset="-122"/>
            </a:endParaRPr>
          </a:p>
        </p:txBody>
      </p:sp>
      <p:pic>
        <p:nvPicPr>
          <p:cNvPr id="1026" name="Picture 2">
            <a:extLst>
              <a:ext uri="{FF2B5EF4-FFF2-40B4-BE49-F238E27FC236}">
                <a16:creationId xmlns:a16="http://schemas.microsoft.com/office/drawing/2014/main" id="{2EC41C76-2A8C-4A16-1B81-CB3EF7A1F8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5082" y="2441040"/>
            <a:ext cx="4894242" cy="42542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with a dinosaur&#10;&#10;AI-generated content may be incorrect.">
            <a:extLst>
              <a:ext uri="{FF2B5EF4-FFF2-40B4-BE49-F238E27FC236}">
                <a16:creationId xmlns:a16="http://schemas.microsoft.com/office/drawing/2014/main" id="{FF1EE524-01DB-58F5-F46B-7A86902F7AB6}"/>
              </a:ext>
            </a:extLst>
          </p:cNvPr>
          <p:cNvPicPr>
            <a:picLocks noChangeAspect="1"/>
          </p:cNvPicPr>
          <p:nvPr/>
        </p:nvPicPr>
        <p:blipFill>
          <a:blip r:embed="rId6"/>
          <a:stretch>
            <a:fillRect/>
          </a:stretch>
        </p:blipFill>
        <p:spPr>
          <a:xfrm>
            <a:off x="2252355" y="3788646"/>
            <a:ext cx="2181225" cy="2181225"/>
          </a:xfrm>
          <a:prstGeom prst="rect">
            <a:avLst/>
          </a:prstGeom>
          <a:ln>
            <a:solidFill>
              <a:schemeClr val="tx1"/>
            </a:solidFill>
          </a:ln>
        </p:spPr>
      </p:pic>
    </p:spTree>
    <p:custDataLst>
      <p:tags r:id="rId1"/>
    </p:custDataLst>
    <p:extLst>
      <p:ext uri="{BB962C8B-B14F-4D97-AF65-F5344CB8AC3E}">
        <p14:creationId xmlns:p14="http://schemas.microsoft.com/office/powerpoint/2010/main" val="2050522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89A21-6AD7-2764-2D18-EDE4C47DC014}"/>
              </a:ext>
            </a:extLst>
          </p:cNvPr>
          <p:cNvSpPr>
            <a:spLocks noGrp="1"/>
          </p:cNvSpPr>
          <p:nvPr>
            <p:ph type="title"/>
          </p:nvPr>
        </p:nvSpPr>
        <p:spPr>
          <a:xfrm>
            <a:off x="809508" y="337709"/>
            <a:ext cx="8944555" cy="1063574"/>
          </a:xfrm>
        </p:spPr>
        <p:txBody>
          <a:bodyPr>
            <a:normAutofit/>
          </a:bodyPr>
          <a:lstStyle/>
          <a:p>
            <a:r>
              <a:rPr lang="zh-CN" altLang="en-US" dirty="0">
                <a:latin typeface="宋体" panose="02010600030101010101" pitchFamily="2" charset="-122"/>
                <a:ea typeface="宋体" panose="02010600030101010101" pitchFamily="2" charset="-122"/>
              </a:rPr>
              <a:t>下一步</a:t>
            </a:r>
            <a:endParaRPr lang="en-US" b="1" dirty="0">
              <a:latin typeface="宋体" panose="02010600030101010101" pitchFamily="2" charset="-122"/>
              <a:ea typeface="宋体" panose="02010600030101010101" pitchFamily="2" charset="-122"/>
            </a:endParaRPr>
          </a:p>
        </p:txBody>
      </p:sp>
      <p:sp>
        <p:nvSpPr>
          <p:cNvPr id="3" name="Content Placeholder 2">
            <a:extLst>
              <a:ext uri="{FF2B5EF4-FFF2-40B4-BE49-F238E27FC236}">
                <a16:creationId xmlns:a16="http://schemas.microsoft.com/office/drawing/2014/main" id="{EF6748D4-3DB2-71F1-93F3-73426516084F}"/>
              </a:ext>
            </a:extLst>
          </p:cNvPr>
          <p:cNvSpPr>
            <a:spLocks noGrp="1"/>
          </p:cNvSpPr>
          <p:nvPr>
            <p:ph idx="1"/>
          </p:nvPr>
        </p:nvSpPr>
        <p:spPr>
          <a:xfrm>
            <a:off x="809508" y="1528175"/>
            <a:ext cx="11040114" cy="4648788"/>
          </a:xfrm>
        </p:spPr>
        <p:txBody>
          <a:bodyPr lIns="91440" tIns="45720" rIns="91440" bIns="45720" anchor="t">
            <a:noAutofit/>
          </a:bodyPr>
          <a:lstStyle/>
          <a:p>
            <a:pPr>
              <a:lnSpc>
                <a:spcPct val="150000"/>
              </a:lnSpc>
            </a:pPr>
            <a:r>
              <a:rPr lang="zh-CN" altLang="en-US" sz="3600" dirty="0">
                <a:latin typeface="宋体" panose="02010600030101010101" pitchFamily="2" charset="-122"/>
                <a:ea typeface="宋体" panose="02010600030101010101" pitchFamily="2" charset="-122"/>
              </a:rPr>
              <a:t>在教室前方签到（如果您尚未签到）</a:t>
            </a:r>
            <a:endParaRPr lang="en-US" sz="3300" dirty="0">
              <a:latin typeface="宋体" panose="02010600030101010101" pitchFamily="2" charset="-122"/>
              <a:ea typeface="宋体" panose="02010600030101010101" pitchFamily="2" charset="-122"/>
            </a:endParaRPr>
          </a:p>
          <a:p>
            <a:pPr>
              <a:lnSpc>
                <a:spcPct val="150000"/>
              </a:lnSpc>
            </a:pPr>
            <a:r>
              <a:rPr lang="zh-CN" altLang="en-US" sz="3600" dirty="0">
                <a:latin typeface="宋体" panose="02010600030101010101" pitchFamily="2" charset="-122"/>
                <a:ea typeface="宋体" panose="02010600030101010101" pitchFamily="2" charset="-122"/>
              </a:rPr>
              <a:t>确认下一场培训（时间、地点及日期</a:t>
            </a:r>
            <a:r>
              <a:rPr lang="zh-CN" altLang="en-US" sz="3200" dirty="0">
                <a:latin typeface="宋体" panose="02010600030101010101" pitchFamily="2" charset="-122"/>
                <a:ea typeface="宋体" panose="02010600030101010101" pitchFamily="2" charset="-122"/>
              </a:rPr>
              <a:t>）</a:t>
            </a:r>
            <a:endParaRPr lang="en-US" sz="3300" dirty="0">
              <a:latin typeface="宋体" panose="02010600030101010101" pitchFamily="2" charset="-122"/>
              <a:ea typeface="宋体" panose="02010600030101010101" pitchFamily="2" charset="-122"/>
              <a:cs typeface="Open Sans" panose="020B0606030504020204" pitchFamily="34" charset="0"/>
            </a:endParaRPr>
          </a:p>
          <a:p>
            <a:pPr>
              <a:lnSpc>
                <a:spcPct val="150000"/>
              </a:lnSpc>
            </a:pPr>
            <a:r>
              <a:rPr lang="zh-CN" altLang="en-US" sz="3600" dirty="0">
                <a:latin typeface="宋体" panose="02010600030101010101" pitchFamily="2" charset="-122"/>
                <a:ea typeface="宋体" panose="02010600030101010101" pitchFamily="2" charset="-122"/>
              </a:rPr>
              <a:t>如需帮助，请联系您的主管</a:t>
            </a:r>
            <a:endParaRPr lang="en-US" sz="3300" dirty="0">
              <a:latin typeface="宋体" panose="02010600030101010101" pitchFamily="2" charset="-122"/>
              <a:ea typeface="宋体" panose="02010600030101010101" pitchFamily="2" charset="-122"/>
              <a:cs typeface="Open Sans"/>
            </a:endParaRPr>
          </a:p>
          <a:p>
            <a:pPr>
              <a:lnSpc>
                <a:spcPct val="150000"/>
              </a:lnSpc>
            </a:pPr>
            <a:r>
              <a:rPr lang="zh-CN" altLang="en-US" sz="3600" dirty="0">
                <a:latin typeface="宋体" panose="02010600030101010101" pitchFamily="2" charset="-122"/>
                <a:ea typeface="宋体" panose="02010600030101010101" pitchFamily="2" charset="-122"/>
              </a:rPr>
              <a:t>练习登录</a:t>
            </a:r>
            <a:r>
              <a:rPr lang="en-US" altLang="zh-CN" sz="3600" i="1" dirty="0"/>
              <a:t>Workday</a:t>
            </a:r>
            <a:endParaRPr lang="en-US" sz="3300" i="1" dirty="0">
              <a:ea typeface="Open Sans"/>
              <a:cs typeface="Open Sans"/>
            </a:endParaRPr>
          </a:p>
          <a:p>
            <a:pPr lvl="1">
              <a:buFont typeface="Courier New" panose="020B0604020202020204" pitchFamily="34" charset="0"/>
              <a:buChar char="o"/>
            </a:pPr>
            <a:endParaRPr lang="en-US" dirty="0">
              <a:latin typeface="Red Hat Text"/>
              <a:ea typeface="Open Sans" panose="020B0606030504020204" pitchFamily="34" charset="0"/>
              <a:cs typeface="Open Sans" panose="020B0606030504020204" pitchFamily="34" charset="0"/>
            </a:endParaRPr>
          </a:p>
          <a:p>
            <a:pPr marL="457200" lvl="1" indent="0">
              <a:buNone/>
            </a:pPr>
            <a:endParaRPr lang="en-US" dirty="0">
              <a:latin typeface="Red Hat Text"/>
              <a:ea typeface="Open Sans" panose="020B0606030504020204" pitchFamily="34" charset="0"/>
              <a:cs typeface="Open Sans" panose="020B0606030504020204" pitchFamily="34" charset="0"/>
            </a:endParaRPr>
          </a:p>
          <a:p>
            <a:pPr>
              <a:buClr>
                <a:srgbClr val="000000"/>
              </a:buCl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982226E-E77B-3B0C-0DE9-D93FA9D7B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2C9FB-08C9-7E45-9359-AB2284BB78B4}" type="slidenum">
              <a:rPr kumimoji="0" lang="en-US" sz="12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FFFFFF">
                  <a:lumMod val="50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1044182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1C96D2-2191-6B08-F6F9-E0196EAE7418}"/>
              </a:ext>
            </a:extLst>
          </p:cNvPr>
          <p:cNvSpPr>
            <a:spLocks noGrp="1"/>
          </p:cNvSpPr>
          <p:nvPr>
            <p:ph type="title"/>
          </p:nvPr>
        </p:nvSpPr>
        <p:spPr>
          <a:xfrm>
            <a:off x="4967276" y="2728377"/>
            <a:ext cx="6365020" cy="1600200"/>
          </a:xfrm>
        </p:spPr>
        <p:txBody>
          <a:bodyPr lIns="91440" tIns="45720" rIns="91440" bIns="45720" anchor="b">
            <a:normAutofit/>
          </a:bodyPr>
          <a:lstStyle/>
          <a:p>
            <a:r>
              <a:rPr lang="zh-CN" altLang="en-US" sz="5400" dirty="0">
                <a:latin typeface="宋体" panose="02010600030101010101" pitchFamily="2" charset="-122"/>
                <a:ea typeface="宋体" panose="02010600030101010101" pitchFamily="2" charset="-122"/>
                <a:cs typeface="Noto Sans"/>
              </a:rPr>
              <a:t>谢谢</a:t>
            </a:r>
            <a:r>
              <a:rPr lang="en-US" sz="5400" dirty="0">
                <a:latin typeface="宋体" panose="02010600030101010101" pitchFamily="2" charset="-122"/>
                <a:ea typeface="宋体" panose="02010600030101010101" pitchFamily="2" charset="-122"/>
                <a:cs typeface="Noto Sans"/>
              </a:rPr>
              <a:t>! </a:t>
            </a:r>
            <a:endParaRPr lang="en-US" sz="5400" dirty="0">
              <a:latin typeface="宋体" panose="02010600030101010101" pitchFamily="2" charset="-122"/>
              <a:ea typeface="宋体" panose="02010600030101010101" pitchFamily="2" charset="-122"/>
            </a:endParaRPr>
          </a:p>
        </p:txBody>
      </p:sp>
      <p:sp>
        <p:nvSpPr>
          <p:cNvPr id="3" name="Subtitle 2">
            <a:extLst>
              <a:ext uri="{FF2B5EF4-FFF2-40B4-BE49-F238E27FC236}">
                <a16:creationId xmlns:a16="http://schemas.microsoft.com/office/drawing/2014/main" id="{D4B368D2-E30F-DC20-A21A-7EB4CFE26699}"/>
              </a:ext>
            </a:extLst>
          </p:cNvPr>
          <p:cNvSpPr>
            <a:spLocks noGrp="1"/>
          </p:cNvSpPr>
          <p:nvPr>
            <p:ph idx="1"/>
          </p:nvPr>
        </p:nvSpPr>
        <p:spPr/>
        <p:txBody>
          <a:bodyPr lIns="91440" tIns="45720" rIns="91440" bIns="45720" anchor="t">
            <a:noAutofit/>
          </a:bodyPr>
          <a:lstStyle/>
          <a:p>
            <a:pPr marL="0" indent="0">
              <a:buNone/>
            </a:pP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400" b="0" dirty="0">
              <a:solidFill>
                <a:srgbClr val="4D0019"/>
              </a:solidFill>
              <a:latin typeface="Open Sans Light" panose="020B0306030504020204" pitchFamily="34" charset="0"/>
              <a:ea typeface="Open Sans Light" panose="020B0306030504020204" pitchFamily="34" charset="0"/>
              <a:cs typeface="Open Sans Light" panose="020B0306030504020204" pitchFamily="34" charset="0"/>
            </a:endParaRPr>
          </a:p>
          <a:p>
            <a:endParaRPr lang="en-US" sz="1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Text Placeholder 1">
            <a:extLst>
              <a:ext uri="{FF2B5EF4-FFF2-40B4-BE49-F238E27FC236}">
                <a16:creationId xmlns:a16="http://schemas.microsoft.com/office/drawing/2014/main" id="{84B98476-6193-1D00-962B-B6342115D451}"/>
              </a:ext>
            </a:extLst>
          </p:cNvPr>
          <p:cNvSpPr>
            <a:spLocks noGrp="1"/>
          </p:cNvSpPr>
          <p:nvPr>
            <p:ph type="body" sz="half" idx="2"/>
          </p:nvPr>
        </p:nvSpPr>
        <p:spPr>
          <a:xfrm>
            <a:off x="4346532" y="4572165"/>
            <a:ext cx="7273864" cy="1168677"/>
          </a:xfrm>
        </p:spPr>
        <p:txBody>
          <a:bodyPr vert="horz" lIns="91440" tIns="45720" rIns="91440" bIns="45720" rtlCol="0" anchor="t">
            <a:normAutofit/>
          </a:bodyPr>
          <a:lstStyle/>
          <a:p>
            <a:r>
              <a:rPr lang="zh-CN" altLang="en-US" sz="3200" dirty="0">
                <a:latin typeface="宋体" panose="02010600030101010101" pitchFamily="2" charset="-122"/>
                <a:ea typeface="宋体" panose="02010600030101010101" pitchFamily="2" charset="-122"/>
              </a:rPr>
              <a:t>如果有问题，请联系您的主管。</a:t>
            </a:r>
            <a:endParaRPr lang="en-US" sz="3000" dirty="0">
              <a:latin typeface="宋体" panose="02010600030101010101" pitchFamily="2" charset="-122"/>
              <a:ea typeface="宋体" panose="02010600030101010101" pitchFamily="2" charset="-122"/>
              <a:cs typeface="Open Sans"/>
            </a:endParaRPr>
          </a:p>
          <a:p>
            <a:endParaRPr lang="en-US" b="0" dirty="0">
              <a:latin typeface="+mn-lt"/>
              <a:ea typeface="Open Sans" pitchFamily="2" charset="0"/>
              <a:cs typeface="Open Sans" pitchFamily="2" charset="0"/>
            </a:endParaRPr>
          </a:p>
        </p:txBody>
      </p:sp>
      <p:sp>
        <p:nvSpPr>
          <p:cNvPr id="6" name="Slide Number Placeholder 5">
            <a:extLst>
              <a:ext uri="{FF2B5EF4-FFF2-40B4-BE49-F238E27FC236}">
                <a16:creationId xmlns:a16="http://schemas.microsoft.com/office/drawing/2014/main" id="{76CCFA18-E073-641E-E985-53B873BEA7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F118B-7F7C-0848-BABA-31851B6B7509}" type="slidenum">
              <a:rPr kumimoji="0" lang="en-US" sz="1200" b="0" i="0" u="none" strike="noStrike" kern="1200" cap="none" spc="0" normalizeH="0" baseline="0" noProof="0" smtClean="0">
                <a:ln>
                  <a:noFill/>
                </a:ln>
                <a:solidFill>
                  <a:srgbClr val="292934">
                    <a:tint val="75000"/>
                  </a:srgbClr>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292934">
                  <a:tint val="75000"/>
                </a:srgbClr>
              </a:solidFill>
              <a:effectLst/>
              <a:uLnTx/>
              <a:uFillTx/>
              <a:latin typeface="Montserrat" pitchFamily="2" charset="77"/>
              <a:ea typeface="+mn-ea"/>
              <a:cs typeface="+mn-cs"/>
            </a:endParaRPr>
          </a:p>
        </p:txBody>
      </p:sp>
    </p:spTree>
    <p:custDataLst>
      <p:tags r:id="rId1"/>
    </p:custDataLst>
    <p:extLst>
      <p:ext uri="{BB962C8B-B14F-4D97-AF65-F5344CB8AC3E}">
        <p14:creationId xmlns:p14="http://schemas.microsoft.com/office/powerpoint/2010/main" val="33105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5F2B5-2C6C-DA61-A149-F0901E71FA4B}"/>
              </a:ext>
            </a:extLst>
          </p:cNvPr>
          <p:cNvSpPr>
            <a:spLocks noGrp="1"/>
          </p:cNvSpPr>
          <p:nvPr>
            <p:ph type="title"/>
          </p:nvPr>
        </p:nvSpPr>
        <p:spPr>
          <a:xfrm>
            <a:off x="1163791" y="333815"/>
            <a:ext cx="8944555" cy="1063574"/>
          </a:xfrm>
        </p:spPr>
        <p:txBody>
          <a:bodyPr/>
          <a:lstStyle/>
          <a:p>
            <a:r>
              <a:rPr lang="zh-CN" altLang="en-US" dirty="0">
                <a:latin typeface="宋体" panose="02010600030101010101" pitchFamily="2" charset="-122"/>
                <a:ea typeface="宋体" panose="02010600030101010101" pitchFamily="2" charset="-122"/>
              </a:rPr>
              <a:t>和同事交流</a:t>
            </a:r>
            <a:endParaRPr lang="en-US" b="1" dirty="0">
              <a:latin typeface="宋体" panose="02010600030101010101" pitchFamily="2" charset="-122"/>
              <a:ea typeface="宋体" panose="02010600030101010101" pitchFamily="2" charset="-122"/>
            </a:endParaRPr>
          </a:p>
        </p:txBody>
      </p:sp>
      <p:sp>
        <p:nvSpPr>
          <p:cNvPr id="3" name="Text Placeholder 2">
            <a:extLst>
              <a:ext uri="{FF2B5EF4-FFF2-40B4-BE49-F238E27FC236}">
                <a16:creationId xmlns:a16="http://schemas.microsoft.com/office/drawing/2014/main" id="{408B3B76-AD51-C3B6-DE86-6071E44BA65B}"/>
              </a:ext>
            </a:extLst>
          </p:cNvPr>
          <p:cNvSpPr>
            <a:spLocks noGrp="1"/>
          </p:cNvSpPr>
          <p:nvPr>
            <p:ph idx="1"/>
          </p:nvPr>
        </p:nvSpPr>
        <p:spPr>
          <a:xfrm>
            <a:off x="1163791" y="1615941"/>
            <a:ext cx="10142837" cy="5093778"/>
          </a:xfrm>
        </p:spPr>
        <p:txBody>
          <a:bodyPr>
            <a:noAutofit/>
          </a:bodyPr>
          <a:lstStyle/>
          <a:p>
            <a:pPr marL="0" indent="0">
              <a:lnSpc>
                <a:spcPct val="150000"/>
              </a:lnSpc>
              <a:spcBef>
                <a:spcPts val="0"/>
              </a:spcBef>
              <a:buNone/>
            </a:pPr>
            <a:r>
              <a:rPr lang="zh-CN" altLang="en-US" sz="3200" dirty="0">
                <a:latin typeface="宋体" panose="02010600030101010101" pitchFamily="2" charset="-122"/>
                <a:ea typeface="宋体" panose="02010600030101010101" pitchFamily="2" charset="-122"/>
              </a:rPr>
              <a:t>请向您旁边的同事做</a:t>
            </a:r>
            <a:r>
              <a:rPr lang="zh-CN" altLang="en-US" sz="3200" b="1" dirty="0">
                <a:latin typeface="宋体" panose="02010600030101010101" pitchFamily="2" charset="-122"/>
                <a:ea typeface="宋体" panose="02010600030101010101" pitchFamily="2" charset="-122"/>
              </a:rPr>
              <a:t>自我介绍</a:t>
            </a:r>
            <a:endParaRPr lang="en-US" sz="3200" dirty="0">
              <a:latin typeface="宋体" panose="02010600030101010101" pitchFamily="2" charset="-122"/>
              <a:ea typeface="宋体" panose="02010600030101010101" pitchFamily="2" charset="-122"/>
            </a:endParaRPr>
          </a:p>
          <a:p>
            <a:pPr lvl="1">
              <a:lnSpc>
                <a:spcPct val="150000"/>
              </a:lnSpc>
              <a:spcBef>
                <a:spcPts val="0"/>
              </a:spcBef>
            </a:pPr>
            <a:r>
              <a:rPr lang="zh-CN" altLang="en-US" sz="3200" dirty="0">
                <a:latin typeface="宋体" panose="02010600030101010101" pitchFamily="2" charset="-122"/>
                <a:ea typeface="宋体" panose="02010600030101010101" pitchFamily="2" charset="-122"/>
              </a:rPr>
              <a:t>姓名</a:t>
            </a:r>
            <a:endParaRPr lang="en-US" sz="3200" dirty="0">
              <a:latin typeface="宋体" panose="02010600030101010101" pitchFamily="2" charset="-122"/>
              <a:ea typeface="宋体" panose="02010600030101010101" pitchFamily="2" charset="-122"/>
            </a:endParaRPr>
          </a:p>
          <a:p>
            <a:pPr lvl="1">
              <a:lnSpc>
                <a:spcPct val="150000"/>
              </a:lnSpc>
              <a:spcBef>
                <a:spcPts val="0"/>
              </a:spcBef>
            </a:pPr>
            <a:r>
              <a:rPr lang="zh-CN" altLang="en-US" sz="3200" dirty="0">
                <a:latin typeface="宋体" panose="02010600030101010101" pitchFamily="2" charset="-122"/>
                <a:ea typeface="宋体" panose="02010600030101010101" pitchFamily="2" charset="-122"/>
              </a:rPr>
              <a:t>工作部门</a:t>
            </a:r>
            <a:endParaRPr lang="en-US" sz="3200" dirty="0">
              <a:latin typeface="宋体" panose="02010600030101010101" pitchFamily="2" charset="-122"/>
              <a:ea typeface="宋体" panose="02010600030101010101" pitchFamily="2" charset="-122"/>
            </a:endParaRPr>
          </a:p>
          <a:p>
            <a:pPr marL="0" indent="0">
              <a:buNone/>
            </a:pPr>
            <a:endParaRPr lang="en-US" sz="3300" dirty="0"/>
          </a:p>
          <a:p>
            <a:pPr marL="0" indent="0">
              <a:buNone/>
            </a:pPr>
            <a:r>
              <a:rPr lang="zh-CN" altLang="en-US" sz="3200" dirty="0">
                <a:latin typeface="宋体" panose="02010600030101010101" pitchFamily="2" charset="-122"/>
                <a:ea typeface="宋体" panose="02010600030101010101" pitchFamily="2" charset="-122"/>
              </a:rPr>
              <a:t>讨论内容</a:t>
            </a:r>
            <a:r>
              <a:rPr lang="en-US" sz="3300" dirty="0"/>
              <a:t>:</a:t>
            </a:r>
          </a:p>
          <a:p>
            <a:pPr lvl="1">
              <a:lnSpc>
                <a:spcPct val="150000"/>
              </a:lnSpc>
              <a:spcBef>
                <a:spcPts val="0"/>
              </a:spcBef>
            </a:pPr>
            <a:r>
              <a:rPr lang="zh-CN" altLang="en-US" sz="3200" dirty="0"/>
              <a:t>有关</a:t>
            </a:r>
            <a:r>
              <a:rPr lang="en-US" sz="3200" i="1" dirty="0"/>
              <a:t>Workday</a:t>
            </a:r>
            <a:r>
              <a:rPr lang="zh-CN" altLang="en-US" sz="3200" dirty="0"/>
              <a:t>，您听到过什么</a:t>
            </a:r>
            <a:r>
              <a:rPr lang="zh-CN" altLang="en-US" sz="3200" dirty="0">
                <a:latin typeface="宋体" panose="02010600030101010101" pitchFamily="2" charset="-122"/>
                <a:ea typeface="宋体" panose="02010600030101010101" pitchFamily="2" charset="-122"/>
              </a:rPr>
              <a:t>？</a:t>
            </a:r>
            <a:endParaRPr lang="en-US" altLang="zh-CN" sz="3200" dirty="0">
              <a:latin typeface="宋体" panose="02010600030101010101" pitchFamily="2" charset="-122"/>
              <a:ea typeface="宋体" panose="02010600030101010101" pitchFamily="2" charset="-122"/>
            </a:endParaRPr>
          </a:p>
          <a:p>
            <a:pPr lvl="1">
              <a:lnSpc>
                <a:spcPct val="150000"/>
              </a:lnSpc>
              <a:spcBef>
                <a:spcPts val="0"/>
              </a:spcBef>
            </a:pPr>
            <a:r>
              <a:rPr lang="zh-CN" altLang="en-US" sz="3200" dirty="0">
                <a:latin typeface="宋体" panose="02010600030101010101" pitchFamily="2" charset="-122"/>
                <a:ea typeface="宋体" panose="02010600030101010101" pitchFamily="2" charset="-122"/>
              </a:rPr>
              <a:t>您觉得您将如何使用</a:t>
            </a:r>
            <a:r>
              <a:rPr lang="en-US" sz="3300" i="1" dirty="0"/>
              <a:t>Workday</a:t>
            </a:r>
            <a:r>
              <a:rPr lang="zh-CN" altLang="en-US" sz="3300" dirty="0">
                <a:latin typeface="SimSun" panose="02010600030101010101" pitchFamily="2" charset="-122"/>
                <a:ea typeface="SimSun" panose="02010600030101010101" pitchFamily="2" charset="-122"/>
              </a:rPr>
              <a:t>？</a:t>
            </a:r>
            <a:endParaRPr lang="en-US" sz="33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68088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408D-BEF9-DBB2-D625-F7AE0680A165}"/>
              </a:ext>
            </a:extLst>
          </p:cNvPr>
          <p:cNvSpPr>
            <a:spLocks noGrp="1"/>
          </p:cNvSpPr>
          <p:nvPr>
            <p:ph type="title"/>
          </p:nvPr>
        </p:nvSpPr>
        <p:spPr>
          <a:xfrm>
            <a:off x="5117588" y="720471"/>
            <a:ext cx="6742451" cy="1600200"/>
          </a:xfrm>
        </p:spPr>
        <p:txBody>
          <a:bodyPr>
            <a:normAutofit/>
          </a:bodyPr>
          <a:lstStyle/>
          <a:p>
            <a:r>
              <a:rPr lang="en-US" sz="5000" i="1" dirty="0">
                <a:latin typeface="Red Hat Display"/>
              </a:rPr>
              <a:t>Workday</a:t>
            </a:r>
            <a:r>
              <a:rPr lang="zh-CN" altLang="en-US" sz="5000" i="1" dirty="0">
                <a:latin typeface="Red Hat Display"/>
              </a:rPr>
              <a:t> </a:t>
            </a:r>
            <a:r>
              <a:rPr lang="zh-CN" altLang="en-US" sz="5000" dirty="0">
                <a:latin typeface="宋体" panose="02010600030101010101" pitchFamily="2" charset="-122"/>
                <a:ea typeface="宋体" panose="02010600030101010101" pitchFamily="2" charset="-122"/>
              </a:rPr>
              <a:t>概览</a:t>
            </a:r>
            <a:endParaRPr lang="en-US" sz="5000" dirty="0">
              <a:latin typeface="宋体" panose="02010600030101010101" pitchFamily="2" charset="-122"/>
              <a:ea typeface="宋体" panose="02010600030101010101" pitchFamily="2" charset="-122"/>
            </a:endParaRPr>
          </a:p>
        </p:txBody>
      </p:sp>
      <p:sp>
        <p:nvSpPr>
          <p:cNvPr id="5" name="Slide Number Placeholder 4">
            <a:extLst>
              <a:ext uri="{FF2B5EF4-FFF2-40B4-BE49-F238E27FC236}">
                <a16:creationId xmlns:a16="http://schemas.microsoft.com/office/drawing/2014/main" id="{206FEAF3-16D2-41C6-A1AA-F54CD1455BC5}"/>
              </a:ext>
            </a:extLst>
          </p:cNvPr>
          <p:cNvSpPr>
            <a:spLocks noGrp="1"/>
          </p:cNvSpPr>
          <p:nvPr>
            <p:ph type="sldNum" sz="quarter" idx="12"/>
          </p:nvPr>
        </p:nvSpPr>
        <p:spPr/>
        <p:txBody>
          <a:bodyPr/>
          <a:lstStyle/>
          <a:p>
            <a:fld id="{A49DFD55-3C28-40EF-9E31-A92D2E4017FF}" type="slidenum">
              <a:rPr lang="en-US" smtClean="0"/>
              <a:pPr/>
              <a:t>8</a:t>
            </a:fld>
            <a:endParaRPr lang="en-US"/>
          </a:p>
        </p:txBody>
      </p:sp>
      <p:pic>
        <p:nvPicPr>
          <p:cNvPr id="8" name="Picture 2" descr="Workday Introduces Agent System of Record for AI Workforce Management">
            <a:extLst>
              <a:ext uri="{FF2B5EF4-FFF2-40B4-BE49-F238E27FC236}">
                <a16:creationId xmlns:a16="http://schemas.microsoft.com/office/drawing/2014/main" id="{24CAEA38-F838-B7A0-26C6-92912C8E2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442" y="4683419"/>
            <a:ext cx="3513505" cy="15097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42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62ECD-0713-2F9B-E887-DB3FC80A48A5}"/>
              </a:ext>
            </a:extLst>
          </p:cNvPr>
          <p:cNvSpPr>
            <a:spLocks noGrp="1"/>
          </p:cNvSpPr>
          <p:nvPr>
            <p:ph type="title"/>
          </p:nvPr>
        </p:nvSpPr>
        <p:spPr>
          <a:xfrm>
            <a:off x="1007848" y="359603"/>
            <a:ext cx="8944555" cy="1063574"/>
          </a:xfrm>
        </p:spPr>
        <p:txBody>
          <a:bodyPr/>
          <a:lstStyle/>
          <a:p>
            <a:r>
              <a:rPr lang="zh-CN" altLang="en-US" b="1" dirty="0">
                <a:latin typeface="宋体" panose="02010600030101010101" pitchFamily="2" charset="-122"/>
                <a:ea typeface="宋体" panose="02010600030101010101" pitchFamily="2" charset="-122"/>
              </a:rPr>
              <a:t>什么是</a:t>
            </a:r>
            <a:r>
              <a:rPr lang="en-US" b="1" i="1" dirty="0"/>
              <a:t>Workday</a:t>
            </a:r>
            <a:r>
              <a:rPr lang="zh-CN" altLang="en-US" dirty="0">
                <a:latin typeface="SimSun" panose="02010600030101010101" pitchFamily="2" charset="-122"/>
                <a:ea typeface="SimSun" panose="02010600030101010101" pitchFamily="2" charset="-122"/>
              </a:rPr>
              <a:t>？</a:t>
            </a:r>
            <a:endParaRPr lang="en-US" b="1" dirty="0">
              <a:latin typeface="SimSun" panose="02010600030101010101" pitchFamily="2" charset="-122"/>
              <a:ea typeface="SimSun" panose="02010600030101010101" pitchFamily="2" charset="-122"/>
            </a:endParaRPr>
          </a:p>
        </p:txBody>
      </p:sp>
      <p:sp>
        <p:nvSpPr>
          <p:cNvPr id="3" name="Content Placeholder 2">
            <a:extLst>
              <a:ext uri="{FF2B5EF4-FFF2-40B4-BE49-F238E27FC236}">
                <a16:creationId xmlns:a16="http://schemas.microsoft.com/office/drawing/2014/main" id="{BC3D7A8B-C197-D424-3654-F513F440CD19}"/>
              </a:ext>
            </a:extLst>
          </p:cNvPr>
          <p:cNvSpPr>
            <a:spLocks noGrp="1"/>
          </p:cNvSpPr>
          <p:nvPr>
            <p:ph idx="1"/>
          </p:nvPr>
        </p:nvSpPr>
        <p:spPr>
          <a:xfrm>
            <a:off x="1007848" y="2436005"/>
            <a:ext cx="11022227" cy="3496962"/>
          </a:xfrm>
        </p:spPr>
        <p:txBody>
          <a:bodyPr vert="horz" lIns="91440" tIns="45720" rIns="91440" bIns="45720" rtlCol="0" anchor="t">
            <a:normAutofit/>
          </a:bodyPr>
          <a:lstStyle/>
          <a:p>
            <a:pPr marL="0" indent="0">
              <a:lnSpc>
                <a:spcPct val="150000"/>
              </a:lnSpc>
              <a:spcBef>
                <a:spcPts val="0"/>
              </a:spcBef>
              <a:buNone/>
            </a:pPr>
            <a:r>
              <a:rPr lang="en-US" sz="3300" i="1" dirty="0"/>
              <a:t>Workday</a:t>
            </a:r>
            <a:r>
              <a:rPr lang="zh-CN" altLang="en-US" sz="3300" i="1" dirty="0"/>
              <a:t> </a:t>
            </a:r>
            <a:r>
              <a:rPr lang="zh-CN" altLang="en-US" sz="3200" dirty="0">
                <a:latin typeface="宋体" panose="02010600030101010101" pitchFamily="2" charset="-122"/>
                <a:ea typeface="宋体" panose="02010600030101010101" pitchFamily="2" charset="-122"/>
              </a:rPr>
              <a:t>是所有威斯康星大学系统（</a:t>
            </a:r>
            <a:r>
              <a:rPr lang="en-US" sz="3200" i="1" dirty="0"/>
              <a:t>Universities of Wisconsin</a:t>
            </a:r>
            <a:r>
              <a:rPr lang="zh-CN" altLang="en-US" sz="3200" dirty="0"/>
              <a:t>）</a:t>
            </a:r>
            <a:r>
              <a:rPr lang="zh-CN" altLang="en-US" sz="3200" dirty="0">
                <a:latin typeface="宋体" panose="02010600030101010101" pitchFamily="2" charset="-122"/>
                <a:ea typeface="宋体" panose="02010600030101010101" pitchFamily="2" charset="-122"/>
              </a:rPr>
              <a:t>员工都在使用的一个新系统。</a:t>
            </a:r>
            <a:endParaRPr lang="en-US" altLang="zh-CN" sz="3200" dirty="0">
              <a:latin typeface="宋体" panose="02010600030101010101" pitchFamily="2" charset="-122"/>
              <a:ea typeface="宋体" panose="02010600030101010101" pitchFamily="2" charset="-122"/>
            </a:endParaRPr>
          </a:p>
          <a:p>
            <a:pPr marL="0" indent="0">
              <a:lnSpc>
                <a:spcPct val="150000"/>
              </a:lnSpc>
              <a:spcBef>
                <a:spcPts val="0"/>
              </a:spcBef>
              <a:buNone/>
            </a:pPr>
            <a:endParaRPr lang="en-US" sz="3200" dirty="0">
              <a:latin typeface="宋体" panose="02010600030101010101" pitchFamily="2" charset="-122"/>
              <a:ea typeface="宋体" panose="02010600030101010101" pitchFamily="2" charset="-122"/>
            </a:endParaRPr>
          </a:p>
          <a:p>
            <a:pPr marL="0" indent="0">
              <a:lnSpc>
                <a:spcPct val="150000"/>
              </a:lnSpc>
              <a:spcBef>
                <a:spcPts val="0"/>
              </a:spcBef>
              <a:buNone/>
            </a:pPr>
            <a:r>
              <a:rPr lang="en-US" sz="3300" i="1" dirty="0"/>
              <a:t>Workday</a:t>
            </a:r>
            <a:r>
              <a:rPr lang="zh-CN" altLang="en-US" sz="3300" i="1" dirty="0"/>
              <a:t> </a:t>
            </a:r>
            <a:r>
              <a:rPr lang="zh-CN" altLang="en-US" sz="3200" dirty="0">
                <a:latin typeface="宋体" panose="02010600030101010101" pitchFamily="2" charset="-122"/>
                <a:ea typeface="宋体" panose="02010600030101010101" pitchFamily="2" charset="-122"/>
              </a:rPr>
              <a:t>有</a:t>
            </a:r>
            <a:r>
              <a:rPr lang="zh-CN" altLang="en-US" sz="3200" b="1" dirty="0">
                <a:latin typeface="宋体" panose="02010600030101010101" pitchFamily="2" charset="-122"/>
                <a:ea typeface="宋体" panose="02010600030101010101" pitchFamily="2" charset="-122"/>
              </a:rPr>
              <a:t>网页版</a:t>
            </a:r>
            <a:r>
              <a:rPr lang="zh-CN" altLang="en-US" sz="3200" dirty="0">
                <a:latin typeface="宋体" panose="02010600030101010101" pitchFamily="2" charset="-122"/>
                <a:ea typeface="宋体" panose="02010600030101010101" pitchFamily="2" charset="-122"/>
              </a:rPr>
              <a:t>和</a:t>
            </a:r>
            <a:r>
              <a:rPr lang="zh-CN" altLang="en-US" sz="3200" b="1" dirty="0">
                <a:latin typeface="宋体" panose="02010600030101010101" pitchFamily="2" charset="-122"/>
                <a:ea typeface="宋体" panose="02010600030101010101" pitchFamily="2" charset="-122"/>
              </a:rPr>
              <a:t>手机应用程序版</a:t>
            </a:r>
            <a:r>
              <a:rPr lang="zh-CN" altLang="en-US" sz="3200" dirty="0">
                <a:latin typeface="宋体" panose="02010600030101010101" pitchFamily="2" charset="-122"/>
                <a:ea typeface="宋体" panose="02010600030101010101" pitchFamily="2" charset="-122"/>
              </a:rPr>
              <a:t>（供选择）。</a:t>
            </a:r>
            <a:endParaRPr lang="en-US" sz="3200" dirty="0">
              <a:latin typeface="宋体" panose="02010600030101010101" pitchFamily="2" charset="-122"/>
              <a:ea typeface="宋体" panose="02010600030101010101" pitchFamily="2" charset="-122"/>
            </a:endParaRPr>
          </a:p>
        </p:txBody>
      </p:sp>
      <p:sp>
        <p:nvSpPr>
          <p:cNvPr id="6" name="Slide Number Placeholder 5">
            <a:extLst>
              <a:ext uri="{FF2B5EF4-FFF2-40B4-BE49-F238E27FC236}">
                <a16:creationId xmlns:a16="http://schemas.microsoft.com/office/drawing/2014/main" id="{BD608F3A-2B9C-2005-0434-4DBA18F1DF0E}"/>
              </a:ext>
            </a:extLst>
          </p:cNvPr>
          <p:cNvSpPr>
            <a:spLocks noGrp="1"/>
          </p:cNvSpPr>
          <p:nvPr>
            <p:ph type="sldNum" sz="quarter" idx="12"/>
          </p:nvPr>
        </p:nvSpPr>
        <p:spPr/>
        <p:txBody>
          <a:bodyPr/>
          <a:lstStyle/>
          <a:p>
            <a:fld id="{5AE48DDE-99B8-4AE1-A822-D5D33CFFC483}" type="slidenum">
              <a:rPr lang="en-US" smtClean="0"/>
              <a:t>9</a:t>
            </a:fld>
            <a:endParaRPr lang="en-US"/>
          </a:p>
        </p:txBody>
      </p:sp>
      <p:pic>
        <p:nvPicPr>
          <p:cNvPr id="7" name="Picture 2" descr="Workday Introduces Agent System of Record for AI Workforce Management">
            <a:extLst>
              <a:ext uri="{FF2B5EF4-FFF2-40B4-BE49-F238E27FC236}">
                <a16:creationId xmlns:a16="http://schemas.microsoft.com/office/drawing/2014/main" id="{6FDF5A29-84FC-7C8D-82FB-11AB5319B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185" y="357225"/>
            <a:ext cx="1706827" cy="71084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699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C5050C"/>
      </a:dk2>
      <a:lt2>
        <a:srgbClr val="FFFFFF"/>
      </a:lt2>
      <a:accent1>
        <a:srgbClr val="C5050C"/>
      </a:accent1>
      <a:accent2>
        <a:srgbClr val="FFC1C1"/>
      </a:accent2>
      <a:accent3>
        <a:srgbClr val="A0A0A0"/>
      </a:accent3>
      <a:accent4>
        <a:srgbClr val="F7F7F7"/>
      </a:accent4>
      <a:accent5>
        <a:srgbClr val="5C0000"/>
      </a:accent5>
      <a:accent6>
        <a:srgbClr val="000000"/>
      </a:accent6>
      <a:hlink>
        <a:srgbClr val="005777"/>
      </a:hlink>
      <a:folHlink>
        <a:srgbClr val="005777"/>
      </a:folHlink>
    </a:clrScheme>
    <a:fontScheme name="Custom 1">
      <a:majorFont>
        <a:latin typeface="Red Hat Display"/>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55DAA226567C4BAF8E7DC49833FD8C" ma:contentTypeVersion="6" ma:contentTypeDescription="Create a new document." ma:contentTypeScope="" ma:versionID="cd7e2e05183bee8c1ecbb5649007de0c">
  <xsd:schema xmlns:xsd="http://www.w3.org/2001/XMLSchema" xmlns:xs="http://www.w3.org/2001/XMLSchema" xmlns:p="http://schemas.microsoft.com/office/2006/metadata/properties" xmlns:ns2="9718b854-2205-4075-a493-19021ed38607" xmlns:ns3="d3ba379c-451a-4daa-b93a-6a87d3a716ef" targetNamespace="http://schemas.microsoft.com/office/2006/metadata/properties" ma:root="true" ma:fieldsID="79ba25779fda61e4891bbde12f4cd7e8" ns2:_="" ns3:_="">
    <xsd:import namespace="9718b854-2205-4075-a493-19021ed38607"/>
    <xsd:import namespace="d3ba379c-451a-4daa-b93a-6a87d3a71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8b854-2205-4075-a493-19021ed386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ba379c-451a-4daa-b93a-6a87d3a71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B7B13C-49F0-4A1A-8A6A-E702CC7047CD}">
  <ds:schemaRefs>
    <ds:schemaRef ds:uri="9718b854-2205-4075-a493-19021ed38607"/>
    <ds:schemaRef ds:uri="d3ba379c-451a-4daa-b93a-6a87d3a716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D86A00-48AE-4989-8BA8-F7B0D81346E9}">
  <ds:schemaRefs>
    <ds:schemaRef ds:uri="9718b854-2205-4075-a493-19021ed38607"/>
    <ds:schemaRef ds:uri="d3ba379c-451a-4daa-b93a-6a87d3a716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95F481-DAD7-4296-9A25-858D654AAF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5208</TotalTime>
  <Words>6193</Words>
  <Application>Microsoft Office PowerPoint</Application>
  <PresentationFormat>Widescreen</PresentationFormat>
  <Paragraphs>598</Paragraphs>
  <Slides>66</Slides>
  <Notes>64</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66</vt:i4>
      </vt:variant>
    </vt:vector>
  </HeadingPairs>
  <TitlesOfParts>
    <vt:vector size="80" baseType="lpstr">
      <vt:lpstr>Courier New,monospace</vt:lpstr>
      <vt:lpstr>SimSun</vt:lpstr>
      <vt:lpstr>SimSun</vt:lpstr>
      <vt:lpstr>Aptos</vt:lpstr>
      <vt:lpstr>Arial</vt:lpstr>
      <vt:lpstr>Calibri</vt:lpstr>
      <vt:lpstr>Courier New</vt:lpstr>
      <vt:lpstr>Montserrat</vt:lpstr>
      <vt:lpstr>Open Sans</vt:lpstr>
      <vt:lpstr>Open Sans Light</vt:lpstr>
      <vt:lpstr>Red Hat Display</vt:lpstr>
      <vt:lpstr>Red Hat Text</vt:lpstr>
      <vt:lpstr>Times New Roman</vt:lpstr>
      <vt:lpstr>Office Theme</vt:lpstr>
      <vt:lpstr>Instructions for Presenting this Slide Deck</vt:lpstr>
      <vt:lpstr>Workday线下培训系列</vt:lpstr>
      <vt:lpstr>提示</vt:lpstr>
      <vt:lpstr>培训内容</vt:lpstr>
      <vt:lpstr>学习目标</vt:lpstr>
      <vt:lpstr>今日约定</vt:lpstr>
      <vt:lpstr>和同事交流</vt:lpstr>
      <vt:lpstr>Workday 概览</vt:lpstr>
      <vt:lpstr>什么是Workday？</vt:lpstr>
      <vt:lpstr>我可以在Workday里做些什么?</vt:lpstr>
      <vt:lpstr> Workday</vt:lpstr>
      <vt:lpstr>登录Workday</vt:lpstr>
      <vt:lpstr>您需要</vt:lpstr>
      <vt:lpstr>安装Workday手机应用程序</vt:lpstr>
      <vt:lpstr>登录 Workday 移动应用程序</vt:lpstr>
      <vt:lpstr>登录Workday移动应用程序</vt:lpstr>
      <vt:lpstr>登录Workday移动应用程序</vt:lpstr>
      <vt:lpstr>输入您的威大登录信息</vt:lpstr>
      <vt:lpstr>验证您的账户</vt:lpstr>
      <vt:lpstr>登录 Workday网站</vt:lpstr>
      <vt:lpstr>前往MyUW网站</vt:lpstr>
      <vt:lpstr>登录MyUW</vt:lpstr>
      <vt:lpstr>Duo Authentication（Duo验证）</vt:lpstr>
      <vt:lpstr>MyUW</vt:lpstr>
      <vt:lpstr>练习：登录Workday</vt:lpstr>
      <vt:lpstr>中场休息</vt:lpstr>
      <vt:lpstr>熟悉主页</vt:lpstr>
      <vt:lpstr>Workday主页（手机应用）</vt:lpstr>
      <vt:lpstr>PowerPoint Presentation</vt:lpstr>
      <vt:lpstr>Menu（菜单）与主页     （网页版）</vt:lpstr>
      <vt:lpstr>Menu（菜单）和 主页                   （移动应用程序）</vt:lpstr>
      <vt:lpstr>Global Navigation（全局导航）  （移动应用程序）</vt:lpstr>
      <vt:lpstr>Search Bar（搜索栏）           （网页版）</vt:lpstr>
      <vt:lpstr>Search Bar （搜索栏）          （移动应用程序）</vt:lpstr>
      <vt:lpstr>示例：Search Bar（搜索栏）</vt:lpstr>
      <vt:lpstr>Notifications （通知）（网页版）</vt:lpstr>
      <vt:lpstr>Notifications（通知）        （移动应用程序）</vt:lpstr>
      <vt:lpstr>My Tasks（我的任务）（网页版）</vt:lpstr>
      <vt:lpstr>My Tasks（我的任务）             （移动应用程序）</vt:lpstr>
      <vt:lpstr>Profile（个人资料）             （网页版）</vt:lpstr>
      <vt:lpstr>Profile（个人资料）（手机应用程序）</vt:lpstr>
      <vt:lpstr>Awaiting Your Action（等待您处理）</vt:lpstr>
      <vt:lpstr>Timely Suggestions（及时建议）</vt:lpstr>
      <vt:lpstr>Timely Suggestions（及时建议） （移动应用程序）</vt:lpstr>
      <vt:lpstr>Quick Tasks（快捷任务）</vt:lpstr>
      <vt:lpstr>Your Top Apps（您的常用应用程序）</vt:lpstr>
      <vt:lpstr>有疑问吗？</vt:lpstr>
      <vt:lpstr>如何更新个人信息</vt:lpstr>
      <vt:lpstr>更新个人信息</vt:lpstr>
      <vt:lpstr>更新个人信息</vt:lpstr>
      <vt:lpstr>更新个人信息</vt:lpstr>
      <vt:lpstr>更新个人信息</vt:lpstr>
      <vt:lpstr>更新个人信息</vt:lpstr>
      <vt:lpstr>更新个人信息</vt:lpstr>
      <vt:lpstr>更新个人信息</vt:lpstr>
      <vt:lpstr>更新个人信息</vt:lpstr>
      <vt:lpstr>更新个人信息 （移动应用程序）</vt:lpstr>
      <vt:lpstr>更新个人信息                       （移动应用程序）</vt:lpstr>
      <vt:lpstr>更新个人信息                       （移动应用程序）</vt:lpstr>
      <vt:lpstr>练习：熟悉Workday主页并查看Personal Information（个人信息）</vt:lpstr>
      <vt:lpstr>资源与下一步</vt:lpstr>
      <vt:lpstr>退出Workday</vt:lpstr>
      <vt:lpstr>退出Workday</vt:lpstr>
      <vt:lpstr>员工人力资源指南（HR Guides for Employees） </vt:lpstr>
      <vt:lpstr>下一步</vt:lpstr>
      <vt:lpstr>谢谢!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BRIANNE CAPPER</dc:creator>
  <cp:lastModifiedBy>Shuwen Li</cp:lastModifiedBy>
  <cp:revision>54</cp:revision>
  <dcterms:created xsi:type="dcterms:W3CDTF">2025-03-04T16:59:30Z</dcterms:created>
  <dcterms:modified xsi:type="dcterms:W3CDTF">2025-07-15T18:25:20Z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0x010100EB55DAA226567C4BAF8E7DC49833FD8C</vt:lpwstr>
  </property>
</Properties>
</file>