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E5B97_74ED4A3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5955" r:id="rId5"/>
    <p:sldId id="2147375862"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5862"/>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07DD9334-C940-C88C-AE3F-1934568E0605}" name="JZONG THAO" initials="JT" userId="S::jthao2@wisc.edu::cce989d4-4b6c-4855-9e55-2d4245a5fe83"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91" autoAdjust="0"/>
  </p:normalViewPr>
  <p:slideViewPr>
    <p:cSldViewPr snapToGrid="0">
      <p:cViewPr varScale="1">
        <p:scale>
          <a:sx n="69" d="100"/>
          <a:sy n="69" d="100"/>
        </p:scale>
        <p:origin x="120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notesMaster" Target="notesMasters/notesMaster1.xml"/></Relationships>
</file>

<file path=ppt/comments/modernComment_7FFE5B97_74ED4A3C.xml><?xml version="1.0" encoding="utf-8"?>
<p188:cmLst xmlns:a="http://schemas.openxmlformats.org/drawingml/2006/main" xmlns:r="http://schemas.openxmlformats.org/officeDocument/2006/relationships" xmlns:p188="http://schemas.microsoft.com/office/powerpoint/2018/8/main">
  <p188:cm id="{7E88558F-15F2-4988-8E5D-5E4BC428DECC}" authorId="{086F3ACB-8F73-2F1C-BAE8-DD817063684C}" status="resolved" created="2025-06-19T04:03:52.932" complete="100000">
    <pc:sldMkLst xmlns:pc="http://schemas.microsoft.com/office/powerpoint/2013/main/command">
      <pc:docMk/>
      <pc:sldMk cId="1961708092" sldId="2147376023"/>
    </pc:sldMkLst>
    <p188:txBody>
      <a:bodyPr/>
      <a:lstStyle/>
      <a:p>
        <a:r>
          <a:rPr lang="en-US"/>
          <a:t>[@Sam Hudson] , I would add to the guide that if a name changes due to a marriage or divorce they should also contact their local HR as this may impact their benefits.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to the Workday In-Person Training Series. My name is [your name] and I'll be facilitating today's training. I work at [your unit] as a [your job title]. With us here today to help are [introduce helpers]. [Allow helpers to introduce themselves – their names, where they work, </a:t>
            </a:r>
            <a:r>
              <a:rPr lang="en-US" err="1">
                <a:latin typeface="Calibri"/>
                <a:ea typeface="Calibri"/>
                <a:cs typeface="Calibri"/>
              </a:rPr>
              <a:t>etc</a:t>
            </a:r>
            <a:r>
              <a:rPr lang="en-US">
                <a:latin typeface="Calibri"/>
                <a:ea typeface="Calibri"/>
                <a:cs typeface="Calibri"/>
              </a:rPr>
              <a:t>]. </a:t>
            </a:r>
            <a:endParaRPr lang="en-US"/>
          </a:p>
          <a:p>
            <a:endParaRPr lang="en-US">
              <a:latin typeface="Calibri"/>
              <a:ea typeface="Calibri"/>
              <a:cs typeface="Calibri"/>
            </a:endParaRPr>
          </a:p>
          <a:p>
            <a:r>
              <a:rPr lang="en-US">
                <a:latin typeface="Calibri"/>
                <a:ea typeface="Calibri"/>
                <a:cs typeface="Calibri"/>
              </a:rPr>
              <a:t>If you haven't yet signed in, we will bring the sign-in sheet to you, so you can raise your hand.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40852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advantages of Workday. For an employee, a few key ones are </a:t>
            </a:r>
          </a:p>
          <a:p>
            <a:pPr marL="171450" indent="-171450">
              <a:buFont typeface="Arial"/>
              <a:buChar char="•"/>
            </a:pPr>
            <a:r>
              <a:rPr lang="en-US"/>
              <a:t>You can use the mobile app to access your information </a:t>
            </a:r>
          </a:p>
          <a:p>
            <a:pPr marL="171450" indent="-171450">
              <a:buFont typeface="Arial"/>
              <a:buChar char="•"/>
            </a:pPr>
            <a:r>
              <a:rPr lang="en-US"/>
              <a:t>The search bar helps you find what you need quickly</a:t>
            </a:r>
          </a:p>
          <a:p>
            <a:pPr marL="171450" indent="-171450">
              <a:buFont typeface="Arial"/>
              <a:buChar char="•"/>
            </a:pPr>
            <a:r>
              <a:rPr lang="en-US"/>
              <a:t>You can change your personal information as well</a:t>
            </a:r>
          </a:p>
          <a:p>
            <a:endParaRPr lang="en-US"/>
          </a:p>
          <a:p>
            <a:r>
              <a:rPr lang="en-US"/>
              <a:t>I think a huge benefit of Workday is that all these things are in one spot. Instead of logging into different systems, you will log into Workday and you can see all your employment information.</a:t>
            </a:r>
          </a:p>
          <a:p>
            <a:endParaRPr lang="en-US"/>
          </a:p>
          <a:p>
            <a:r>
              <a:rPr lang="en-US"/>
              <a:t>Throughout today and the next two weeks, we will talk about key features you may use regularly. And we’ll give you time to explore Workday and practice doing specific actions. </a:t>
            </a:r>
          </a:p>
          <a:p>
            <a:endParaRPr lang="en-US"/>
          </a:p>
          <a:p>
            <a:r>
              <a:rPr lang="en-US"/>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are going to look at the ways that you can log into Workday. </a:t>
            </a:r>
          </a:p>
          <a:p>
            <a:endParaRPr lang="en-US"/>
          </a:p>
          <a:p>
            <a:r>
              <a:rPr lang="en-US"/>
              <a:t>You have two options: from your smart phone with the Workday mobile app or online using a computer or web browser. </a:t>
            </a:r>
          </a:p>
          <a:p>
            <a:endParaRPr lang="en-US"/>
          </a:p>
          <a:p>
            <a:r>
              <a:rPr lang="en-US"/>
              <a:t>We are going to review all of the steps to download the mobile app, and then we will look at how you can log into Workday on a computer. After that, we will give you all time to get logged into Workday, and we will walk around and help as needed.</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here are the things you will need. </a:t>
            </a:r>
          </a:p>
          <a:p>
            <a:pPr marL="171450" indent="-171450">
              <a:buFont typeface="Arial" panose="020B0604020202020204" pitchFamily="34" charset="0"/>
              <a:buChar char="•"/>
            </a:pPr>
            <a:r>
              <a:rPr lang="en-US"/>
              <a:t>To get logged into Workday, you will need a computer or smartphone.</a:t>
            </a:r>
          </a:p>
          <a:p>
            <a:pPr marL="171450" indent="-171450">
              <a:buFont typeface="Arial" panose="020B0604020202020204" pitchFamily="34" charset="0"/>
              <a:buChar char="•"/>
            </a:pPr>
            <a:r>
              <a:rPr lang="en-US"/>
              <a:t>You will also need your personal NetID and password.</a:t>
            </a:r>
          </a:p>
          <a:p>
            <a:pPr marL="171450" indent="-171450">
              <a:buFont typeface="Arial" panose="020B0604020202020204" pitchFamily="34" charset="0"/>
              <a:buChar char="•"/>
            </a:pPr>
            <a:r>
              <a:rPr lang="en-US"/>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talk about instructions to download the mobile app. This is optional. You do not have to download the mobile app. However, if you use your phone everyday, it might be easier than logging into a computer.</a:t>
            </a:r>
          </a:p>
          <a:p>
            <a:endParaRPr lang="en-US"/>
          </a:p>
          <a:p>
            <a:r>
              <a:rPr lang="en-US"/>
              <a:t>If you want to download the mobile app now, you can pull out your phone and follow the instructions. You can let the app download while we look at other instructions in Workday. </a:t>
            </a:r>
          </a:p>
          <a:p>
            <a:endParaRPr lang="en-US"/>
          </a:p>
          <a:p>
            <a:pPr marL="514350" indent="-514350">
              <a:lnSpc>
                <a:spcPct val="90000"/>
              </a:lnSpc>
              <a:spcBef>
                <a:spcPts val="1000"/>
              </a:spcBef>
              <a:buAutoNum type="arabicPeriod"/>
            </a:pPr>
            <a:r>
              <a:rPr lang="en-US"/>
              <a:t>First, go to the </a:t>
            </a:r>
            <a:r>
              <a:rPr lang="en-US" b="1"/>
              <a:t>Apple App Store </a:t>
            </a:r>
            <a:r>
              <a:rPr lang="en-US"/>
              <a:t>or </a:t>
            </a:r>
            <a:r>
              <a:rPr lang="en-US" b="1"/>
              <a:t>Google Play Store</a:t>
            </a:r>
            <a:endParaRPr lang="en-US"/>
          </a:p>
          <a:p>
            <a:pPr marL="514350" indent="-514350">
              <a:lnSpc>
                <a:spcPct val="90000"/>
              </a:lnSpc>
              <a:spcBef>
                <a:spcPts val="1000"/>
              </a:spcBef>
              <a:buAutoNum type="arabicPeriod"/>
            </a:pPr>
            <a:r>
              <a:rPr lang="en-US"/>
              <a:t>Search for </a:t>
            </a:r>
            <a:r>
              <a:rPr lang="en-US" b="1"/>
              <a:t>Workday</a:t>
            </a:r>
            <a:r>
              <a:rPr lang="en-US"/>
              <a:t> in the search field. </a:t>
            </a:r>
          </a:p>
          <a:p>
            <a:pPr marL="514350" indent="-514350">
              <a:lnSpc>
                <a:spcPct val="90000"/>
              </a:lnSpc>
              <a:spcBef>
                <a:spcPts val="1000"/>
              </a:spcBef>
              <a:buAutoNum type="arabicPeriod"/>
            </a:pPr>
            <a:r>
              <a:rPr lang="en-US"/>
              <a:t>Look for the W logo to know that you have the right app.</a:t>
            </a:r>
          </a:p>
          <a:p>
            <a:pPr marL="514350" indent="-514350">
              <a:lnSpc>
                <a:spcPct val="90000"/>
              </a:lnSpc>
              <a:spcBef>
                <a:spcPts val="1000"/>
              </a:spcBef>
              <a:buAutoNum type="arabicPeriod"/>
            </a:pPr>
            <a:r>
              <a:rPr lang="en-US"/>
              <a:t>Select </a:t>
            </a:r>
            <a:r>
              <a:rPr lang="en-US" b="1"/>
              <a:t>Install </a:t>
            </a:r>
            <a:r>
              <a:rPr lang="en-US"/>
              <a:t>or</a:t>
            </a:r>
            <a:r>
              <a:rPr lang="en-US" b="1"/>
              <a:t> Get </a:t>
            </a:r>
            <a:r>
              <a:rPr lang="en-US"/>
              <a:t>and accept application permissions, if necessary</a:t>
            </a:r>
          </a:p>
          <a:p>
            <a:pPr marL="514350" indent="-514350">
              <a:lnSpc>
                <a:spcPct val="90000"/>
              </a:lnSpc>
              <a:spcBef>
                <a:spcPts val="1000"/>
              </a:spcBef>
              <a:buAutoNum type="arabicPeriod"/>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First, Open the </a:t>
            </a:r>
            <a:r>
              <a:rPr lang="en-US" b="1" dirty="0"/>
              <a:t>Workday Mobile</a:t>
            </a:r>
            <a:r>
              <a:rPr lang="en-US" dirty="0"/>
              <a:t> app</a:t>
            </a:r>
          </a:p>
          <a:p>
            <a:pPr>
              <a:lnSpc>
                <a:spcPct val="90000"/>
              </a:lnSpc>
              <a:spcBef>
                <a:spcPts val="1000"/>
              </a:spcBef>
            </a:pPr>
            <a:r>
              <a:rPr lang="en-US" dirty="0"/>
              <a:t>Then, tap </a:t>
            </a:r>
            <a:r>
              <a:rPr lang="en-US" b="1" dirty="0"/>
              <a:t>Log in</a:t>
            </a:r>
            <a:endParaRPr lang="en-US" dirty="0"/>
          </a:p>
          <a:p>
            <a:pPr>
              <a:lnSpc>
                <a:spcPct val="90000"/>
              </a:lnSpc>
              <a:spcBef>
                <a:spcPts val="600"/>
              </a:spcBef>
              <a:spcAft>
                <a:spcPts val="300"/>
              </a:spcAft>
            </a:pPr>
            <a:r>
              <a:rPr lang="en-US" dirty="0"/>
              <a:t>Enter the organization ID in the </a:t>
            </a:r>
            <a:r>
              <a:rPr lang="en-US" b="1" dirty="0"/>
              <a:t>Your Organization ID</a:t>
            </a:r>
            <a:r>
              <a:rPr lang="en-US" dirty="0"/>
              <a:t> field, or scan the QR code</a:t>
            </a:r>
          </a:p>
          <a:p>
            <a:pPr marL="914400" lvl="1" indent="-457200">
              <a:lnSpc>
                <a:spcPct val="90000"/>
              </a:lnSpc>
              <a:spcBef>
                <a:spcPts val="600"/>
              </a:spcBef>
              <a:spcAft>
                <a:spcPts val="300"/>
              </a:spcAft>
              <a:buFont typeface="Courier New,monospace"/>
              <a:buChar char="•"/>
            </a:pPr>
            <a:r>
              <a:rPr lang="en-US" dirty="0"/>
              <a:t>Organization ID: XXXXXXXXX</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You will then need to verify your account.</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You can enter the verification code on your phone or tap “other options” and enter your Duo mobile passcode.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After this step, you should be logged into Workday on your phone.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what you can expect to do during our time together. </a:t>
            </a:r>
          </a:p>
          <a:p>
            <a:r>
              <a:rPr lang="en-US"/>
              <a:t>We will...</a:t>
            </a:r>
          </a:p>
          <a:p>
            <a:pPr marL="171450" indent="-171450">
              <a:lnSpc>
                <a:spcPct val="90000"/>
              </a:lnSpc>
              <a:spcBef>
                <a:spcPts val="1000"/>
              </a:spcBef>
              <a:buFont typeface="Arial"/>
              <a:buChar char="•"/>
            </a:pPr>
            <a:r>
              <a:rPr lang="en-US"/>
              <a:t>review how to complete tasks in Workday</a:t>
            </a:r>
          </a:p>
          <a:p>
            <a:pPr marL="171450" indent="-171450">
              <a:lnSpc>
                <a:spcPct val="90000"/>
              </a:lnSpc>
              <a:spcBef>
                <a:spcPts val="1000"/>
              </a:spcBef>
              <a:buFont typeface="Arial"/>
              <a:buChar char="•"/>
            </a:pPr>
            <a:r>
              <a:rPr lang="en-US"/>
              <a:t>give you time to practice completing tasks</a:t>
            </a:r>
          </a:p>
          <a:p>
            <a:pPr lvl="1" indent="-171450">
              <a:lnSpc>
                <a:spcPct val="90000"/>
              </a:lnSpc>
              <a:spcBef>
                <a:spcPts val="1000"/>
              </a:spcBef>
              <a:buFont typeface="Courier New"/>
              <a:buChar char="o"/>
            </a:pPr>
            <a:r>
              <a:rPr lang="en-US"/>
              <a:t>You'll see the computers in front of you, and we will walk through using those here in a little bit.</a:t>
            </a:r>
          </a:p>
          <a:p>
            <a:pPr lvl="1" indent="-171450">
              <a:lnSpc>
                <a:spcPct val="90000"/>
              </a:lnSpc>
              <a:spcBef>
                <a:spcPts val="1000"/>
              </a:spcBef>
              <a:buFont typeface="Courier New"/>
              <a:buChar char="o"/>
            </a:pPr>
            <a:endParaRPr lang="en-US"/>
          </a:p>
          <a:p>
            <a:pPr>
              <a:lnSpc>
                <a:spcPct val="90000"/>
              </a:lnSpc>
              <a:spcBef>
                <a:spcPts val="1000"/>
              </a:spcBef>
            </a:pPr>
            <a:r>
              <a:rPr lang="en-US"/>
              <a:t>Some things we will not be able to do today...</a:t>
            </a:r>
          </a:p>
          <a:p>
            <a:pPr marL="171450" indent="-171450">
              <a:lnSpc>
                <a:spcPct val="90000"/>
              </a:lnSpc>
              <a:spcBef>
                <a:spcPts val="1000"/>
              </a:spcBef>
              <a:buFont typeface="Arial"/>
              <a:buChar char="•"/>
            </a:pPr>
            <a:r>
              <a:rPr lang="en-US"/>
              <a:t>answer personal employee questions</a:t>
            </a:r>
          </a:p>
          <a:p>
            <a:pPr lvl="1" indent="-171450">
              <a:lnSpc>
                <a:spcPct val="90000"/>
              </a:lnSpc>
              <a:spcBef>
                <a:spcPts val="1000"/>
              </a:spcBef>
              <a:buFont typeface="Courier New"/>
              <a:buChar char="o"/>
            </a:pPr>
            <a:r>
              <a:rPr lang="en-US"/>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a:t>address department-specific policies or procedures</a:t>
            </a:r>
          </a:p>
          <a:p>
            <a:pPr lvl="1" indent="-171450">
              <a:lnSpc>
                <a:spcPct val="90000"/>
              </a:lnSpc>
              <a:spcBef>
                <a:spcPts val="1000"/>
              </a:spcBef>
              <a:buFont typeface="Courier New"/>
              <a:buChar char="o"/>
            </a:pPr>
            <a:r>
              <a:rPr lang="en-US"/>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computer is set up to bring you right to </a:t>
            </a:r>
            <a:r>
              <a:rPr lang="en-US" err="1"/>
              <a:t>MyUW</a:t>
            </a:r>
            <a:r>
              <a:rPr lang="en-US"/>
              <a:t>, but we are going to review all of the steps in case you want to access it on your own outside of today’s session.</a:t>
            </a:r>
          </a:p>
          <a:p>
            <a:pPr marL="228600" indent="-228600">
              <a:buFont typeface="+mj-lt"/>
              <a:buAutoNum type="arabicPeriod"/>
            </a:pPr>
            <a:r>
              <a:rPr lang="en-US"/>
              <a:t>First, you’ll open your internet browser,</a:t>
            </a:r>
          </a:p>
          <a:p>
            <a:pPr marL="228600" indent="-228600">
              <a:buFont typeface="+mj-lt"/>
              <a:buAutoNum type="arabicPeriod"/>
            </a:pPr>
            <a:r>
              <a:rPr lang="en-US"/>
              <a:t>Then, type in my.wisc.edu into the address bar.</a:t>
            </a:r>
          </a:p>
          <a:p>
            <a:pPr marL="228600" indent="-228600">
              <a:buFont typeface="+mj-lt"/>
              <a:buAutoNum type="arabicPeriod"/>
            </a:pPr>
            <a:r>
              <a:rPr lang="en-US"/>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logged into MYUW, the Workday app will be automatically added to your </a:t>
            </a:r>
            <a:r>
              <a:rPr lang="en-US" err="1"/>
              <a:t>MyUW</a:t>
            </a:r>
            <a:r>
              <a:rPr lang="en-US"/>
              <a:t> website. The location of the Workday tile may be at the top, or somewhere else. </a:t>
            </a:r>
          </a:p>
          <a:p>
            <a:r>
              <a:rPr lang="en-US"/>
              <a:t>8. Find the Workday app,</a:t>
            </a:r>
          </a:p>
          <a:p>
            <a:r>
              <a:rPr lang="en-US"/>
              <a:t>9. Click “Launch full app” and that will get you logged into Workday.</a:t>
            </a:r>
            <a:br>
              <a:rPr lang="en-US"/>
            </a:b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screen, you will see the instructions.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mj-lt"/>
              <a:buNone/>
            </a:pPr>
            <a:endParaRPr lang="en-US" sz="1800" b="0" i="0" u="none" strike="noStrike">
              <a:solidFill>
                <a:srgbClr val="000000"/>
              </a:solidFill>
              <a:effectLst/>
              <a:latin typeface="Aptos" panose="020B0004020202020204" pitchFamily="34" charset="0"/>
            </a:endParaRPr>
          </a:p>
          <a:p>
            <a:pPr algn="l" rtl="0" fontAlgn="base">
              <a:buFont typeface="+mj-lt"/>
              <a:buNone/>
            </a:pPr>
            <a:r>
              <a:rPr lang="en-US" sz="1800" b="0" i="0" u="none" strike="noStrike">
                <a:solidFill>
                  <a:srgbClr val="000000"/>
                </a:solidFill>
                <a:effectLst/>
                <a:latin typeface="Aptos" panose="020B0004020202020204" pitchFamily="34" charset="0"/>
              </a:rPr>
              <a:t>You can use your phone or computer. You do not have to use the Workday mobile app, but if you use your phone more than a computer, you can choose to download the Workday mobile app.</a:t>
            </a:r>
            <a:r>
              <a:rPr lang="en-US" sz="1800" b="0" i="0">
                <a:solidFill>
                  <a:srgbClr val="444444"/>
                </a:solidFill>
                <a:effectLst/>
                <a:latin typeface="Aptos" panose="020B0004020202020204" pitchFamily="34" charset="0"/>
              </a:rPr>
              <a:t>​</a:t>
            </a:r>
          </a:p>
          <a:p>
            <a:pPr algn="l" rtl="0" fontAlgn="base">
              <a:buFont typeface="+mj-lt"/>
              <a:buNone/>
            </a:pPr>
            <a:endParaRPr lang="en-US" sz="1800" b="0" i="0" u="none" strike="noStrike">
              <a:solidFill>
                <a:srgbClr val="444444"/>
              </a:solidFill>
              <a:effectLst/>
              <a:latin typeface="Arial" panose="020B0604020202020204" pitchFamily="34" charset="0"/>
            </a:endParaRPr>
          </a:p>
          <a:p>
            <a:pPr algn="l" rtl="0" fontAlgn="base">
              <a:buFont typeface="+mj-lt"/>
              <a:buNone/>
            </a:pPr>
            <a:r>
              <a:rPr lang="en-US" sz="1800" b="0" i="0" u="none" strike="noStrike">
                <a:solidFill>
                  <a:srgbClr val="444444"/>
                </a:solidFill>
                <a:effectLst/>
                <a:latin typeface="Arial" panose="020B0604020202020204" pitchFamily="34" charset="0"/>
              </a:rPr>
              <a:t>On your phone or computer, log into Workday.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US" sz="1800" b="0" i="0">
              <a:solidFill>
                <a:srgbClr val="444444"/>
              </a:solidFill>
              <a:effectLst/>
              <a:latin typeface="Arial" panose="020B0604020202020204" pitchFamily="34" charset="0"/>
            </a:endParaRPr>
          </a:p>
          <a:p>
            <a:pPr algn="l" rtl="0" fontAlgn="base">
              <a:buNone/>
            </a:pPr>
            <a:r>
              <a:rPr lang="en-US" b="0" i="0" u="none" strike="noStrike">
                <a:solidFill>
                  <a:srgbClr val="000000"/>
                </a:solidFill>
                <a:effectLst/>
                <a:latin typeface="Aptos" panose="020B0004020202020204" pitchFamily="34" charset="0"/>
              </a:rPr>
              <a:t>If you think you need help, raise your hand and someone will come to help you.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If you finish early, ask anyone around you if they need help.</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logged into Workday, we will give you a brief tour of the home page. </a:t>
            </a:r>
          </a:p>
          <a:p>
            <a:r>
              <a:rPr lang="en-US"/>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The first two areas we will look at are in the top left corner of the computer screen.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a:t>Log into Workday</a:t>
            </a:r>
          </a:p>
          <a:p>
            <a:pPr marL="171450" indent="-171450">
              <a:lnSpc>
                <a:spcPct val="90000"/>
              </a:lnSpc>
              <a:spcBef>
                <a:spcPts val="1000"/>
              </a:spcBef>
              <a:buFont typeface="Arial"/>
              <a:buChar char="•"/>
            </a:pPr>
            <a:r>
              <a:rPr lang="en-US"/>
              <a:t>View </a:t>
            </a:r>
            <a:r>
              <a:rPr lang="en-US" err="1"/>
              <a:t>payslips</a:t>
            </a:r>
            <a:r>
              <a:rPr lang="en-US"/>
              <a:t> and leave balances</a:t>
            </a:r>
          </a:p>
          <a:p>
            <a:pPr marL="171450" indent="-171450">
              <a:lnSpc>
                <a:spcPct val="90000"/>
              </a:lnSpc>
              <a:spcBef>
                <a:spcPts val="1000"/>
              </a:spcBef>
              <a:buFont typeface="Arial"/>
              <a:buChar char="•"/>
            </a:pPr>
            <a:r>
              <a:rPr lang="en-US"/>
              <a:t>Update tax forms (W-2, W-4) and address</a:t>
            </a:r>
          </a:p>
          <a:p>
            <a:pPr marL="171450" indent="-171450">
              <a:lnSpc>
                <a:spcPct val="90000"/>
              </a:lnSpc>
              <a:spcBef>
                <a:spcPts val="1000"/>
              </a:spcBef>
              <a:buFont typeface="Arial"/>
              <a:buChar char="•"/>
            </a:pPr>
            <a:r>
              <a:rPr lang="en-US"/>
              <a:t>How to apply for internal positions</a:t>
            </a:r>
          </a:p>
          <a:p>
            <a:pPr marL="171450" indent="-171450">
              <a:lnSpc>
                <a:spcPct val="90000"/>
              </a:lnSpc>
              <a:spcBef>
                <a:spcPts val="1000"/>
              </a:spcBef>
              <a:buFont typeface="Arial"/>
              <a:buChar char="•"/>
            </a:pPr>
            <a:r>
              <a:rPr lang="en-US"/>
              <a:t>How to get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Things look a little different in the mobile app.</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home button at the bottom will always be there, and you can tap it to return the homepage at anytime.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Aptos" panose="020B0004020202020204" pitchFamily="34" charset="0"/>
            </a:endParaRPr>
          </a:p>
          <a:p>
            <a:pPr algn="l" rtl="0" fontAlgn="base"/>
            <a:r>
              <a:rPr lang="en-US" b="0" i="0" u="none" strike="noStrike">
                <a:solidFill>
                  <a:srgbClr val="000000"/>
                </a:solidFill>
                <a:effectLst/>
                <a:latin typeface="Aptos" panose="020B0004020202020204" pitchFamily="34" charset="0"/>
              </a:rPr>
              <a:t>The menu, however, is not a button. Menu options are listed at the bottom of the screen.</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search feature is also available on the mobile app. It is called “Find” with a magnifying glass, on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bell icon in the upper right corner. Tap it to see your notifications.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“My tasks” button is located at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Today, specifically, here are our learning objectives. By the end of today's session, you will know how to: </a:t>
            </a:r>
          </a:p>
          <a:p>
            <a:pPr marL="171450" indent="-171450">
              <a:lnSpc>
                <a:spcPct val="90000"/>
              </a:lnSpc>
              <a:spcBef>
                <a:spcPts val="1000"/>
              </a:spcBef>
              <a:buFont typeface="Arial"/>
              <a:buChar char="•"/>
            </a:pPr>
            <a:r>
              <a:rPr lang="en-US"/>
              <a:t>Log into Workday on a phone or computer</a:t>
            </a:r>
          </a:p>
          <a:p>
            <a:pPr marL="171450" indent="-171450">
              <a:lnSpc>
                <a:spcPct val="90000"/>
              </a:lnSpc>
              <a:spcBef>
                <a:spcPts val="1000"/>
              </a:spcBef>
              <a:buFont typeface="Arial"/>
              <a:buChar char="•"/>
            </a:pPr>
            <a:r>
              <a:rPr lang="en-US"/>
              <a:t>View and print a </a:t>
            </a:r>
            <a:r>
              <a:rPr lang="en-US" err="1"/>
              <a:t>payslip</a:t>
            </a:r>
            <a:endParaRPr lang="en-US"/>
          </a:p>
          <a:p>
            <a:pPr marL="171450" indent="-171450">
              <a:lnSpc>
                <a:spcPct val="90000"/>
              </a:lnSpc>
              <a:spcBef>
                <a:spcPts val="1000"/>
              </a:spcBef>
              <a:buFont typeface="Arial"/>
              <a:buChar char="•"/>
            </a:pPr>
            <a:r>
              <a:rPr lang="en-US"/>
              <a:t>Review your time off balance</a:t>
            </a:r>
          </a:p>
          <a:p>
            <a:pPr marL="171450" indent="-171450">
              <a:lnSpc>
                <a:spcPct val="90000"/>
              </a:lnSpc>
              <a:spcBef>
                <a:spcPts val="1000"/>
              </a:spcBef>
              <a:buFont typeface="Arial"/>
              <a:buChar char="•"/>
            </a:pPr>
            <a:r>
              <a:rPr lang="en-US"/>
              <a:t>Request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profile icon is on the bottom bar, farthest to the right.</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same timely suggestions in a smaller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frequently, the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button will show up in the Quick tasks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computer, this space shows your top 4 apps. You can choose which apps you see here.</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In the mobile app, it shows the apps you regularly use. The apps change based on what you regularly do in Workday.</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a:p>
          <a:p>
            <a:r>
              <a:rPr lang="en-US" b="0" i="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steps to update your personal information.</a:t>
            </a:r>
          </a:p>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 This is the </a:t>
            </a:r>
            <a:r>
              <a:rPr lang="en-US" b="1">
                <a:latin typeface="Red Hat Text"/>
              </a:rPr>
              <a:t>Worker Profile.</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there, a pop up will appear, and you need to</a:t>
            </a:r>
          </a:p>
          <a:p>
            <a:r>
              <a:rPr lang="en-US"/>
              <a:t>2. Click </a:t>
            </a:r>
            <a:r>
              <a:rPr lang="en-US" b="1"/>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page that will open up will show your home contact information, personal phone number, and your personal email address, along with your work contact information. </a:t>
            </a:r>
          </a:p>
          <a:p>
            <a:endParaRPr lang="en-US"/>
          </a:p>
          <a:p>
            <a:r>
              <a:rPr lang="en-US"/>
              <a:t>4. To edit your information, select the </a:t>
            </a:r>
            <a:r>
              <a:rPr lang="en-US" b="1"/>
              <a:t>Edit</a:t>
            </a:r>
            <a:r>
              <a:rPr lang="en-US"/>
              <a:t> button at the top of the page.</a:t>
            </a:r>
          </a:p>
          <a:p>
            <a:r>
              <a:rPr lang="en-US"/>
              <a:t>5. Then click </a:t>
            </a:r>
            <a:r>
              <a:rPr lang="en-US" b="1"/>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Change My Home Contact Information screen, you have some options. </a:t>
            </a:r>
          </a:p>
          <a:p>
            <a:endParaRPr lang="en-US"/>
          </a:p>
          <a:p>
            <a:r>
              <a:rPr lang="en-US"/>
              <a:t>6. To add a new address, phone number or personal email address, click the </a:t>
            </a:r>
            <a:r>
              <a:rPr lang="en-US" b="1"/>
              <a:t>Add</a:t>
            </a:r>
            <a:r>
              <a:rPr lang="en-US" b="0"/>
              <a:t> button. You would use this feature if you had two personal phone numbers (like a landline and a cell phone).</a:t>
            </a:r>
          </a:p>
          <a:p>
            <a:r>
              <a:rPr lang="en-US" b="0"/>
              <a:t>If you’d like to edit an existing address, phone number, or personal email, click the pencil icon to edit the information that is there.</a:t>
            </a:r>
          </a:p>
          <a:p>
            <a:endParaRPr lang="en-US" b="0"/>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save the information on the address, phone number, or personal email address, click the </a:t>
            </a:r>
            <a:r>
              <a:rPr lang="en-US" b="1"/>
              <a:t>Checkmark</a:t>
            </a:r>
            <a:r>
              <a:rPr lang="en-US" b="0"/>
              <a:t>.</a:t>
            </a:r>
          </a:p>
          <a:p>
            <a:r>
              <a:rPr lang="en-US"/>
              <a:t>8. To </a:t>
            </a:r>
            <a:r>
              <a:rPr lang="en-US" b="0"/>
              <a:t>Submit all of your changes to your personal information, click the </a:t>
            </a:r>
            <a:r>
              <a:rPr lang="en-US" b="1"/>
              <a:t>Submit</a:t>
            </a:r>
            <a:r>
              <a:rPr lang="en-US" b="0"/>
              <a:t> button. You can also choose to Save for Later or Cancel. None of your updates will take effect until you hit the Submit button.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update your personal information in the mobile app, you also have the opportunity to do so. Most of the steps are the same, but what you click on might be different.</a:t>
            </a:r>
          </a:p>
          <a:p>
            <a:pPr marL="228600" indent="-228600">
              <a:buAutoNum type="arabicPeriod"/>
            </a:pPr>
            <a:r>
              <a:rPr lang="en-US"/>
              <a:t>First, tap the </a:t>
            </a:r>
            <a:r>
              <a:rPr lang="en-US" b="1"/>
              <a:t>Profile </a:t>
            </a:r>
            <a:r>
              <a:rPr lang="en-US" b="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Then, t</a:t>
            </a:r>
            <a:r>
              <a:rPr lang="en-US"/>
              <a:t>ap the </a:t>
            </a:r>
            <a:r>
              <a:rPr lang="en-US" b="1"/>
              <a:t>pencil icon </a:t>
            </a:r>
            <a:r>
              <a:rPr lang="en-US"/>
              <a:t>next to your name.</a:t>
            </a:r>
          </a:p>
          <a:p>
            <a:pPr marL="228600" indent="-228600">
              <a:buAutoNum type="arabicPeriod"/>
            </a:pPr>
            <a:endParaRPr lang="en-US"/>
          </a:p>
          <a:p>
            <a:pPr marL="228600" indent="-228600">
              <a:buAutoNum type="arabicPeriod"/>
            </a:pPr>
            <a:endParaRPr lang="en-US"/>
          </a:p>
          <a:p>
            <a:pPr marL="0" indent="0">
              <a:buNone/>
            </a:pPr>
            <a:r>
              <a:rPr lang="en-US"/>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your personal information from the app, </a:t>
            </a:r>
          </a:p>
          <a:p>
            <a:r>
              <a:rPr lang="en-US"/>
              <a:t>3. tap </a:t>
            </a:r>
            <a:r>
              <a:rPr lang="en-US" b="1"/>
              <a:t>Change My Home Contact Information</a:t>
            </a:r>
            <a:r>
              <a:rPr lang="en-US" b="0"/>
              <a:t>.</a:t>
            </a:r>
          </a:p>
          <a:p>
            <a:r>
              <a:rPr lang="en-US" b="0"/>
              <a:t>4. You will then see your address, phone number, and personal email. To update any of those, tap the pencil icon.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10-15 minutes</a:t>
            </a:r>
          </a:p>
          <a:p>
            <a:r>
              <a:rPr lang="en-US"/>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a:p>
          <a:p>
            <a:pPr marL="514350" indent="-514350">
              <a:buAutoNum type="arabicPeriod"/>
            </a:pPr>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1"/>
            <a:r>
              <a:rPr lang="en-US" sz="2800"/>
              <a:t>Address, Phone Number, Email Address</a:t>
            </a:r>
          </a:p>
          <a:p>
            <a:pPr lvl="1"/>
            <a:r>
              <a:rPr lang="en-US" sz="2800"/>
              <a:t>Emergency Contacts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our overview of Workday, I’m curious to know what you have heard about Workday. </a:t>
            </a:r>
          </a:p>
          <a:p>
            <a:endParaRPr lang="en-US"/>
          </a:p>
          <a:p>
            <a:r>
              <a:rPr lang="en-US"/>
              <a:t>Please talk with someone close to you. Introduce yourself (your name and where you work), and talk about two questions: </a:t>
            </a:r>
          </a:p>
          <a:p>
            <a:pPr marL="228600" indent="-228600">
              <a:buFont typeface="+mj-lt"/>
              <a:buAutoNum type="arabicPeriod"/>
            </a:pPr>
            <a:r>
              <a:rPr lang="en-US" sz="1200"/>
              <a:t>What have you heard about Workday?</a:t>
            </a:r>
          </a:p>
          <a:p>
            <a:pPr marL="228600" indent="-228600">
              <a:buFont typeface="+mj-lt"/>
              <a:buAutoNum type="arabicPeriod"/>
            </a:pPr>
            <a:r>
              <a:rPr lang="en-US" sz="1200"/>
              <a:t>What do you think you can use Workday for?</a:t>
            </a:r>
          </a:p>
          <a:p>
            <a:pPr marL="228600" indent="-228600">
              <a:buAutoNum type="arabicPeriod"/>
            </a:pPr>
            <a:endParaRPr lang="en-US"/>
          </a:p>
          <a:p>
            <a:r>
              <a:rPr lang="en-US"/>
              <a:t>*Note to Facilitator: – Give the participants about 5 minutes to chat. When they are done, ask for a few volunteers to share what they have heard, or what their prior knowledge of Workday is.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review what Workday is and what you will use it for.</a:t>
            </a:r>
          </a:p>
          <a:p>
            <a:endParaRPr lang="en-US"/>
          </a:p>
          <a:p>
            <a:r>
              <a:rPr lang="en-US"/>
              <a:t>Facilitator tip: </a:t>
            </a:r>
          </a:p>
          <a:p>
            <a:r>
              <a:rPr lang="en-US"/>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 What is Workday?</a:t>
            </a:r>
          </a:p>
          <a:p>
            <a:pPr marL="285750" indent="-285750">
              <a:lnSpc>
                <a:spcPct val="90000"/>
              </a:lnSpc>
              <a:spcBef>
                <a:spcPts val="1000"/>
              </a:spcBef>
              <a:buFont typeface="Arial"/>
              <a:buChar char="•"/>
            </a:pPr>
            <a:r>
              <a:rPr lang="en-US"/>
              <a:t>Workday is a new system all Universities of Wisconsin employees will use for employment-related tasks</a:t>
            </a:r>
          </a:p>
          <a:p>
            <a:pPr marL="285750" indent="-285750">
              <a:lnSpc>
                <a:spcPct val="90000"/>
              </a:lnSpc>
              <a:spcBef>
                <a:spcPts val="1000"/>
              </a:spcBef>
              <a:buFont typeface="Arial"/>
              <a:buChar char="•"/>
            </a:pPr>
            <a:r>
              <a:rPr lang="en-US"/>
              <a:t>You can use the Workday website or an optional mobile app</a:t>
            </a:r>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do a lot in Workday! You can:</a:t>
            </a:r>
          </a:p>
          <a:p>
            <a:pPr marL="171450" indent="-171450">
              <a:lnSpc>
                <a:spcPct val="90000"/>
              </a:lnSpc>
              <a:spcBef>
                <a:spcPts val="1000"/>
              </a:spcBef>
              <a:buFont typeface="Arial"/>
              <a:buChar char="•"/>
            </a:pPr>
            <a:r>
              <a:rPr lang="en-US"/>
              <a:t>Submit time off</a:t>
            </a:r>
          </a:p>
          <a:p>
            <a:pPr marL="171450" indent="-171450">
              <a:lnSpc>
                <a:spcPct val="90000"/>
              </a:lnSpc>
              <a:spcBef>
                <a:spcPts val="1000"/>
              </a:spcBef>
              <a:buFont typeface="Arial"/>
              <a:buChar char="•"/>
            </a:pPr>
            <a:r>
              <a:rPr lang="en-US"/>
              <a:t>Update your contact information</a:t>
            </a:r>
          </a:p>
          <a:p>
            <a:pPr marL="171450" indent="-171450">
              <a:lnSpc>
                <a:spcPct val="90000"/>
              </a:lnSpc>
              <a:spcBef>
                <a:spcPts val="1000"/>
              </a:spcBef>
              <a:buFont typeface="Arial"/>
              <a:buChar char="•"/>
            </a:pPr>
            <a:r>
              <a:rPr lang="en-US"/>
              <a:t>Update your direct deposit for paychecks</a:t>
            </a:r>
          </a:p>
          <a:p>
            <a:pPr marL="171450" indent="-171450">
              <a:lnSpc>
                <a:spcPct val="90000"/>
              </a:lnSpc>
              <a:spcBef>
                <a:spcPts val="1000"/>
              </a:spcBef>
              <a:buFont typeface="Arial"/>
              <a:buChar char="•"/>
            </a:pPr>
            <a:r>
              <a:rPr lang="en-US"/>
              <a:t>Choose your federal and state tax elections</a:t>
            </a:r>
          </a:p>
          <a:p>
            <a:pPr marL="171450" indent="-171450">
              <a:lnSpc>
                <a:spcPct val="90000"/>
              </a:lnSpc>
              <a:spcBef>
                <a:spcPts val="1000"/>
              </a:spcBef>
              <a:buFont typeface="Arial"/>
              <a:buChar char="•"/>
            </a:pPr>
            <a:r>
              <a:rPr lang="en-US"/>
              <a:t>View and print pay slips</a:t>
            </a:r>
          </a:p>
          <a:p>
            <a:pPr marL="171450" indent="-171450">
              <a:lnSpc>
                <a:spcPct val="90000"/>
              </a:lnSpc>
              <a:spcBef>
                <a:spcPts val="1000"/>
              </a:spcBef>
              <a:buFont typeface="Arial"/>
              <a:buChar char="•"/>
            </a:pPr>
            <a:r>
              <a:rPr lang="en-US"/>
              <a:t>View benefits information</a:t>
            </a:r>
          </a:p>
          <a:p>
            <a:endParaRPr lang="en-US">
              <a:latin typeface="Calibri"/>
              <a:ea typeface="Calibri"/>
              <a:cs typeface="Calibri"/>
            </a:endParaRPr>
          </a:p>
          <a:p>
            <a:r>
              <a:rPr lang="en-US">
                <a:latin typeface="Calibri"/>
                <a:ea typeface="Calibri"/>
                <a:cs typeface="Calibri"/>
              </a:rPr>
              <a:t>With Workday, you have direct access to important information about your employment. </a:t>
            </a:r>
          </a:p>
          <a:p>
            <a:endParaRPr lang="en-US">
              <a:latin typeface="Calibri"/>
              <a:ea typeface="Calibri"/>
              <a:cs typeface="Calibri"/>
            </a:endParaRPr>
          </a:p>
          <a:p>
            <a:r>
              <a:rPr lang="en-US">
                <a:latin typeface="Calibri"/>
                <a:ea typeface="Calibri"/>
                <a:cs typeface="Calibri"/>
              </a:rPr>
              <a:t>For example, you might need a </a:t>
            </a:r>
            <a:r>
              <a:rPr lang="en-US" err="1">
                <a:latin typeface="Calibri"/>
                <a:ea typeface="Calibri"/>
                <a:cs typeface="Calibri"/>
              </a:rPr>
              <a:t>payslip</a:t>
            </a:r>
            <a:r>
              <a:rPr lang="en-US">
                <a:latin typeface="Calibri"/>
                <a:ea typeface="Calibri"/>
                <a:cs typeface="Calibri"/>
              </a:rPr>
              <a:t> if you apply for a loan or are renting an apartment. You can also see the health insurance you chose in the Benefits app. </a:t>
            </a:r>
            <a:r>
              <a:rPr lang="en-US"/>
              <a:t>You can find all this information yourself, whenever you need it.</a:t>
            </a:r>
          </a:p>
          <a:p>
            <a:endParaRPr lang="en-US">
              <a:latin typeface="Calibri"/>
              <a:ea typeface="Calibri"/>
              <a:cs typeface="Calibri"/>
            </a:endParaRPr>
          </a:p>
          <a:p>
            <a:r>
              <a:rPr lang="en-US">
                <a:latin typeface="Calibri"/>
                <a:ea typeface="Calibri"/>
                <a:cs typeface="Calibri"/>
              </a:rPr>
              <a:t>In this training you will learn how to access this information at any time (including on a mobile device).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7/15/2025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7/15/2025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7/15/2025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7/15/2025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7/15/2025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7/15/2025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7/15/2025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7/15/2025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7/15/2025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7/15/2025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7/15/2025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7/15/2025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7/15/2025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7.svg"/><Relationship Id="rId3" Type="http://schemas.microsoft.com/office/2018/10/relationships/comments" Target="../comments/modernComment_7FFE5B97_74ED4A3C.xml"/><Relationship Id="rId7"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69.svg"/><Relationship Id="rId4" Type="http://schemas.openxmlformats.org/officeDocument/2006/relationships/image" Target="../media/image65.jpeg"/><Relationship Id="rId9"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dirty="0"/>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a:t>In the facilitator guide, you will find:</a:t>
            </a:r>
          </a:p>
          <a:p>
            <a:r>
              <a:rPr lang="en-US"/>
              <a:t>A script that you can use to present the information in this slide deck.</a:t>
            </a:r>
          </a:p>
          <a:p>
            <a:r>
              <a:rPr lang="en-US"/>
              <a:t>Timing estimates for each section, </a:t>
            </a:r>
          </a:p>
          <a:p>
            <a:r>
              <a:rPr lang="en-US"/>
              <a:t>Timing for the engagement activities</a:t>
            </a:r>
          </a:p>
          <a:p>
            <a:r>
              <a:rPr lang="en-US"/>
              <a:t>Tips to make the engagement activities run smoothly.</a:t>
            </a:r>
          </a:p>
          <a:p>
            <a:endParaRPr lang="en-US"/>
          </a:p>
          <a:p>
            <a:pPr marL="0" indent="0">
              <a:buNone/>
            </a:pPr>
            <a:r>
              <a:rPr lang="en-US"/>
              <a:t>If your room has more than 30 people, some people will not be able to use a computer. </a:t>
            </a:r>
          </a:p>
          <a:p>
            <a:r>
              <a:rPr lang="en-US"/>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normAutofit fontScale="90000"/>
          </a:bodyPr>
          <a:lstStyle/>
          <a:p>
            <a:r>
              <a:rPr lang="en-US" b="1" dirty="0" err="1"/>
              <a:t>Kuv</a:t>
            </a:r>
            <a:r>
              <a:rPr lang="en-US" b="1" dirty="0"/>
              <a:t> </a:t>
            </a:r>
            <a:r>
              <a:rPr lang="en-US" b="1" dirty="0" err="1"/>
              <a:t>ua</a:t>
            </a:r>
            <a:r>
              <a:rPr lang="en-US" b="1" dirty="0"/>
              <a:t> tau dab </a:t>
            </a:r>
            <a:r>
              <a:rPr lang="en-US" b="1" dirty="0" err="1"/>
              <a:t>tsis</a:t>
            </a:r>
            <a:r>
              <a:rPr lang="en-US" b="1" dirty="0"/>
              <a:t> </a:t>
            </a:r>
            <a:r>
              <a:rPr lang="en-US" b="1" dirty="0" err="1"/>
              <a:t>hauv</a:t>
            </a:r>
            <a:r>
              <a:rPr lang="en-US" b="1" dirty="0"/>
              <a:t> </a:t>
            </a:r>
            <a:r>
              <a:rPr lang="en-US" b="1" i="1" dirty="0"/>
              <a:t>Workday</a:t>
            </a:r>
            <a:r>
              <a:rPr lang="en-US" b="1" dirty="0"/>
              <a:t>?</a:t>
            </a:r>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29" y="1838485"/>
            <a:ext cx="10190105" cy="4662289"/>
          </a:xfrm>
        </p:spPr>
        <p:txBody>
          <a:bodyPr vert="horz" lIns="91440" tIns="45720" rIns="91440" bIns="45720" rtlCol="0" anchor="t">
            <a:noAutofit/>
          </a:bodyPr>
          <a:lstStyle/>
          <a:p>
            <a:pPr>
              <a:lnSpc>
                <a:spcPct val="150000"/>
              </a:lnSpc>
              <a:spcBef>
                <a:spcPts val="0"/>
              </a:spcBef>
            </a:pPr>
            <a:r>
              <a:rPr lang="en-US" sz="3300" dirty="0" err="1"/>
              <a:t>Hloov</a:t>
            </a:r>
            <a:r>
              <a:rPr lang="en-US" sz="3300" dirty="0"/>
              <a:t> </a:t>
            </a:r>
            <a:r>
              <a:rPr lang="en-US" sz="3300" dirty="0" err="1"/>
              <a:t>kuv</a:t>
            </a:r>
            <a:r>
              <a:rPr lang="en-US" sz="3300" dirty="0"/>
              <a:t> </a:t>
            </a:r>
            <a:r>
              <a:rPr lang="en-US" sz="3300" dirty="0" err="1"/>
              <a:t>cov</a:t>
            </a:r>
            <a:r>
              <a:rPr lang="en-US" sz="3300" dirty="0"/>
              <a:t> </a:t>
            </a:r>
            <a:r>
              <a:rPr lang="en-US" sz="3300" dirty="0" err="1"/>
              <a:t>ntaub</a:t>
            </a:r>
            <a:r>
              <a:rPr lang="en-US" sz="3300" dirty="0"/>
              <a:t> </a:t>
            </a:r>
            <a:r>
              <a:rPr lang="en-US" sz="3300" dirty="0" err="1"/>
              <a:t>ntawv</a:t>
            </a:r>
            <a:endParaRPr lang="en-US" sz="3300" dirty="0"/>
          </a:p>
          <a:p>
            <a:pPr>
              <a:lnSpc>
                <a:spcPct val="150000"/>
              </a:lnSpc>
              <a:spcBef>
                <a:spcPts val="0"/>
              </a:spcBef>
            </a:pPr>
            <a:r>
              <a:rPr lang="en-US" sz="3300" dirty="0" err="1"/>
              <a:t>Hloov</a:t>
            </a:r>
            <a:r>
              <a:rPr lang="en-US" sz="3300" dirty="0"/>
              <a:t> </a:t>
            </a:r>
            <a:r>
              <a:rPr lang="en-US" sz="3300" dirty="0" err="1"/>
              <a:t>qhov</a:t>
            </a:r>
            <a:r>
              <a:rPr lang="en-US" sz="3300" dirty="0"/>
              <a:t> xa </a:t>
            </a:r>
            <a:r>
              <a:rPr lang="en-US" sz="3300" dirty="0" err="1"/>
              <a:t>qhov</a:t>
            </a:r>
            <a:r>
              <a:rPr lang="en-US" sz="3300" dirty="0"/>
              <a:t> </a:t>
            </a:r>
            <a:r>
              <a:rPr lang="en-US" sz="3300" dirty="0" err="1"/>
              <a:t>nyiaj</a:t>
            </a:r>
            <a:r>
              <a:rPr lang="en-US" sz="3300" dirty="0"/>
              <a:t> them </a:t>
            </a:r>
            <a:r>
              <a:rPr lang="en-US" sz="3300" dirty="0" err="1"/>
              <a:t>ncaj</a:t>
            </a:r>
            <a:r>
              <a:rPr lang="en-US" sz="3300" dirty="0"/>
              <a:t> </a:t>
            </a:r>
            <a:r>
              <a:rPr lang="en-US" sz="3300" dirty="0" err="1"/>
              <a:t>nraim</a:t>
            </a:r>
            <a:r>
              <a:rPr lang="en-US" sz="3300" dirty="0"/>
              <a:t> </a:t>
            </a:r>
            <a:r>
              <a:rPr lang="en-US" sz="3300" dirty="0" err="1"/>
              <a:t>rau</a:t>
            </a:r>
            <a:endParaRPr lang="en-US" sz="3300" dirty="0"/>
          </a:p>
          <a:p>
            <a:pPr>
              <a:lnSpc>
                <a:spcPct val="150000"/>
              </a:lnSpc>
              <a:spcBef>
                <a:spcPts val="0"/>
              </a:spcBef>
            </a:pPr>
            <a:r>
              <a:rPr lang="en-US" sz="3300" dirty="0" err="1"/>
              <a:t>Xaiv</a:t>
            </a:r>
            <a:r>
              <a:rPr lang="en-US" sz="3300" dirty="0"/>
              <a:t> </a:t>
            </a:r>
            <a:r>
              <a:rPr lang="en-US" sz="3300" dirty="0" err="1"/>
              <a:t>tso</a:t>
            </a:r>
            <a:r>
              <a:rPr lang="en-US" sz="3300" dirty="0"/>
              <a:t> </a:t>
            </a:r>
            <a:r>
              <a:rPr lang="en-US" sz="3300" dirty="0" err="1"/>
              <a:t>kom</a:t>
            </a:r>
            <a:r>
              <a:rPr lang="en-US" sz="3300" dirty="0"/>
              <a:t> </a:t>
            </a:r>
            <a:r>
              <a:rPr lang="en-US" sz="3300" dirty="0" err="1"/>
              <a:t>txiav</a:t>
            </a:r>
            <a:r>
              <a:rPr lang="en-US" sz="3300" dirty="0"/>
              <a:t> se li </a:t>
            </a:r>
            <a:r>
              <a:rPr lang="en-US" sz="3300" dirty="0" err="1"/>
              <a:t>cas</a:t>
            </a:r>
            <a:r>
              <a:rPr lang="en-US" sz="3300" dirty="0"/>
              <a:t> </a:t>
            </a:r>
            <a:r>
              <a:rPr lang="en-US" sz="3300" dirty="0" err="1"/>
              <a:t>rau</a:t>
            </a:r>
            <a:r>
              <a:rPr lang="en-US" sz="3300" dirty="0"/>
              <a:t> nom </a:t>
            </a:r>
            <a:r>
              <a:rPr lang="en-US" sz="3300" dirty="0" err="1"/>
              <a:t>tswb</a:t>
            </a:r>
            <a:r>
              <a:rPr lang="en-US" sz="3300" dirty="0"/>
              <a:t> </a:t>
            </a:r>
            <a:r>
              <a:rPr lang="en-US" sz="3300" dirty="0" err="1"/>
              <a:t>teb</a:t>
            </a:r>
            <a:r>
              <a:rPr lang="en-US" sz="3300" dirty="0"/>
              <a:t> chaws </a:t>
            </a:r>
            <a:r>
              <a:rPr lang="en-US" sz="3300" dirty="0" err="1"/>
              <a:t>thiab</a:t>
            </a:r>
            <a:r>
              <a:rPr lang="en-US" sz="3300" dirty="0"/>
              <a:t> </a:t>
            </a:r>
            <a:r>
              <a:rPr lang="en-US" sz="3300" dirty="0" err="1"/>
              <a:t>xeev</a:t>
            </a:r>
            <a:endParaRPr lang="en-US" sz="3300" dirty="0"/>
          </a:p>
          <a:p>
            <a:pPr>
              <a:lnSpc>
                <a:spcPct val="150000"/>
              </a:lnSpc>
              <a:spcBef>
                <a:spcPts val="0"/>
              </a:spcBef>
            </a:pPr>
            <a:r>
              <a:rPr lang="en-US" sz="3300" dirty="0"/>
              <a:t>Saib </a:t>
            </a:r>
            <a:r>
              <a:rPr lang="en-US" sz="3300" dirty="0" err="1"/>
              <a:t>thiab</a:t>
            </a:r>
            <a:r>
              <a:rPr lang="en-US" sz="3300" dirty="0"/>
              <a:t> </a:t>
            </a:r>
            <a:r>
              <a:rPr lang="en-US" sz="3300" dirty="0" err="1"/>
              <a:t>luam</a:t>
            </a:r>
            <a:r>
              <a:rPr lang="en-US" sz="3300" dirty="0"/>
              <a:t> </a:t>
            </a:r>
            <a:r>
              <a:rPr lang="en-US" sz="3300" dirty="0" err="1"/>
              <a:t>cov</a:t>
            </a:r>
            <a:r>
              <a:rPr lang="en-US" sz="3300" dirty="0"/>
              <a:t> </a:t>
            </a:r>
            <a:r>
              <a:rPr lang="en-US" sz="3300" dirty="0" err="1"/>
              <a:t>tw</a:t>
            </a:r>
            <a:r>
              <a:rPr lang="en-US" sz="3300" dirty="0"/>
              <a:t> them </a:t>
            </a:r>
            <a:r>
              <a:rPr lang="en-US" sz="3300" dirty="0" err="1"/>
              <a:t>nyiaj</a:t>
            </a:r>
            <a:endParaRPr lang="en-US" sz="3300" dirty="0"/>
          </a:p>
          <a:p>
            <a:pPr>
              <a:lnSpc>
                <a:spcPct val="150000"/>
              </a:lnSpc>
              <a:spcBef>
                <a:spcPts val="0"/>
              </a:spcBef>
            </a:pPr>
            <a:r>
              <a:rPr lang="en-US" sz="3300" dirty="0"/>
              <a:t>Saib </a:t>
            </a:r>
            <a:r>
              <a:rPr lang="en-US" sz="3300" dirty="0" err="1"/>
              <a:t>cov</a:t>
            </a:r>
            <a:r>
              <a:rPr lang="en-US" sz="3300" dirty="0"/>
              <a:t> </a:t>
            </a:r>
            <a:r>
              <a:rPr lang="en-US" sz="3300" dirty="0" err="1"/>
              <a:t>paj</a:t>
            </a:r>
            <a:r>
              <a:rPr lang="en-US" sz="3300" dirty="0"/>
              <a:t> kas </a:t>
            </a:r>
            <a:r>
              <a:rPr lang="en-US" sz="3300" dirty="0" err="1"/>
              <a:t>phais</a:t>
            </a:r>
            <a:r>
              <a:rPr lang="en-US" sz="3300" dirty="0"/>
              <a:t> </a:t>
            </a:r>
            <a:r>
              <a:rPr lang="en-US" sz="3300" dirty="0" err="1"/>
              <a:t>nkag</a:t>
            </a:r>
            <a:r>
              <a:rPr lang="en-US" sz="3300" dirty="0"/>
              <a:t> </a:t>
            </a:r>
            <a:r>
              <a:rPr lang="en-US" sz="3300" dirty="0" err="1"/>
              <a:t>rau</a:t>
            </a:r>
            <a:endParaRPr lang="en-US" sz="3300" dirty="0"/>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n-US" smtClean="0"/>
              <a:t>10</a:t>
            </a:fld>
            <a:endParaRPr lang="en-US"/>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n-US" b="1" dirty="0"/>
              <a:t> </a:t>
            </a:r>
            <a:r>
              <a:rPr lang="en-US" b="1" i="1" dirty="0"/>
              <a:t>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855380" cy="3584838"/>
          </a:xfrm>
        </p:spPr>
        <p:txBody>
          <a:bodyPr vert="horz" lIns="91440" tIns="45720" rIns="91440" bIns="45720" rtlCol="0" anchor="t">
            <a:normAutofit fontScale="92500"/>
          </a:bodyPr>
          <a:lstStyle/>
          <a:p>
            <a:pPr marL="0" indent="0">
              <a:lnSpc>
                <a:spcPct val="150000"/>
              </a:lnSpc>
              <a:spcBef>
                <a:spcPts val="0"/>
              </a:spcBef>
              <a:buNone/>
            </a:pPr>
            <a:r>
              <a:rPr lang="en-US" sz="3300" dirty="0" err="1"/>
              <a:t>Koj</a:t>
            </a:r>
            <a:r>
              <a:rPr lang="en-US" sz="3300" dirty="0"/>
              <a:t> </a:t>
            </a:r>
            <a:r>
              <a:rPr lang="en-US" sz="3300" dirty="0" err="1"/>
              <a:t>ua</a:t>
            </a:r>
            <a:r>
              <a:rPr lang="en-US" sz="3300" dirty="0"/>
              <a:t> tau:</a:t>
            </a:r>
          </a:p>
          <a:p>
            <a:pPr lvl="1">
              <a:lnSpc>
                <a:spcPct val="150000"/>
              </a:lnSpc>
              <a:spcBef>
                <a:spcPts val="0"/>
              </a:spcBef>
            </a:pPr>
            <a:r>
              <a:rPr lang="en-US" sz="3300" dirty="0" err="1"/>
              <a:t>siv</a:t>
            </a:r>
            <a:r>
              <a:rPr lang="en-US" sz="3300" dirty="0"/>
              <a:t> </a:t>
            </a:r>
            <a:r>
              <a:rPr lang="en-US" sz="3300" dirty="0" err="1"/>
              <a:t>qhov</a:t>
            </a:r>
            <a:r>
              <a:rPr lang="en-US" sz="3300" dirty="0"/>
              <a:t> </a:t>
            </a:r>
            <a:r>
              <a:rPr lang="en-US" sz="3300" i="1" dirty="0"/>
              <a:t>mobile app (</a:t>
            </a:r>
            <a:r>
              <a:rPr lang="en-US" sz="3300" dirty="0" err="1"/>
              <a:t>lub</a:t>
            </a:r>
            <a:r>
              <a:rPr lang="en-US" sz="3300" dirty="0"/>
              <a:t> </a:t>
            </a:r>
            <a:r>
              <a:rPr lang="en-US" sz="3300" dirty="0" err="1"/>
              <a:t>xovtooj</a:t>
            </a:r>
            <a:r>
              <a:rPr lang="en-US" sz="3300" i="1" dirty="0"/>
              <a:t>)</a:t>
            </a:r>
          </a:p>
          <a:p>
            <a:pPr lvl="1">
              <a:lnSpc>
                <a:spcPct val="150000"/>
              </a:lnSpc>
              <a:spcBef>
                <a:spcPts val="0"/>
              </a:spcBef>
            </a:pPr>
            <a:r>
              <a:rPr lang="en-US" sz="3300" dirty="0" err="1"/>
              <a:t>nrhiav</a:t>
            </a:r>
            <a:r>
              <a:rPr lang="en-US" sz="3300" dirty="0"/>
              <a:t> </a:t>
            </a:r>
            <a:r>
              <a:rPr lang="en-US" sz="3300" dirty="0" err="1"/>
              <a:t>tej</a:t>
            </a:r>
            <a:r>
              <a:rPr lang="en-US" sz="3300" dirty="0"/>
              <a:t> yam </a:t>
            </a:r>
            <a:r>
              <a:rPr lang="en-US" sz="3300" dirty="0" err="1"/>
              <a:t>koj</a:t>
            </a:r>
            <a:r>
              <a:rPr lang="en-US" sz="3300" dirty="0"/>
              <a:t> </a:t>
            </a:r>
            <a:r>
              <a:rPr lang="en-US" sz="3300" dirty="0" err="1"/>
              <a:t>xav</a:t>
            </a:r>
            <a:r>
              <a:rPr lang="en-US" sz="3300" dirty="0"/>
              <a:t> tau </a:t>
            </a:r>
            <a:r>
              <a:rPr lang="en-US" sz="3300" dirty="0" err="1"/>
              <a:t>ceev</a:t>
            </a:r>
            <a:r>
              <a:rPr lang="en-US" sz="3300" dirty="0"/>
              <a:t> </a:t>
            </a:r>
            <a:r>
              <a:rPr lang="en-US" sz="3300" dirty="0" err="1"/>
              <a:t>siv</a:t>
            </a:r>
            <a:r>
              <a:rPr lang="en-US" sz="3300" dirty="0"/>
              <a:t> </a:t>
            </a:r>
            <a:r>
              <a:rPr lang="en-US" sz="3300" dirty="0" err="1"/>
              <a:t>qhov</a:t>
            </a:r>
            <a:r>
              <a:rPr lang="en-US" sz="3300" dirty="0"/>
              <a:t> </a:t>
            </a:r>
            <a:r>
              <a:rPr lang="en-US" sz="3300" i="1" dirty="0"/>
              <a:t>search bar</a:t>
            </a:r>
          </a:p>
          <a:p>
            <a:pPr lvl="1">
              <a:lnSpc>
                <a:spcPct val="150000"/>
              </a:lnSpc>
              <a:spcBef>
                <a:spcPts val="0"/>
              </a:spcBef>
            </a:pPr>
            <a:r>
              <a:rPr lang="en-US" sz="3300" dirty="0" err="1"/>
              <a:t>pauv</a:t>
            </a:r>
            <a:r>
              <a:rPr lang="en-US" sz="3300" dirty="0"/>
              <a:t> </a:t>
            </a:r>
            <a:r>
              <a:rPr lang="en-US" sz="3300" dirty="0" err="1"/>
              <a:t>tus</a:t>
            </a:r>
            <a:r>
              <a:rPr lang="en-US" sz="3300" dirty="0"/>
              <a:t> </a:t>
            </a:r>
            <a:r>
              <a:rPr lang="en-US" sz="3300" dirty="0" err="1"/>
              <a:t>kheej</a:t>
            </a:r>
            <a:r>
              <a:rPr lang="en-US" sz="3300" dirty="0"/>
              <a:t> </a:t>
            </a:r>
            <a:r>
              <a:rPr lang="en-US" sz="3300" dirty="0" err="1"/>
              <a:t>cov</a:t>
            </a:r>
            <a:r>
              <a:rPr lang="en-US" sz="3300" dirty="0"/>
              <a:t> </a:t>
            </a:r>
            <a:r>
              <a:rPr lang="en-US" sz="3300" dirty="0" err="1"/>
              <a:t>ntaub</a:t>
            </a:r>
            <a:r>
              <a:rPr lang="en-US" sz="3300" dirty="0"/>
              <a:t> </a:t>
            </a:r>
            <a:r>
              <a:rPr lang="en-US" sz="3300" dirty="0" err="1"/>
              <a:t>ntawv</a:t>
            </a:r>
            <a:endParaRPr lang="en-US" sz="3300" dirty="0"/>
          </a:p>
          <a:p>
            <a:endParaRPr lang="en-US" dirty="0"/>
          </a:p>
          <a:p>
            <a:endParaRPr lang="en-US" dirty="0"/>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n-US" smtClean="0"/>
              <a:t>11</a:t>
            </a:fld>
            <a:endParaRPr lang="en-US"/>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807057"/>
            <a:ext cx="7203220" cy="1600200"/>
          </a:xfrm>
        </p:spPr>
        <p:txBody>
          <a:bodyPr>
            <a:normAutofit/>
          </a:bodyPr>
          <a:lstStyle/>
          <a:p>
            <a:r>
              <a:rPr lang="en-US" sz="4800" dirty="0" err="1">
                <a:latin typeface="Red Hat Display"/>
              </a:rPr>
              <a:t>Nkag</a:t>
            </a:r>
            <a:r>
              <a:rPr lang="en-US" sz="4800" dirty="0">
                <a:latin typeface="Red Hat Display"/>
              </a:rPr>
              <a:t> </a:t>
            </a:r>
            <a:r>
              <a:rPr lang="en-US" sz="4800" dirty="0" err="1">
                <a:latin typeface="Red Hat Display"/>
              </a:rPr>
              <a:t>rau</a:t>
            </a:r>
            <a:r>
              <a:rPr lang="en-US" sz="4800" dirty="0">
                <a:latin typeface="Red Hat Display"/>
              </a:rPr>
              <a:t> </a:t>
            </a:r>
            <a:r>
              <a:rPr lang="en-US" sz="4800" dirty="0" err="1">
                <a:latin typeface="Red Hat Display"/>
              </a:rPr>
              <a:t>hauv</a:t>
            </a:r>
            <a:r>
              <a:rPr lang="en-US" sz="4800" dirty="0">
                <a:latin typeface="Red Hat Display"/>
              </a:rPr>
              <a:t> </a:t>
            </a:r>
            <a:r>
              <a:rPr lang="en-US" sz="4800" i="1" dirty="0">
                <a:latin typeface="Red Hat Display"/>
              </a:rPr>
              <a:t>Workday</a:t>
            </a:r>
            <a:endParaRPr lang="en-US" sz="4800" i="1" dirty="0"/>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988780" y="3118898"/>
            <a:ext cx="6365020" cy="1600199"/>
          </a:xfrm>
        </p:spPr>
        <p:txBody>
          <a:bodyPr>
            <a:normAutofit/>
          </a:bodyPr>
          <a:lstStyle/>
          <a:p>
            <a:r>
              <a:rPr lang="en-US" i="1" dirty="0"/>
              <a:t>Workday mobile app (</a:t>
            </a:r>
            <a:r>
              <a:rPr lang="en-US" i="1" dirty="0" err="1"/>
              <a:t>xovtooj</a:t>
            </a:r>
            <a:r>
              <a:rPr lang="en-US" i="1" dirty="0"/>
              <a:t>)</a:t>
            </a:r>
          </a:p>
          <a:p>
            <a:r>
              <a:rPr lang="en-US" i="1" dirty="0"/>
              <a:t>Workday website</a:t>
            </a:r>
          </a:p>
          <a:p>
            <a:endParaRPr lang="en-US"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en-US" dirty="0" err="1"/>
              <a:t>Kuv</a:t>
            </a:r>
            <a:r>
              <a:rPr lang="en-US" dirty="0"/>
              <a:t> </a:t>
            </a:r>
            <a:r>
              <a:rPr lang="en-US" dirty="0" err="1"/>
              <a:t>Yuav</a:t>
            </a:r>
            <a:r>
              <a:rPr lang="en-US" dirty="0"/>
              <a:t> Tsum </a:t>
            </a:r>
            <a:r>
              <a:rPr lang="en-US" dirty="0" err="1"/>
              <a:t>Muaj</a:t>
            </a:r>
            <a:r>
              <a:rPr lang="en-US" dirty="0"/>
              <a:t> Dab </a:t>
            </a:r>
            <a:r>
              <a:rPr lang="en-US" dirty="0" err="1"/>
              <a:t>Tsi</a:t>
            </a:r>
            <a:endParaRPr lang="en-US" dirty="0"/>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6" y="1454880"/>
            <a:ext cx="8216134" cy="43119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Red Hat Text"/>
            </a:endParaRPr>
          </a:p>
          <a:p>
            <a:pPr marL="0" indent="0">
              <a:buNone/>
            </a:pPr>
            <a:endParaRPr lang="en-US" dirty="0">
              <a:latin typeface="Red Hat Text"/>
            </a:endParaRPr>
          </a:p>
          <a:p>
            <a:pPr lvl="1"/>
            <a:r>
              <a:rPr lang="en-US" sz="2800" i="1" dirty="0">
                <a:latin typeface="Red Hat Text"/>
              </a:rPr>
              <a:t>Computer</a:t>
            </a:r>
            <a:r>
              <a:rPr lang="en-US" sz="2800" dirty="0">
                <a:latin typeface="Red Hat Text"/>
              </a:rPr>
              <a:t> </a:t>
            </a:r>
            <a:r>
              <a:rPr lang="en-US" sz="2800" dirty="0" err="1">
                <a:latin typeface="Red Hat Text"/>
              </a:rPr>
              <a:t>los</a:t>
            </a:r>
            <a:r>
              <a:rPr lang="en-US" sz="2800" dirty="0">
                <a:latin typeface="Red Hat Text"/>
              </a:rPr>
              <a:t> </a:t>
            </a:r>
            <a:r>
              <a:rPr lang="en-US" sz="2800" i="1" dirty="0">
                <a:latin typeface="Red Hat Text"/>
              </a:rPr>
              <a:t>Smartphone</a:t>
            </a:r>
          </a:p>
          <a:p>
            <a:pPr lvl="1"/>
            <a:endParaRPr lang="en-US" sz="2800" dirty="0">
              <a:latin typeface="Red Hat Text"/>
            </a:endParaRPr>
          </a:p>
          <a:p>
            <a:pPr lvl="1"/>
            <a:endParaRPr lang="en-US" sz="2800" dirty="0">
              <a:latin typeface="Red Hat Text"/>
            </a:endParaRPr>
          </a:p>
          <a:p>
            <a:pPr lvl="1"/>
            <a:r>
              <a:rPr lang="en-US" sz="2800" dirty="0" err="1">
                <a:latin typeface="Red Hat Text"/>
              </a:rPr>
              <a:t>Koj</a:t>
            </a:r>
            <a:r>
              <a:rPr lang="en-US" sz="2800" dirty="0">
                <a:latin typeface="Red Hat Text"/>
              </a:rPr>
              <a:t> </a:t>
            </a:r>
            <a:r>
              <a:rPr lang="en-US" sz="2800" dirty="0" err="1">
                <a:latin typeface="Red Hat Text"/>
              </a:rPr>
              <a:t>tus</a:t>
            </a:r>
            <a:r>
              <a:rPr lang="en-US" sz="2800" dirty="0">
                <a:latin typeface="Red Hat Text"/>
              </a:rPr>
              <a:t> </a:t>
            </a:r>
            <a:r>
              <a:rPr lang="en-US" sz="2800" i="1" dirty="0">
                <a:latin typeface="Red Hat Text"/>
              </a:rPr>
              <a:t>NetID</a:t>
            </a:r>
            <a:r>
              <a:rPr lang="en-US" sz="2800" dirty="0">
                <a:latin typeface="Red Hat Text"/>
              </a:rPr>
              <a:t> </a:t>
            </a:r>
            <a:r>
              <a:rPr lang="en-US" sz="2800" dirty="0" err="1">
                <a:latin typeface="Red Hat Text"/>
              </a:rPr>
              <a:t>thiab</a:t>
            </a:r>
            <a:r>
              <a:rPr lang="en-US" sz="2800" dirty="0">
                <a:latin typeface="Red Hat Text"/>
              </a:rPr>
              <a:t> </a:t>
            </a:r>
            <a:r>
              <a:rPr lang="en-US" sz="2800" i="1" dirty="0">
                <a:latin typeface="Red Hat Text"/>
              </a:rPr>
              <a:t>Password</a:t>
            </a:r>
          </a:p>
          <a:p>
            <a:pPr lvl="1"/>
            <a:endParaRPr lang="en-US" sz="2800" dirty="0">
              <a:latin typeface="Red Hat Text"/>
            </a:endParaRPr>
          </a:p>
          <a:p>
            <a:pPr lvl="1"/>
            <a:endParaRPr lang="en-US" sz="2800" dirty="0">
              <a:latin typeface="Red Hat Text"/>
            </a:endParaRPr>
          </a:p>
          <a:p>
            <a:pPr lvl="1"/>
            <a:r>
              <a:rPr lang="en-US" sz="2800" i="1" dirty="0">
                <a:latin typeface="Red Hat Text"/>
              </a:rPr>
              <a:t>Smartphone</a:t>
            </a:r>
            <a:r>
              <a:rPr lang="en-US" sz="2800" dirty="0">
                <a:latin typeface="Red Hat Text"/>
              </a:rPr>
              <a:t> </a:t>
            </a:r>
            <a:r>
              <a:rPr lang="en-US" sz="2800" dirty="0" err="1">
                <a:latin typeface="Red Hat Text"/>
              </a:rPr>
              <a:t>los</a:t>
            </a:r>
            <a:r>
              <a:rPr lang="en-US" sz="2800" dirty="0">
                <a:latin typeface="Red Hat Text"/>
              </a:rPr>
              <a:t> </a:t>
            </a:r>
            <a:r>
              <a:rPr lang="en-US" sz="2800" i="1" dirty="0">
                <a:latin typeface="Red Hat Text"/>
              </a:rPr>
              <a:t>Duo Device</a:t>
            </a: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n-US" smtClean="0"/>
              <a:t>13</a:t>
            </a:fld>
            <a:endParaRPr lang="en-US"/>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8944555" cy="1063574"/>
          </a:xfrm>
          <a:prstGeom prst="rect">
            <a:avLst/>
          </a:prstGeom>
        </p:spPr>
        <p:txBody>
          <a:bodyPr>
            <a:normAutofit fontScale="90000"/>
          </a:bodyPr>
          <a:lstStyle/>
          <a:p>
            <a:r>
              <a:rPr lang="en-US" dirty="0" err="1"/>
              <a:t>Nr</a:t>
            </a:r>
            <a:r>
              <a:rPr lang="en-US" sz="4400" b="1" dirty="0" err="1"/>
              <a:t>uab</a:t>
            </a:r>
            <a:r>
              <a:rPr lang="en-US" sz="4400" b="1" dirty="0"/>
              <a:t> </a:t>
            </a:r>
            <a:r>
              <a:rPr lang="en-US" sz="4400" b="1" dirty="0" err="1"/>
              <a:t>qhov</a:t>
            </a:r>
            <a:r>
              <a:rPr lang="en-US" sz="4400" b="1" dirty="0"/>
              <a:t> </a:t>
            </a:r>
            <a:r>
              <a:rPr lang="en-US" sz="4400" b="1" i="1" dirty="0"/>
              <a:t>Workday Mobile App (</a:t>
            </a:r>
            <a:r>
              <a:rPr lang="en-US" sz="4400" b="1" dirty="0" err="1"/>
              <a:t>rau</a:t>
            </a:r>
            <a:r>
              <a:rPr lang="en-US" sz="4400" b="1" dirty="0"/>
              <a:t> </a:t>
            </a:r>
            <a:r>
              <a:rPr lang="en-US" sz="4400" b="1" dirty="0" err="1"/>
              <a:t>hauv</a:t>
            </a:r>
            <a:r>
              <a:rPr lang="en-US" sz="4400" b="1" dirty="0"/>
              <a:t> </a:t>
            </a:r>
            <a:r>
              <a:rPr lang="en-US" sz="4400" b="1" dirty="0" err="1"/>
              <a:t>xovtooj</a:t>
            </a:r>
            <a:r>
              <a:rPr lang="en-US" sz="4400" b="1" i="1" dirty="0"/>
              <a:t>)</a:t>
            </a:r>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51932" cy="3809281"/>
          </a:xfrm>
          <a:prstGeom prst="rect">
            <a:avLst/>
          </a:prstGeom>
        </p:spPr>
        <p:txBody>
          <a:bodyPr vert="horz" lIns="91440" tIns="45720" rIns="91440" bIns="45720" rtlCol="0" anchor="t">
            <a:normAutofit fontScale="92500" lnSpcReduction="20000"/>
          </a:bodyPr>
          <a:lstStyle/>
          <a:p>
            <a:pPr marL="0" indent="0">
              <a:lnSpc>
                <a:spcPct val="150000"/>
              </a:lnSpc>
              <a:spcBef>
                <a:spcPts val="0"/>
              </a:spcBef>
              <a:buNone/>
            </a:pPr>
            <a:r>
              <a:rPr lang="en-US" sz="3300" dirty="0" err="1"/>
              <a:t>Nyob</a:t>
            </a:r>
            <a:r>
              <a:rPr lang="en-US" sz="3300" dirty="0"/>
              <a:t> </a:t>
            </a:r>
            <a:r>
              <a:rPr lang="en-US" sz="3300" dirty="0" err="1"/>
              <a:t>ntawm</a:t>
            </a:r>
            <a:r>
              <a:rPr lang="en-US" sz="3300" dirty="0"/>
              <a:t> </a:t>
            </a:r>
            <a:r>
              <a:rPr lang="en-US" sz="3300" dirty="0" err="1"/>
              <a:t>koj</a:t>
            </a:r>
            <a:r>
              <a:rPr lang="en-US" sz="3300" dirty="0"/>
              <a:t> </a:t>
            </a:r>
            <a:r>
              <a:rPr lang="en-US" sz="3300" dirty="0" err="1"/>
              <a:t>lub</a:t>
            </a:r>
            <a:r>
              <a:rPr lang="en-US" sz="3300" dirty="0"/>
              <a:t> </a:t>
            </a:r>
            <a:r>
              <a:rPr lang="en-US" sz="3300" dirty="0" err="1"/>
              <a:t>xovtooj</a:t>
            </a:r>
            <a:r>
              <a:rPr lang="en-US" sz="3300" dirty="0"/>
              <a:t> (</a:t>
            </a:r>
            <a:r>
              <a:rPr lang="en-US" sz="3300" dirty="0" err="1"/>
              <a:t>los</a:t>
            </a:r>
            <a:r>
              <a:rPr lang="en-US" sz="3300" dirty="0"/>
              <a:t> </a:t>
            </a:r>
            <a:r>
              <a:rPr lang="en-US" sz="3300" dirty="0" err="1"/>
              <a:t>lwm</a:t>
            </a:r>
            <a:r>
              <a:rPr lang="en-US" sz="3300" dirty="0"/>
              <a:t> yam):</a:t>
            </a:r>
          </a:p>
          <a:p>
            <a:pPr marL="514350" indent="-514350">
              <a:lnSpc>
                <a:spcPct val="150000"/>
              </a:lnSpc>
              <a:spcBef>
                <a:spcPts val="0"/>
              </a:spcBef>
              <a:buAutoNum type="arabicPeriod"/>
            </a:pPr>
            <a:r>
              <a:rPr lang="en-US" dirty="0"/>
              <a:t>Mus </a:t>
            </a:r>
            <a:r>
              <a:rPr lang="en-US" dirty="0" err="1"/>
              <a:t>rau</a:t>
            </a:r>
            <a:r>
              <a:rPr lang="en-US" dirty="0"/>
              <a:t> </a:t>
            </a:r>
            <a:r>
              <a:rPr lang="en-US" dirty="0" err="1"/>
              <a:t>qhov</a:t>
            </a:r>
            <a:r>
              <a:rPr lang="en-US" dirty="0"/>
              <a:t> </a:t>
            </a:r>
            <a:r>
              <a:rPr lang="en-US" b="1" i="1" dirty="0"/>
              <a:t>Apple App Store </a:t>
            </a:r>
            <a:r>
              <a:rPr lang="en-US" dirty="0" err="1"/>
              <a:t>los</a:t>
            </a:r>
            <a:r>
              <a:rPr lang="en-US" dirty="0"/>
              <a:t> </a:t>
            </a:r>
            <a:r>
              <a:rPr lang="en-US" b="1" i="1" dirty="0"/>
              <a:t>Google Play Store</a:t>
            </a:r>
          </a:p>
          <a:p>
            <a:pPr marL="514350" indent="-514350">
              <a:lnSpc>
                <a:spcPct val="150000"/>
              </a:lnSpc>
              <a:spcBef>
                <a:spcPts val="0"/>
              </a:spcBef>
              <a:buAutoNum type="arabicPeriod"/>
            </a:pPr>
            <a:r>
              <a:rPr lang="en-US" dirty="0" err="1"/>
              <a:t>Nrhiav</a:t>
            </a:r>
            <a:r>
              <a:rPr lang="en-US" dirty="0"/>
              <a:t> (</a:t>
            </a:r>
            <a:r>
              <a:rPr lang="en-US" dirty="0" err="1"/>
              <a:t>thiab</a:t>
            </a:r>
            <a:r>
              <a:rPr lang="en-US" dirty="0"/>
              <a:t> </a:t>
            </a:r>
            <a:r>
              <a:rPr lang="en-US" dirty="0" err="1"/>
              <a:t>xaiv</a:t>
            </a:r>
            <a:r>
              <a:rPr lang="en-US" dirty="0"/>
              <a:t>) </a:t>
            </a:r>
            <a:r>
              <a:rPr lang="en-US" dirty="0" err="1"/>
              <a:t>qhov</a:t>
            </a:r>
            <a:r>
              <a:rPr lang="en-US" dirty="0"/>
              <a:t> </a:t>
            </a:r>
            <a:r>
              <a:rPr lang="en-US" b="1" i="1" dirty="0"/>
              <a:t>Workday</a:t>
            </a:r>
            <a:r>
              <a:rPr lang="en-US" dirty="0"/>
              <a:t> </a:t>
            </a:r>
          </a:p>
          <a:p>
            <a:pPr marL="514350" indent="-514350">
              <a:lnSpc>
                <a:spcPct val="150000"/>
              </a:lnSpc>
              <a:spcBef>
                <a:spcPts val="0"/>
              </a:spcBef>
              <a:buAutoNum type="arabicPeriod"/>
            </a:pPr>
            <a:r>
              <a:rPr lang="en-US" dirty="0" err="1"/>
              <a:t>Xaiv</a:t>
            </a:r>
            <a:r>
              <a:rPr lang="en-US" dirty="0"/>
              <a:t> </a:t>
            </a:r>
            <a:r>
              <a:rPr lang="en-US" b="1" i="1" dirty="0"/>
              <a:t>Install</a:t>
            </a:r>
            <a:r>
              <a:rPr lang="en-US" b="1" dirty="0"/>
              <a:t> </a:t>
            </a:r>
            <a:r>
              <a:rPr lang="en-US" dirty="0" err="1"/>
              <a:t>los</a:t>
            </a:r>
            <a:r>
              <a:rPr lang="en-US" b="1" dirty="0"/>
              <a:t> </a:t>
            </a:r>
            <a:r>
              <a:rPr lang="en-US" b="1" i="1" dirty="0"/>
              <a:t>Get</a:t>
            </a:r>
            <a:r>
              <a:rPr lang="en-US" b="1" dirty="0"/>
              <a:t> </a:t>
            </a:r>
          </a:p>
          <a:p>
            <a:pPr marL="514350" indent="-514350">
              <a:lnSpc>
                <a:spcPct val="150000"/>
              </a:lnSpc>
              <a:spcBef>
                <a:spcPts val="0"/>
              </a:spcBef>
              <a:buAutoNum type="arabicPeriod"/>
            </a:pPr>
            <a:r>
              <a:rPr lang="en-US" dirty="0"/>
              <a:t>Lees </a:t>
            </a:r>
            <a:r>
              <a:rPr lang="en-US" dirty="0" err="1"/>
              <a:t>tso</a:t>
            </a:r>
            <a:r>
              <a:rPr lang="en-US" dirty="0"/>
              <a:t> </a:t>
            </a:r>
            <a:r>
              <a:rPr lang="en-US" dirty="0" err="1"/>
              <a:t>cai</a:t>
            </a:r>
            <a:r>
              <a:rPr lang="en-US" dirty="0"/>
              <a:t> </a:t>
            </a:r>
            <a:r>
              <a:rPr lang="en-US" dirty="0" err="1"/>
              <a:t>rau</a:t>
            </a:r>
            <a:r>
              <a:rPr lang="en-US" dirty="0"/>
              <a:t> </a:t>
            </a:r>
            <a:r>
              <a:rPr lang="en-US" dirty="0" err="1"/>
              <a:t>qhov</a:t>
            </a:r>
            <a:r>
              <a:rPr lang="en-US" dirty="0"/>
              <a:t> </a:t>
            </a:r>
            <a:r>
              <a:rPr lang="en-US" i="1" dirty="0"/>
              <a:t>application (permissions)</a:t>
            </a:r>
            <a:r>
              <a:rPr lang="en-US" dirty="0"/>
              <a:t>, </a:t>
            </a:r>
            <a:r>
              <a:rPr lang="en-US" dirty="0" err="1"/>
              <a:t>yog</a:t>
            </a:r>
            <a:r>
              <a:rPr lang="en-US" dirty="0"/>
              <a:t> </a:t>
            </a:r>
            <a:r>
              <a:rPr lang="en-US" dirty="0" err="1"/>
              <a:t>yuav</a:t>
            </a:r>
            <a:r>
              <a:rPr lang="en-US" dirty="0"/>
              <a:t> tau </a:t>
            </a:r>
            <a:r>
              <a:rPr lang="en-US" dirty="0" err="1"/>
              <a:t>tso</a:t>
            </a: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200796" cy="1063574"/>
          </a:xfrm>
        </p:spPr>
        <p:txBody>
          <a:bodyPr anchor="ctr">
            <a:normAutofit fontScale="90000"/>
          </a:bodyPr>
          <a:lstStyle/>
          <a:p>
            <a:r>
              <a:rPr lang="en-US" sz="4400" b="1" dirty="0" err="1"/>
              <a:t>Nkag</a:t>
            </a:r>
            <a:r>
              <a:rPr lang="en-US" sz="4400" b="1" dirty="0"/>
              <a:t> </a:t>
            </a:r>
            <a:r>
              <a:rPr lang="en-US" sz="4400" b="1" dirty="0" err="1"/>
              <a:t>rau</a:t>
            </a:r>
            <a:r>
              <a:rPr lang="en-US" sz="4400" b="1" dirty="0"/>
              <a:t> </a:t>
            </a:r>
            <a:r>
              <a:rPr lang="en-US" sz="4400" b="1" dirty="0" err="1"/>
              <a:t>hauv</a:t>
            </a:r>
            <a:r>
              <a:rPr lang="en-US" sz="4400" b="1" dirty="0"/>
              <a:t> </a:t>
            </a:r>
            <a:r>
              <a:rPr lang="en-US" sz="4400" b="1" dirty="0" err="1"/>
              <a:t>qhov</a:t>
            </a:r>
            <a:r>
              <a:rPr lang="en-US" sz="4400" b="1" dirty="0"/>
              <a:t> </a:t>
            </a:r>
            <a:r>
              <a:rPr lang="en-US" sz="4400" b="1" i="1" dirty="0"/>
              <a:t>Workday Mobile App</a:t>
            </a:r>
            <a:endParaRPr lang="en-US" b="1" i="1"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930876" y="1902047"/>
            <a:ext cx="11096641" cy="4505339"/>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dirty="0" err="1"/>
              <a:t>Qhib</a:t>
            </a:r>
            <a:r>
              <a:rPr lang="en-US" dirty="0"/>
              <a:t> </a:t>
            </a:r>
            <a:r>
              <a:rPr lang="en-US" dirty="0" err="1"/>
              <a:t>qhov</a:t>
            </a:r>
            <a:r>
              <a:rPr lang="en-US" dirty="0"/>
              <a:t> </a:t>
            </a:r>
            <a:r>
              <a:rPr lang="en-US" b="1" i="1" dirty="0"/>
              <a:t>Workday Mobile</a:t>
            </a:r>
            <a:r>
              <a:rPr lang="en-US" i="1" dirty="0"/>
              <a:t> app</a:t>
            </a:r>
          </a:p>
          <a:p>
            <a:pPr marL="514350" indent="-514350">
              <a:lnSpc>
                <a:spcPct val="150000"/>
              </a:lnSpc>
              <a:spcBef>
                <a:spcPts val="0"/>
              </a:spcBef>
              <a:buFont typeface="+mj-lt"/>
              <a:buAutoNum type="arabicPeriod"/>
            </a:pPr>
            <a:r>
              <a:rPr lang="en-US" dirty="0"/>
              <a:t>Kov </a:t>
            </a:r>
            <a:r>
              <a:rPr lang="en-US" dirty="0" err="1"/>
              <a:t>qhov</a:t>
            </a:r>
            <a:r>
              <a:rPr lang="en-US" dirty="0"/>
              <a:t> </a:t>
            </a:r>
            <a:r>
              <a:rPr lang="en-US" b="1" i="1" dirty="0"/>
              <a:t>Log in</a:t>
            </a:r>
          </a:p>
          <a:p>
            <a:pPr marL="514350" indent="-514350">
              <a:lnSpc>
                <a:spcPct val="150000"/>
              </a:lnSpc>
              <a:spcBef>
                <a:spcPts val="0"/>
              </a:spcBef>
              <a:buFont typeface="+mj-lt"/>
              <a:buAutoNum type="arabicPeriod"/>
            </a:pPr>
            <a:r>
              <a:rPr lang="en-US" b="0" i="0" dirty="0" err="1">
                <a:solidFill>
                  <a:srgbClr val="333333"/>
                </a:solidFill>
                <a:effectLst/>
              </a:rPr>
              <a:t>Ntaus</a:t>
            </a:r>
            <a:r>
              <a:rPr lang="en-US" b="0" i="0" dirty="0">
                <a:solidFill>
                  <a:srgbClr val="333333"/>
                </a:solidFill>
                <a:effectLst/>
              </a:rPr>
              <a:t> </a:t>
            </a:r>
            <a:r>
              <a:rPr lang="en-US" b="1" i="1" dirty="0">
                <a:solidFill>
                  <a:srgbClr val="333333"/>
                </a:solidFill>
                <a:effectLst/>
              </a:rPr>
              <a:t>Your Organization ID</a:t>
            </a:r>
            <a:r>
              <a:rPr lang="en-US" b="0" i="1" dirty="0">
                <a:solidFill>
                  <a:srgbClr val="333333"/>
                </a:solidFill>
                <a:effectLst/>
              </a:rPr>
              <a:t> </a:t>
            </a:r>
            <a:r>
              <a:rPr lang="en-US" b="0" dirty="0">
                <a:solidFill>
                  <a:srgbClr val="333333"/>
                </a:solidFill>
                <a:effectLst/>
              </a:rPr>
              <a:t>(</a:t>
            </a:r>
            <a:r>
              <a:rPr lang="en-US" b="0" dirty="0" err="1">
                <a:solidFill>
                  <a:srgbClr val="333333"/>
                </a:solidFill>
                <a:effectLst/>
              </a:rPr>
              <a:t>koj</a:t>
            </a:r>
            <a:r>
              <a:rPr lang="en-US" b="0" dirty="0">
                <a:solidFill>
                  <a:srgbClr val="333333"/>
                </a:solidFill>
                <a:effectLst/>
              </a:rPr>
              <a:t> </a:t>
            </a:r>
            <a:r>
              <a:rPr lang="en-US" b="0" dirty="0" err="1">
                <a:solidFill>
                  <a:srgbClr val="333333"/>
                </a:solidFill>
                <a:effectLst/>
              </a:rPr>
              <a:t>qhov</a:t>
            </a:r>
            <a:r>
              <a:rPr lang="en-US" b="0" dirty="0">
                <a:solidFill>
                  <a:srgbClr val="333333"/>
                </a:solidFill>
                <a:effectLst/>
              </a:rPr>
              <a:t> chaw </a:t>
            </a:r>
            <a:r>
              <a:rPr lang="en-US" b="0" dirty="0" err="1">
                <a:solidFill>
                  <a:srgbClr val="333333"/>
                </a:solidFill>
                <a:effectLst/>
              </a:rPr>
              <a:t>ua</a:t>
            </a:r>
            <a:r>
              <a:rPr lang="en-US" b="0" dirty="0">
                <a:solidFill>
                  <a:srgbClr val="333333"/>
                </a:solidFill>
                <a:effectLst/>
              </a:rPr>
              <a:t> </a:t>
            </a:r>
            <a:r>
              <a:rPr lang="en-US" b="0" dirty="0" err="1">
                <a:solidFill>
                  <a:srgbClr val="333333"/>
                </a:solidFill>
                <a:effectLst/>
              </a:rPr>
              <a:t>haujlwm</a:t>
            </a:r>
            <a:r>
              <a:rPr lang="en-US" b="0" dirty="0">
                <a:solidFill>
                  <a:srgbClr val="333333"/>
                </a:solidFill>
                <a:effectLst/>
              </a:rPr>
              <a:t> </a:t>
            </a:r>
            <a:r>
              <a:rPr lang="en-US" b="0" dirty="0" err="1">
                <a:solidFill>
                  <a:srgbClr val="333333"/>
                </a:solidFill>
                <a:effectLst/>
              </a:rPr>
              <a:t>tus</a:t>
            </a:r>
            <a:r>
              <a:rPr lang="en-US" b="0" dirty="0">
                <a:solidFill>
                  <a:srgbClr val="333333"/>
                </a:solidFill>
                <a:effectLst/>
              </a:rPr>
              <a:t> </a:t>
            </a:r>
            <a:r>
              <a:rPr lang="en-US" b="0" dirty="0" err="1">
                <a:solidFill>
                  <a:srgbClr val="333333"/>
                </a:solidFill>
                <a:effectLst/>
              </a:rPr>
              <a:t>lej</a:t>
            </a:r>
            <a:r>
              <a:rPr lang="en-US" b="0" dirty="0">
                <a:solidFill>
                  <a:srgbClr val="333333"/>
                </a:solidFill>
                <a:effectLst/>
              </a:rPr>
              <a:t>) </a:t>
            </a:r>
            <a:r>
              <a:rPr lang="en-US" b="0" dirty="0" err="1">
                <a:solidFill>
                  <a:srgbClr val="333333"/>
                </a:solidFill>
                <a:effectLst/>
              </a:rPr>
              <a:t>los</a:t>
            </a:r>
            <a:r>
              <a:rPr lang="en-US" dirty="0">
                <a:solidFill>
                  <a:srgbClr val="333333"/>
                </a:solidFill>
              </a:rPr>
              <a:t> </a:t>
            </a:r>
            <a:r>
              <a:rPr lang="en-US" i="1" dirty="0">
                <a:solidFill>
                  <a:srgbClr val="333333"/>
                </a:solidFill>
              </a:rPr>
              <a:t>scan</a:t>
            </a:r>
            <a:r>
              <a:rPr lang="en-US" dirty="0">
                <a:solidFill>
                  <a:srgbClr val="333333"/>
                </a:solidFill>
              </a:rPr>
              <a:t> </a:t>
            </a:r>
            <a:r>
              <a:rPr lang="en-US" dirty="0" err="1">
                <a:solidFill>
                  <a:srgbClr val="333333"/>
                </a:solidFill>
              </a:rPr>
              <a:t>tus</a:t>
            </a:r>
            <a:r>
              <a:rPr lang="en-US" dirty="0">
                <a:solidFill>
                  <a:srgbClr val="333333"/>
                </a:solidFill>
              </a:rPr>
              <a:t> </a:t>
            </a:r>
            <a:r>
              <a:rPr lang="en-US" b="1" i="1" dirty="0">
                <a:solidFill>
                  <a:srgbClr val="333333"/>
                </a:solidFill>
              </a:rPr>
              <a:t>QR code</a:t>
            </a:r>
          </a:p>
          <a:p>
            <a:pPr marL="914400" lvl="1" indent="-457200">
              <a:lnSpc>
                <a:spcPct val="150000"/>
              </a:lnSpc>
              <a:spcBef>
                <a:spcPts val="0"/>
              </a:spcBef>
              <a:buFont typeface="Courier New" panose="020B0604020202020204" pitchFamily="34" charset="0"/>
              <a:buChar char="o"/>
            </a:pPr>
            <a:r>
              <a:rPr lang="en-US" sz="2800" b="1" i="1" dirty="0">
                <a:solidFill>
                  <a:srgbClr val="333333"/>
                </a:solidFill>
              </a:rPr>
              <a:t>Your Organization ID</a:t>
            </a:r>
            <a:r>
              <a:rPr lang="en-US" sz="2800" dirty="0">
                <a:solidFill>
                  <a:srgbClr val="333333"/>
                </a:solidFill>
              </a:rPr>
              <a:t>: </a:t>
            </a:r>
            <a:r>
              <a:rPr lang="en-US" sz="2800" dirty="0" err="1">
                <a:solidFill>
                  <a:srgbClr val="333333"/>
                </a:solidFill>
              </a:rPr>
              <a:t>wisconsin</a:t>
            </a:r>
            <a:endParaRPr lang="en-US" sz="2800" b="0" i="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n-US" smtClean="0"/>
              <a:t>15</a:t>
            </a:fld>
            <a:endParaRPr lang="en-US"/>
          </a:p>
        </p:txBody>
      </p:sp>
      <p:sp>
        <p:nvSpPr>
          <p:cNvPr id="6" name="Rectangle 5">
            <a:extLst>
              <a:ext uri="{FF2B5EF4-FFF2-40B4-BE49-F238E27FC236}">
                <a16:creationId xmlns:a16="http://schemas.microsoft.com/office/drawing/2014/main" id="{3A6A1BA7-FCB0-8D51-A350-347F4D8CB60B}"/>
              </a:ext>
            </a:extLst>
          </p:cNvPr>
          <p:cNvSpPr/>
          <p:nvPr/>
        </p:nvSpPr>
        <p:spPr>
          <a:xfrm>
            <a:off x="8340810" y="4411361"/>
            <a:ext cx="3316835" cy="21432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QR Code</a:t>
            </a:r>
          </a:p>
        </p:txBody>
      </p:sp>
    </p:spTree>
    <p:extLst>
      <p:ext uri="{BB962C8B-B14F-4D97-AF65-F5344CB8AC3E}">
        <p14:creationId xmlns:p14="http://schemas.microsoft.com/office/powerpoint/2010/main" val="409986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D45-A115-558C-D89D-D2D78D4DB82D}"/>
              </a:ext>
            </a:extLst>
          </p:cNvPr>
          <p:cNvSpPr>
            <a:spLocks noGrp="1"/>
          </p:cNvSpPr>
          <p:nvPr>
            <p:ph type="title"/>
          </p:nvPr>
        </p:nvSpPr>
        <p:spPr>
          <a:xfrm>
            <a:off x="806133" y="405125"/>
            <a:ext cx="10265795" cy="1063574"/>
          </a:xfrm>
        </p:spPr>
        <p:txBody>
          <a:bodyPr anchor="ctr">
            <a:normAutofit fontScale="90000"/>
          </a:bodyPr>
          <a:lstStyle/>
          <a:p>
            <a:r>
              <a:rPr lang="en-US" sz="4400" b="1" dirty="0" err="1"/>
              <a:t>Nkag</a:t>
            </a:r>
            <a:r>
              <a:rPr lang="en-US" sz="4400" b="1" dirty="0"/>
              <a:t> </a:t>
            </a:r>
            <a:r>
              <a:rPr lang="en-US" sz="4400" b="1" dirty="0" err="1"/>
              <a:t>rau</a:t>
            </a:r>
            <a:r>
              <a:rPr lang="en-US" sz="4400" b="1" dirty="0"/>
              <a:t> </a:t>
            </a:r>
            <a:r>
              <a:rPr lang="en-US" sz="4400" b="1" dirty="0" err="1"/>
              <a:t>hauv</a:t>
            </a:r>
            <a:r>
              <a:rPr lang="en-US" sz="4400" b="1" dirty="0"/>
              <a:t> </a:t>
            </a:r>
            <a:r>
              <a:rPr lang="en-US" sz="4400" b="1" dirty="0" err="1"/>
              <a:t>qhov</a:t>
            </a:r>
            <a:r>
              <a:rPr lang="en-US" sz="4400" b="1" dirty="0"/>
              <a:t> </a:t>
            </a:r>
            <a:r>
              <a:rPr lang="en-US" sz="4400" b="1" i="1" dirty="0"/>
              <a:t>Workday Mobile App</a:t>
            </a:r>
            <a:endParaRPr lang="en-US" b="1" i="1" dirty="0"/>
          </a:p>
        </p:txBody>
      </p:sp>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2" y="2536711"/>
            <a:ext cx="6351379" cy="1065284"/>
          </a:xfrm>
        </p:spPr>
        <p:txBody>
          <a:bodyPr vert="horz" lIns="91440" tIns="45720" rIns="91440" bIns="45720" rtlCol="0" anchor="t">
            <a:normAutofit fontScale="85000" lnSpcReduction="10000"/>
          </a:bodyPr>
          <a:lstStyle/>
          <a:p>
            <a:pPr marL="0" indent="0">
              <a:lnSpc>
                <a:spcPct val="150000"/>
              </a:lnSpc>
              <a:spcBef>
                <a:spcPts val="0"/>
              </a:spcBef>
              <a:buNone/>
            </a:pPr>
            <a:r>
              <a:rPr lang="en-US" dirty="0"/>
              <a:t>4. Kov </a:t>
            </a:r>
            <a:r>
              <a:rPr lang="en-US" dirty="0" err="1"/>
              <a:t>qhov</a:t>
            </a:r>
            <a:r>
              <a:rPr lang="en-US" b="0" i="0" dirty="0">
                <a:effectLst/>
              </a:rPr>
              <a:t> </a:t>
            </a:r>
            <a:r>
              <a:rPr lang="en-US" b="1" i="1" dirty="0">
                <a:effectLst/>
              </a:rPr>
              <a:t>Single Sign On </a:t>
            </a:r>
            <a:r>
              <a:rPr lang="en-US" i="0" dirty="0">
                <a:effectLst/>
              </a:rPr>
              <a:t>(</a:t>
            </a:r>
            <a:r>
              <a:rPr lang="en-US" i="0" dirty="0" err="1">
                <a:effectLst/>
              </a:rPr>
              <a:t>hauv</a:t>
            </a:r>
            <a:r>
              <a:rPr lang="en-US" i="0" dirty="0">
                <a:effectLst/>
              </a:rPr>
              <a:t> </a:t>
            </a:r>
            <a:r>
              <a:rPr lang="en-US" i="0" dirty="0" err="1">
                <a:effectLst/>
              </a:rPr>
              <a:t>qhov</a:t>
            </a:r>
            <a:r>
              <a:rPr lang="en-US" i="0" dirty="0">
                <a:effectLst/>
              </a:rPr>
              <a:t> </a:t>
            </a:r>
            <a:r>
              <a:rPr lang="en-US" i="1" dirty="0">
                <a:effectLst/>
              </a:rPr>
              <a:t>app</a:t>
            </a:r>
            <a:r>
              <a:rPr lang="en-US" i="0" dirty="0">
                <a:effectLst/>
              </a:rPr>
              <a:t>)</a:t>
            </a:r>
            <a:endParaRPr lang="en-US" b="1" i="0" dirty="0">
              <a:effectLst/>
            </a:endParaRPr>
          </a:p>
          <a:p>
            <a:pPr marL="0" marR="0" indent="0">
              <a:spcBef>
                <a:spcPts val="600"/>
              </a:spcBef>
              <a:spcAft>
                <a:spcPts val="300"/>
              </a:spcAft>
              <a:buNone/>
            </a:pPr>
            <a:endParaRPr lang="en-US" b="1" i="0" dirty="0">
              <a:effectLst/>
            </a:endParaRPr>
          </a:p>
          <a:p>
            <a:pPr marR="0">
              <a:spcBef>
                <a:spcPts val="600"/>
              </a:spcBef>
              <a:spcAft>
                <a:spcPts val="300"/>
              </a:spcAft>
              <a:buFont typeface="+mj-lt"/>
              <a:buAutoNum type="arabicPeriod" startAt="7"/>
            </a:pPr>
            <a:endParaRPr lang="en-US" b="1" dirty="0"/>
          </a:p>
          <a:p>
            <a:pPr marR="0">
              <a:spcBef>
                <a:spcPts val="600"/>
              </a:spcBef>
              <a:spcAft>
                <a:spcPts val="300"/>
              </a:spcAft>
              <a:buFont typeface="+mj-lt"/>
              <a:buAutoNum type="arabicPeriod" startAt="7"/>
            </a:pPr>
            <a:endParaRPr lang="en-US" b="1" dirty="0"/>
          </a:p>
          <a:p>
            <a:pPr marL="0" marR="0" indent="0">
              <a:spcBef>
                <a:spcPts val="600"/>
              </a:spcBef>
              <a:spcAft>
                <a:spcPts val="300"/>
              </a:spcAft>
              <a:buNone/>
            </a:pPr>
            <a:endParaRPr lang="en-US" b="1" i="0" dirty="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n-US" smtClean="0"/>
              <a:t>16</a:t>
            </a:fld>
            <a:endParaRPr lang="en-US"/>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FA8AD-07D2-4E51-0B7E-DFAE36F52948}"/>
              </a:ext>
            </a:extLst>
          </p:cNvPr>
          <p:cNvSpPr>
            <a:spLocks noGrp="1"/>
          </p:cNvSpPr>
          <p:nvPr>
            <p:ph type="title"/>
          </p:nvPr>
        </p:nvSpPr>
        <p:spPr>
          <a:xfrm>
            <a:off x="753762" y="274410"/>
            <a:ext cx="10130548" cy="1063574"/>
          </a:xfrm>
        </p:spPr>
        <p:txBody>
          <a:bodyPr anchor="ctr">
            <a:normAutofit fontScale="90000"/>
          </a:bodyPr>
          <a:lstStyle/>
          <a:p>
            <a:r>
              <a:rPr lang="en-US" sz="4400" b="1" dirty="0" err="1"/>
              <a:t>Nkag</a:t>
            </a:r>
            <a:r>
              <a:rPr lang="en-US" sz="4400" b="1" dirty="0"/>
              <a:t> </a:t>
            </a:r>
            <a:r>
              <a:rPr lang="en-US" sz="4400" b="1" dirty="0" err="1"/>
              <a:t>rau</a:t>
            </a:r>
            <a:r>
              <a:rPr lang="en-US" sz="4400" b="1" dirty="0"/>
              <a:t> </a:t>
            </a:r>
            <a:r>
              <a:rPr lang="en-US" sz="4400" b="1" dirty="0" err="1"/>
              <a:t>hauv</a:t>
            </a:r>
            <a:r>
              <a:rPr lang="en-US" sz="4400" b="1" dirty="0"/>
              <a:t> </a:t>
            </a:r>
            <a:r>
              <a:rPr lang="en-US" sz="4400" b="1" dirty="0" err="1"/>
              <a:t>qhov</a:t>
            </a:r>
            <a:r>
              <a:rPr lang="en-US" sz="4400" b="1" dirty="0"/>
              <a:t> </a:t>
            </a:r>
            <a:r>
              <a:rPr lang="en-US" sz="4400" b="1" i="1" dirty="0"/>
              <a:t>Workday Mobile App</a:t>
            </a:r>
            <a:endParaRPr lang="en-US" b="1" i="1" dirty="0"/>
          </a:p>
        </p:txBody>
      </p:sp>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a:bodyPr>
          <a:lstStyle/>
          <a:p>
            <a:pPr marL="0" marR="0" indent="0">
              <a:spcBef>
                <a:spcPts val="600"/>
              </a:spcBef>
              <a:spcAft>
                <a:spcPts val="300"/>
              </a:spcAft>
              <a:buNone/>
            </a:pPr>
            <a:endParaRPr lang="en-US" b="1" i="0" dirty="0">
              <a:effectLst/>
            </a:endParaRPr>
          </a:p>
          <a:p>
            <a:pPr marL="0" indent="0">
              <a:lnSpc>
                <a:spcPct val="150000"/>
              </a:lnSpc>
              <a:spcBef>
                <a:spcPts val="0"/>
              </a:spcBef>
              <a:buNone/>
            </a:pPr>
            <a:r>
              <a:rPr lang="en-US" dirty="0"/>
              <a:t>5</a:t>
            </a:r>
            <a:r>
              <a:rPr lang="en-US" b="0" i="0" dirty="0">
                <a:effectLst/>
              </a:rPr>
              <a:t>. </a:t>
            </a:r>
            <a:r>
              <a:rPr lang="en-US" b="0" i="0" dirty="0" err="1">
                <a:effectLst/>
              </a:rPr>
              <a:t>Xaiv</a:t>
            </a:r>
            <a:r>
              <a:rPr lang="en-US" b="0" i="0" dirty="0">
                <a:effectLst/>
              </a:rPr>
              <a:t> </a:t>
            </a:r>
            <a:r>
              <a:rPr lang="en-US" b="1" i="1" dirty="0">
                <a:effectLst/>
              </a:rPr>
              <a:t>UW-Madison</a:t>
            </a:r>
            <a:r>
              <a:rPr lang="en-US" i="0" dirty="0">
                <a:effectLst/>
              </a:rPr>
              <a:t> </a:t>
            </a:r>
          </a:p>
          <a:p>
            <a:pPr marL="0" indent="0">
              <a:lnSpc>
                <a:spcPct val="150000"/>
              </a:lnSpc>
              <a:spcBef>
                <a:spcPts val="0"/>
              </a:spcBef>
              <a:buNone/>
            </a:pPr>
            <a:r>
              <a:rPr lang="en-US" dirty="0"/>
              <a:t>6. Kov </a:t>
            </a:r>
            <a:r>
              <a:rPr lang="en-US" dirty="0" err="1"/>
              <a:t>qhov</a:t>
            </a:r>
            <a:r>
              <a:rPr lang="en-US" dirty="0"/>
              <a:t> </a:t>
            </a:r>
            <a:r>
              <a:rPr lang="en-US" b="1" i="1" dirty="0"/>
              <a:t>Go</a:t>
            </a:r>
            <a:endParaRPr lang="en-US" b="1" i="1" dirty="0">
              <a:effectLst/>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n-US" smtClean="0"/>
              <a:t>17</a:t>
            </a:fld>
            <a:endParaRPr lang="en-US"/>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fontScale="90000"/>
          </a:bodyPr>
          <a:lstStyle/>
          <a:p>
            <a:r>
              <a:rPr lang="en-US" b="1" dirty="0" err="1"/>
              <a:t>Ntaus</a:t>
            </a:r>
            <a:r>
              <a:rPr lang="en-US" b="1" dirty="0"/>
              <a:t> </a:t>
            </a:r>
            <a:r>
              <a:rPr lang="en-US" b="1" dirty="0" err="1"/>
              <a:t>koj</a:t>
            </a:r>
            <a:r>
              <a:rPr lang="en-US" b="1" dirty="0"/>
              <a:t> </a:t>
            </a:r>
            <a:r>
              <a:rPr lang="en-US" b="1" dirty="0" err="1"/>
              <a:t>cov</a:t>
            </a:r>
            <a:r>
              <a:rPr lang="en-US" b="1" dirty="0"/>
              <a:t> </a:t>
            </a:r>
            <a:r>
              <a:rPr lang="en-US" b="1" dirty="0" err="1"/>
              <a:t>ntawv</a:t>
            </a:r>
            <a:r>
              <a:rPr lang="en-US" b="1" dirty="0"/>
              <a:t> </a:t>
            </a:r>
            <a:r>
              <a:rPr lang="en-US" b="1" dirty="0" err="1"/>
              <a:t>tias</a:t>
            </a:r>
            <a:r>
              <a:rPr lang="en-US" b="1" dirty="0"/>
              <a:t> </a:t>
            </a:r>
            <a:r>
              <a:rPr lang="en-US" b="1" dirty="0" err="1"/>
              <a:t>yog</a:t>
            </a:r>
            <a:r>
              <a:rPr lang="en-US" b="1" dirty="0"/>
              <a:t> </a:t>
            </a:r>
            <a:r>
              <a:rPr lang="en-US" b="1" dirty="0" err="1"/>
              <a:t>koj</a:t>
            </a:r>
            <a:r>
              <a:rPr lang="en-US" b="1" dirty="0"/>
              <a:t> </a:t>
            </a:r>
            <a:r>
              <a:rPr lang="en-US" b="1" dirty="0" err="1"/>
              <a:t>hauv</a:t>
            </a:r>
            <a:r>
              <a:rPr lang="en-US" b="1" dirty="0"/>
              <a:t> UW </a:t>
            </a:r>
            <a:r>
              <a:rPr lang="en-US" b="1" dirty="0" err="1"/>
              <a:t>rau</a:t>
            </a:r>
            <a:r>
              <a:rPr lang="en-US" b="1" dirty="0"/>
              <a:t> </a:t>
            </a:r>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50263" cy="1540620"/>
          </a:xfrm>
        </p:spPr>
        <p:txBody>
          <a:bodyPr vert="horz" lIns="91440" tIns="45720" rIns="91440" bIns="45720" rtlCol="0" anchor="t">
            <a:normAutofit fontScale="92500"/>
          </a:bodyPr>
          <a:lstStyle/>
          <a:p>
            <a:pPr marL="0" indent="0">
              <a:lnSpc>
                <a:spcPct val="150000"/>
              </a:lnSpc>
              <a:spcBef>
                <a:spcPts val="0"/>
              </a:spcBef>
              <a:buNone/>
            </a:pPr>
            <a:r>
              <a:rPr lang="en-US" dirty="0"/>
              <a:t>7. </a:t>
            </a:r>
            <a:r>
              <a:rPr lang="en-US" dirty="0" err="1"/>
              <a:t>Ntaus</a:t>
            </a:r>
            <a:r>
              <a:rPr lang="en-US" dirty="0"/>
              <a:t> </a:t>
            </a:r>
            <a:r>
              <a:rPr lang="en-US" dirty="0" err="1"/>
              <a:t>koj</a:t>
            </a:r>
            <a:r>
              <a:rPr lang="en-US" dirty="0"/>
              <a:t> </a:t>
            </a:r>
            <a:r>
              <a:rPr lang="en-US" dirty="0" err="1"/>
              <a:t>tus</a:t>
            </a:r>
            <a:r>
              <a:rPr lang="en-US" b="1" dirty="0"/>
              <a:t> </a:t>
            </a:r>
            <a:r>
              <a:rPr lang="en-US" b="1" i="1" dirty="0"/>
              <a:t>NetID</a:t>
            </a:r>
            <a:r>
              <a:rPr lang="en-US" b="1" dirty="0"/>
              <a:t> </a:t>
            </a:r>
            <a:r>
              <a:rPr lang="en-US" dirty="0" err="1"/>
              <a:t>thiab</a:t>
            </a:r>
            <a:r>
              <a:rPr lang="en-US" dirty="0"/>
              <a:t> </a:t>
            </a:r>
            <a:r>
              <a:rPr lang="en-US" b="1" i="1" dirty="0"/>
              <a:t>password</a:t>
            </a:r>
            <a:endParaRPr lang="en-US" i="1" dirty="0"/>
          </a:p>
          <a:p>
            <a:pPr marL="0" indent="0">
              <a:lnSpc>
                <a:spcPct val="150000"/>
              </a:lnSpc>
              <a:spcBef>
                <a:spcPts val="0"/>
              </a:spcBef>
              <a:buNone/>
            </a:pPr>
            <a:r>
              <a:rPr lang="en-US" dirty="0"/>
              <a:t>8. Kov </a:t>
            </a:r>
            <a:r>
              <a:rPr lang="en-US" dirty="0" err="1"/>
              <a:t>qhov</a:t>
            </a:r>
            <a:r>
              <a:rPr lang="en-US" dirty="0"/>
              <a:t> </a:t>
            </a:r>
            <a:r>
              <a:rPr lang="en-US" b="1" i="1" dirty="0"/>
              <a:t>Log In</a:t>
            </a:r>
            <a:endParaRPr lang="en-US" i="1"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n-US" smtClean="0"/>
              <a:t>18</a:t>
            </a:fld>
            <a:endParaRPr lang="en-US"/>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77405" y="318271"/>
            <a:ext cx="10378124" cy="1063574"/>
          </a:xfrm>
        </p:spPr>
        <p:txBody>
          <a:bodyPr>
            <a:normAutofit/>
          </a:bodyPr>
          <a:lstStyle/>
          <a:p>
            <a:r>
              <a:rPr lang="en-US" b="1" dirty="0" err="1"/>
              <a:t>Qhia</a:t>
            </a:r>
            <a:r>
              <a:rPr lang="en-US" b="1" dirty="0"/>
              <a:t> </a:t>
            </a:r>
            <a:r>
              <a:rPr lang="en-US" b="1" dirty="0" err="1"/>
              <a:t>Tseeb</a:t>
            </a:r>
            <a:r>
              <a:rPr lang="en-US" b="1" dirty="0"/>
              <a:t> </a:t>
            </a:r>
            <a:r>
              <a:rPr lang="en-US" b="1" dirty="0" err="1"/>
              <a:t>Tias</a:t>
            </a:r>
            <a:r>
              <a:rPr lang="en-US" b="1" dirty="0"/>
              <a:t> </a:t>
            </a:r>
            <a:r>
              <a:rPr lang="en-US" dirty="0"/>
              <a:t>Yog </a:t>
            </a:r>
            <a:r>
              <a:rPr lang="en-US" dirty="0" err="1"/>
              <a:t>Koj</a:t>
            </a:r>
            <a:r>
              <a:rPr lang="en-US" dirty="0"/>
              <a:t> </a:t>
            </a:r>
            <a:r>
              <a:rPr lang="en-US" dirty="0" err="1"/>
              <a:t>Lub</a:t>
            </a:r>
            <a:r>
              <a:rPr lang="en-US" b="1" dirty="0"/>
              <a:t> </a:t>
            </a:r>
            <a:r>
              <a:rPr lang="en-US" b="1" i="1" dirty="0"/>
              <a:t>Account</a:t>
            </a:r>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77405" y="1870727"/>
            <a:ext cx="5335072" cy="3949970"/>
          </a:xfrm>
        </p:spPr>
        <p:txBody>
          <a:bodyPr vert="horz" lIns="91440" tIns="45720" rIns="91440" bIns="45720" rtlCol="0" anchor="t">
            <a:noAutofit/>
          </a:bodyPr>
          <a:lstStyle/>
          <a:p>
            <a:pPr marL="0" indent="0">
              <a:lnSpc>
                <a:spcPct val="150000"/>
              </a:lnSpc>
              <a:spcBef>
                <a:spcPts val="0"/>
              </a:spcBef>
              <a:buNone/>
            </a:pPr>
            <a:r>
              <a:rPr lang="en-US" sz="2400" dirty="0"/>
              <a:t>9. Siv </a:t>
            </a:r>
            <a:r>
              <a:rPr lang="en-US" sz="2400" dirty="0" err="1"/>
              <a:t>qhov</a:t>
            </a:r>
            <a:r>
              <a:rPr lang="en-US" sz="2400" dirty="0"/>
              <a:t> </a:t>
            </a:r>
            <a:r>
              <a:rPr lang="en-US" sz="2400" b="1" i="1" dirty="0"/>
              <a:t>Duo Mobile </a:t>
            </a:r>
            <a:r>
              <a:rPr lang="en-US" sz="2400" dirty="0" err="1"/>
              <a:t>qhia</a:t>
            </a:r>
            <a:r>
              <a:rPr lang="en-US" sz="2400" dirty="0"/>
              <a:t>:</a:t>
            </a:r>
          </a:p>
          <a:p>
            <a:pPr lvl="1">
              <a:lnSpc>
                <a:spcPct val="150000"/>
              </a:lnSpc>
              <a:spcBef>
                <a:spcPts val="0"/>
              </a:spcBef>
            </a:pPr>
            <a:r>
              <a:rPr lang="en-US" sz="2000" dirty="0" err="1"/>
              <a:t>Ntaus</a:t>
            </a:r>
            <a:r>
              <a:rPr lang="en-US" sz="2000" dirty="0"/>
              <a:t> </a:t>
            </a:r>
            <a:r>
              <a:rPr lang="en-US" sz="2000" dirty="0" err="1"/>
              <a:t>tus</a:t>
            </a:r>
            <a:r>
              <a:rPr lang="en-US" sz="2000" dirty="0"/>
              <a:t> </a:t>
            </a:r>
            <a:r>
              <a:rPr lang="en-US" sz="2000" b="1" i="1" dirty="0"/>
              <a:t>Verification Code </a:t>
            </a:r>
            <a:r>
              <a:rPr lang="en-US" sz="2000" b="1" dirty="0"/>
              <a:t>(</a:t>
            </a:r>
            <a:r>
              <a:rPr lang="en-US" sz="2000" b="1" dirty="0" err="1"/>
              <a:t>lej</a:t>
            </a:r>
            <a:r>
              <a:rPr lang="en-US" sz="2000" b="1" dirty="0"/>
              <a:t>) </a:t>
            </a:r>
            <a:r>
              <a:rPr lang="en-US" sz="2000" dirty="0" err="1"/>
              <a:t>rau</a:t>
            </a:r>
            <a:r>
              <a:rPr lang="en-US" sz="2000" dirty="0"/>
              <a:t> </a:t>
            </a:r>
          </a:p>
          <a:p>
            <a:pPr marL="457200" lvl="1" indent="0">
              <a:lnSpc>
                <a:spcPct val="150000"/>
              </a:lnSpc>
              <a:spcBef>
                <a:spcPts val="0"/>
              </a:spcBef>
              <a:buNone/>
            </a:pPr>
            <a:r>
              <a:rPr lang="en-US" sz="2000" dirty="0"/>
              <a:t>	</a:t>
            </a:r>
            <a:r>
              <a:rPr lang="en-US" sz="2000" dirty="0" err="1"/>
              <a:t>los</a:t>
            </a:r>
            <a:endParaRPr lang="en-US" sz="2000" dirty="0"/>
          </a:p>
          <a:p>
            <a:pPr lvl="1">
              <a:lnSpc>
                <a:spcPct val="150000"/>
              </a:lnSpc>
              <a:spcBef>
                <a:spcPts val="0"/>
              </a:spcBef>
            </a:pPr>
            <a:r>
              <a:rPr lang="en-US" sz="2000" dirty="0"/>
              <a:t>Kov </a:t>
            </a:r>
            <a:r>
              <a:rPr lang="en-US" sz="2000" dirty="0" err="1"/>
              <a:t>qhov</a:t>
            </a:r>
            <a:r>
              <a:rPr lang="en-US" sz="2000" dirty="0"/>
              <a:t> </a:t>
            </a:r>
            <a:r>
              <a:rPr lang="en-US" sz="2000" b="1" i="1" dirty="0"/>
              <a:t>Other options </a:t>
            </a:r>
            <a:r>
              <a:rPr lang="en-US" sz="2000" dirty="0" err="1"/>
              <a:t>thiab</a:t>
            </a:r>
            <a:r>
              <a:rPr lang="en-US" sz="2000" dirty="0"/>
              <a:t> </a:t>
            </a:r>
            <a:r>
              <a:rPr lang="en-US" sz="2000" dirty="0" err="1"/>
              <a:t>ntaus</a:t>
            </a:r>
            <a:r>
              <a:rPr lang="en-US" sz="2000" dirty="0"/>
              <a:t> </a:t>
            </a:r>
            <a:r>
              <a:rPr lang="en-US" sz="2000" dirty="0" err="1"/>
              <a:t>koj</a:t>
            </a:r>
            <a:r>
              <a:rPr lang="en-US" sz="2000" dirty="0"/>
              <a:t> </a:t>
            </a:r>
            <a:r>
              <a:rPr lang="en-US" sz="2000" dirty="0" err="1"/>
              <a:t>tus</a:t>
            </a:r>
            <a:r>
              <a:rPr lang="en-US" sz="2000" dirty="0"/>
              <a:t> </a:t>
            </a:r>
            <a:r>
              <a:rPr lang="en-US" sz="2000" b="1" i="1" dirty="0"/>
              <a:t>Duo Mobile passcode </a:t>
            </a:r>
            <a:r>
              <a:rPr lang="en-US" sz="2000" b="1" dirty="0"/>
              <a:t>(</a:t>
            </a:r>
            <a:r>
              <a:rPr lang="en-US" sz="2000" b="1" dirty="0" err="1"/>
              <a:t>lej</a:t>
            </a:r>
            <a:r>
              <a:rPr lang="en-US" sz="2000" b="1" dirty="0"/>
              <a:t>)</a:t>
            </a:r>
            <a:r>
              <a:rPr lang="en-US" sz="2000" b="1" i="1" dirty="0"/>
              <a:t> </a:t>
            </a:r>
            <a:r>
              <a:rPr lang="en-US" sz="2000" dirty="0" err="1"/>
              <a:t>rau</a:t>
            </a:r>
            <a:endParaRPr lang="en-US" sz="2000" dirty="0"/>
          </a:p>
          <a:p>
            <a:pPr marL="0" indent="0">
              <a:buNone/>
            </a:pPr>
            <a:endParaRPr lang="en-US" sz="2400" dirty="0"/>
          </a:p>
          <a:p>
            <a:pPr marL="0" indent="0">
              <a:buNone/>
            </a:pPr>
            <a:r>
              <a:rPr lang="en-US" sz="2400" dirty="0" err="1"/>
              <a:t>Koj</a:t>
            </a:r>
            <a:r>
              <a:rPr lang="en-US" sz="2400" dirty="0"/>
              <a:t> </a:t>
            </a:r>
            <a:r>
              <a:rPr lang="en-US" sz="2400" dirty="0" err="1"/>
              <a:t>nkag</a:t>
            </a:r>
            <a:r>
              <a:rPr lang="en-US" sz="2400" dirty="0"/>
              <a:t> tau </a:t>
            </a:r>
            <a:r>
              <a:rPr lang="en-US" sz="2400" dirty="0" err="1"/>
              <a:t>rau</a:t>
            </a:r>
            <a:r>
              <a:rPr lang="en-US" sz="2400" dirty="0"/>
              <a:t> </a:t>
            </a:r>
            <a:r>
              <a:rPr lang="en-US" sz="2400" dirty="0" err="1"/>
              <a:t>hauv</a:t>
            </a:r>
            <a:r>
              <a:rPr lang="en-US" sz="2400" dirty="0"/>
              <a:t> </a:t>
            </a:r>
            <a:r>
              <a:rPr lang="en-US" sz="2400" dirty="0" err="1"/>
              <a:t>qhov</a:t>
            </a:r>
            <a:r>
              <a:rPr lang="en-US" sz="2400" dirty="0"/>
              <a:t> </a:t>
            </a:r>
            <a:r>
              <a:rPr lang="en-US" sz="2400" i="1" dirty="0"/>
              <a:t>Workday app </a:t>
            </a:r>
            <a:r>
              <a:rPr lang="en-US" sz="2400" dirty="0" err="1"/>
              <a:t>lawm</a:t>
            </a:r>
            <a:r>
              <a:rPr lang="en-US" sz="2400" dirty="0"/>
              <a:t>!</a:t>
            </a:r>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a:xfrm>
            <a:off x="5117589" y="1011403"/>
            <a:ext cx="6365020" cy="1600200"/>
          </a:xfrm>
        </p:spPr>
        <p:txBody>
          <a:bodyPr>
            <a:normAutofit fontScale="90000"/>
          </a:bodyPr>
          <a:lstStyle/>
          <a:p>
            <a:r>
              <a:rPr lang="en-US" sz="5400" b="1" dirty="0"/>
              <a:t>Kev </a:t>
            </a:r>
            <a:r>
              <a:rPr lang="en-US" sz="5400" b="1" dirty="0" err="1"/>
              <a:t>Qhia</a:t>
            </a:r>
            <a:r>
              <a:rPr lang="en-US" sz="5400" b="1" dirty="0"/>
              <a:t> </a:t>
            </a:r>
            <a:r>
              <a:rPr lang="en-US" sz="5400" b="1" i="1" dirty="0"/>
              <a:t>Workday</a:t>
            </a:r>
            <a:r>
              <a:rPr lang="en-US" sz="5400" b="1" dirty="0"/>
              <a:t> Tim</a:t>
            </a:r>
            <a:r>
              <a:rPr lang="en-US" sz="5400" dirty="0"/>
              <a:t> </a:t>
            </a:r>
            <a:r>
              <a:rPr lang="en-US" sz="5400" b="1" dirty="0" err="1"/>
              <a:t>Ntsej</a:t>
            </a:r>
            <a:r>
              <a:rPr lang="en-US" sz="5400" dirty="0"/>
              <a:t> </a:t>
            </a:r>
            <a:r>
              <a:rPr lang="en-US" sz="5400" b="1" dirty="0"/>
              <a:t>Tim </a:t>
            </a:r>
            <a:r>
              <a:rPr lang="en-US" sz="5400" b="1" dirty="0" err="1"/>
              <a:t>Muag</a:t>
            </a:r>
            <a:endParaRPr lang="en-US" sz="5400" b="1" dirty="0"/>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9" y="3405915"/>
            <a:ext cx="6927390" cy="1325195"/>
          </a:xfrm>
        </p:spPr>
        <p:txBody>
          <a:bodyPr vert="horz" lIns="91440" tIns="45720" rIns="91440" bIns="45720" rtlCol="0" anchor="t">
            <a:normAutofit fontScale="70000" lnSpcReduction="20000"/>
          </a:bodyPr>
          <a:lstStyle/>
          <a:p>
            <a:r>
              <a:rPr lang="en-US" sz="3600" b="1" dirty="0"/>
              <a:t>Sau </a:t>
            </a:r>
            <a:r>
              <a:rPr lang="en-US" sz="3600" b="1" dirty="0" err="1"/>
              <a:t>npe</a:t>
            </a:r>
            <a:r>
              <a:rPr lang="en-US" sz="3600" b="1" dirty="0"/>
              <a:t> </a:t>
            </a:r>
            <a:r>
              <a:rPr lang="en-US" sz="3600" b="1" dirty="0" err="1"/>
              <a:t>rau</a:t>
            </a:r>
            <a:r>
              <a:rPr lang="en-US" sz="3600" b="1" dirty="0"/>
              <a:t> </a:t>
            </a:r>
            <a:r>
              <a:rPr lang="en-US" sz="3600" dirty="0" err="1"/>
              <a:t>ntawm</a:t>
            </a:r>
            <a:r>
              <a:rPr lang="en-US" sz="3600" dirty="0"/>
              <a:t> </a:t>
            </a:r>
            <a:r>
              <a:rPr lang="en-US" sz="3600" dirty="0" err="1"/>
              <a:t>daim</a:t>
            </a:r>
            <a:r>
              <a:rPr lang="en-US" sz="3600" dirty="0"/>
              <a:t> </a:t>
            </a:r>
            <a:r>
              <a:rPr lang="en-US" sz="3600" dirty="0" err="1"/>
              <a:t>ntawv</a:t>
            </a:r>
            <a:r>
              <a:rPr lang="en-US" sz="3600" dirty="0"/>
              <a:t> </a:t>
            </a:r>
            <a:r>
              <a:rPr lang="en-US" sz="3600" dirty="0" err="1"/>
              <a:t>nram</a:t>
            </a:r>
            <a:r>
              <a:rPr lang="en-US" sz="3600" dirty="0"/>
              <a:t> </a:t>
            </a:r>
            <a:r>
              <a:rPr lang="en-US" sz="3600" dirty="0" err="1"/>
              <a:t>qhov</a:t>
            </a:r>
            <a:r>
              <a:rPr lang="en-US" sz="3600" dirty="0"/>
              <a:t> </a:t>
            </a:r>
            <a:r>
              <a:rPr lang="en-US" sz="3600" dirty="0" err="1"/>
              <a:t>rooj</a:t>
            </a:r>
            <a:r>
              <a:rPr lang="en-US" sz="3600" dirty="0"/>
              <a:t> </a:t>
            </a:r>
            <a:r>
              <a:rPr lang="en-US" sz="3600" dirty="0" err="1"/>
              <a:t>nkag</a:t>
            </a:r>
            <a:r>
              <a:rPr lang="en-US" sz="3600" dirty="0"/>
              <a:t> </a:t>
            </a:r>
            <a:r>
              <a:rPr lang="en-US" sz="3600" dirty="0" err="1"/>
              <a:t>los</a:t>
            </a:r>
            <a:endParaRPr lang="en-US" sz="3600" dirty="0"/>
          </a:p>
          <a:p>
            <a:r>
              <a:rPr lang="en-US" sz="3600" dirty="0" err="1"/>
              <a:t>Zaum</a:t>
            </a:r>
            <a:r>
              <a:rPr lang="en-US" sz="3600" dirty="0"/>
              <a:t> </a:t>
            </a:r>
            <a:r>
              <a:rPr lang="en-US" sz="3600" dirty="0" err="1"/>
              <a:t>ntawm</a:t>
            </a:r>
            <a:r>
              <a:rPr lang="en-US" sz="3600" dirty="0"/>
              <a:t> </a:t>
            </a:r>
            <a:r>
              <a:rPr lang="en-US" sz="3600" dirty="0" err="1"/>
              <a:t>ib</a:t>
            </a:r>
            <a:r>
              <a:rPr lang="en-US" sz="3600" dirty="0"/>
              <a:t> </a:t>
            </a:r>
            <a:r>
              <a:rPr lang="en-US" sz="3600" dirty="0" err="1"/>
              <a:t>lub</a:t>
            </a:r>
            <a:r>
              <a:rPr lang="en-US" sz="3600" b="1" dirty="0"/>
              <a:t> </a:t>
            </a:r>
            <a:r>
              <a:rPr lang="en-US" sz="3600" b="1" i="1" dirty="0"/>
              <a:t>computer</a:t>
            </a:r>
            <a:r>
              <a:rPr lang="en-US" sz="3600" b="1" dirty="0"/>
              <a:t> </a:t>
            </a:r>
            <a:r>
              <a:rPr lang="en-US" sz="3600" b="1" dirty="0" err="1"/>
              <a:t>tsis</a:t>
            </a:r>
            <a:r>
              <a:rPr lang="en-US" sz="3600" b="1" dirty="0"/>
              <a:t> </a:t>
            </a:r>
            <a:r>
              <a:rPr lang="en-US" sz="3600" b="1" dirty="0" err="1"/>
              <a:t>muaj</a:t>
            </a:r>
            <a:r>
              <a:rPr lang="en-US" sz="3600" b="1" dirty="0"/>
              <a:t> </a:t>
            </a:r>
            <a:r>
              <a:rPr lang="en-US" sz="3600" b="1" dirty="0" err="1"/>
              <a:t>neeg</a:t>
            </a:r>
            <a:r>
              <a:rPr lang="en-US" sz="3600" b="1" dirty="0"/>
              <a:t> </a:t>
            </a:r>
            <a:r>
              <a:rPr lang="en-US" sz="3600" b="1" dirty="0" err="1"/>
              <a:t>zaum</a:t>
            </a:r>
            <a:endParaRPr lang="en-US" sz="3600" b="1" dirty="0"/>
          </a:p>
        </p:txBody>
      </p:sp>
      <p:sp>
        <p:nvSpPr>
          <p:cNvPr id="7" name="Text Placeholder 6">
            <a:extLst>
              <a:ext uri="{FF2B5EF4-FFF2-40B4-BE49-F238E27FC236}">
                <a16:creationId xmlns:a16="http://schemas.microsoft.com/office/drawing/2014/main" id="{8EEBA49D-3093-B3C2-7E21-6FE2610477C8}"/>
              </a:ext>
            </a:extLst>
          </p:cNvPr>
          <p:cNvSpPr>
            <a:spLocks noGrp="1"/>
          </p:cNvSpPr>
          <p:nvPr>
            <p:ph type="body" sz="half" idx="2"/>
          </p:nvPr>
        </p:nvSpPr>
        <p:spPr>
          <a:xfrm>
            <a:off x="5264610" y="2611603"/>
            <a:ext cx="6365020" cy="519307"/>
          </a:xfrm>
        </p:spPr>
        <p:txBody>
          <a:bodyPr>
            <a:normAutofit lnSpcReduction="10000"/>
          </a:bodyPr>
          <a:lstStyle/>
          <a:p>
            <a:r>
              <a:rPr lang="en-US" sz="3200" dirty="0" err="1"/>
              <a:t>Asthiv</a:t>
            </a:r>
            <a:r>
              <a:rPr lang="en-US" sz="3200" dirty="0"/>
              <a:t> 1</a:t>
            </a:r>
          </a:p>
        </p:txBody>
      </p:sp>
      <p:sp>
        <p:nvSpPr>
          <p:cNvPr id="8" name="Slide Number Placeholder 7">
            <a:extLst>
              <a:ext uri="{FF2B5EF4-FFF2-40B4-BE49-F238E27FC236}">
                <a16:creationId xmlns:a16="http://schemas.microsoft.com/office/drawing/2014/main" id="{CD04D417-84FD-F11A-AC01-FB1BF4CD4065}"/>
              </a:ext>
            </a:extLst>
          </p:cNvPr>
          <p:cNvSpPr>
            <a:spLocks noGrp="1"/>
          </p:cNvSpPr>
          <p:nvPr>
            <p:ph type="sldNum" sz="quarter" idx="12"/>
          </p:nvPr>
        </p:nvSpPr>
        <p:spPr/>
        <p:txBody>
          <a:bodyPr/>
          <a:lstStyle/>
          <a:p>
            <a:fld id="{5AE48DDE-99B8-4AE1-A822-D5D33CFFC483}" type="slidenum">
              <a:rPr lang="en-US" smtClean="0"/>
              <a:t>2</a:t>
            </a:fld>
            <a:endParaRPr lang="en-US" dirty="0"/>
          </a:p>
        </p:txBody>
      </p:sp>
      <p:sp>
        <p:nvSpPr>
          <p:cNvPr id="4" name="Text Box 2">
            <a:extLst>
              <a:ext uri="{FF2B5EF4-FFF2-40B4-BE49-F238E27FC236}">
                <a16:creationId xmlns:a16="http://schemas.microsoft.com/office/drawing/2014/main" id="{7DFE23C1-4052-00D2-3AFD-40CDF254047A}"/>
              </a:ext>
            </a:extLst>
          </p:cNvPr>
          <p:cNvSpPr txBox="1">
            <a:spLocks noChangeArrowheads="1"/>
          </p:cNvSpPr>
          <p:nvPr/>
        </p:nvSpPr>
        <p:spPr bwMode="auto">
          <a:xfrm>
            <a:off x="10422255" y="142875"/>
            <a:ext cx="1607820" cy="24384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91440" marR="228600">
              <a:lnSpc>
                <a:spcPct val="107000"/>
              </a:lnSpc>
            </a:pPr>
            <a:r>
              <a:rPr lang="en-US" sz="1000" b="1" kern="100" dirty="0">
                <a:solidFill>
                  <a:srgbClr val="000000"/>
                </a:solidFill>
                <a:effectLst/>
                <a:latin typeface="Times New Roman" panose="02020603050405020304" pitchFamily="18" charset="0"/>
                <a:ea typeface="Calibri" panose="020F0502020204030204" pitchFamily="34" charset="0"/>
              </a:rPr>
              <a:t>HMOOB / </a:t>
            </a:r>
            <a:r>
              <a:rPr lang="en-US" sz="1000" b="1" i="1" kern="100" dirty="0">
                <a:solidFill>
                  <a:srgbClr val="000000"/>
                </a:solidFill>
                <a:effectLst/>
                <a:latin typeface="Times New Roman" panose="02020603050405020304" pitchFamily="18" charset="0"/>
                <a:ea typeface="Calibri" panose="020F0502020204030204" pitchFamily="34" charset="0"/>
              </a:rPr>
              <a:t>HMONG</a:t>
            </a:r>
            <a:endParaRPr lang="es-ES_tradnl" sz="1000" kern="100" dirty="0">
              <a:solidFill>
                <a:srgbClr val="000000"/>
              </a:solidFill>
              <a:effectLst/>
              <a:latin typeface="Red Hat Display" panose="02010303040201060303" pitchFamily="2" charset="0"/>
              <a:ea typeface="Calibri" panose="020F0502020204030204" pitchFamily="34" charset="0"/>
            </a:endParaRPr>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149906" y="205253"/>
            <a:ext cx="8944555" cy="1063574"/>
          </a:xfrm>
        </p:spPr>
        <p:txBody>
          <a:bodyPr>
            <a:normAutofit fontScale="90000"/>
          </a:bodyPr>
          <a:lstStyle/>
          <a:p>
            <a:r>
              <a:rPr lang="en-US" dirty="0" err="1"/>
              <a:t>Nkag</a:t>
            </a:r>
            <a:r>
              <a:rPr lang="en-US" dirty="0"/>
              <a:t> </a:t>
            </a:r>
            <a:r>
              <a:rPr lang="en-US" dirty="0" err="1"/>
              <a:t>rau</a:t>
            </a:r>
            <a:r>
              <a:rPr lang="en-US" dirty="0"/>
              <a:t> </a:t>
            </a:r>
            <a:r>
              <a:rPr lang="en-US" dirty="0" err="1"/>
              <a:t>hauv</a:t>
            </a:r>
            <a:r>
              <a:rPr lang="en-US" dirty="0"/>
              <a:t> </a:t>
            </a:r>
            <a:r>
              <a:rPr lang="en-US" dirty="0" err="1"/>
              <a:t>lub</a:t>
            </a:r>
            <a:r>
              <a:rPr lang="en-US" b="1" dirty="0"/>
              <a:t> </a:t>
            </a:r>
            <a:r>
              <a:rPr lang="en-US" b="1" i="1" dirty="0"/>
              <a:t>Workday Website</a:t>
            </a:r>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en-US" dirty="0" err="1"/>
              <a:t>Cov</a:t>
            </a:r>
            <a:r>
              <a:rPr lang="en-US" dirty="0"/>
              <a:t> </a:t>
            </a:r>
            <a:r>
              <a:rPr lang="en-US" i="1" dirty="0"/>
              <a:t>Internet browsers</a:t>
            </a:r>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normAutofit/>
          </a:bodyPr>
          <a:lstStyle/>
          <a:p>
            <a:r>
              <a:rPr lang="en-US" b="1" dirty="0"/>
              <a:t>Mus </a:t>
            </a:r>
            <a:r>
              <a:rPr lang="en-US" b="1" dirty="0" err="1"/>
              <a:t>rau</a:t>
            </a:r>
            <a:r>
              <a:rPr lang="en-US" b="1" dirty="0"/>
              <a:t> </a:t>
            </a:r>
            <a:r>
              <a:rPr lang="en-US" b="1" dirty="0" err="1"/>
              <a:t>hauv</a:t>
            </a:r>
            <a:r>
              <a:rPr lang="en-US" b="1" dirty="0"/>
              <a:t> </a:t>
            </a:r>
            <a:r>
              <a:rPr lang="en-US" b="1" i="1" dirty="0" err="1"/>
              <a:t>MyUW</a:t>
            </a:r>
            <a:r>
              <a:rPr lang="en-US" b="1" i="1" dirty="0"/>
              <a:t> website</a:t>
            </a:r>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10523403" cy="3584838"/>
          </a:xfrm>
        </p:spPr>
        <p:txBody>
          <a:bodyPr vert="horz" lIns="91440" tIns="45720" rIns="91440" bIns="45720" rtlCol="0" anchor="t">
            <a:normAutofit/>
          </a:bodyPr>
          <a:lstStyle/>
          <a:p>
            <a:pPr marL="514350" indent="-514350">
              <a:buAutoNum type="arabicPeriod"/>
            </a:pPr>
            <a:r>
              <a:rPr lang="en-US" dirty="0" err="1"/>
              <a:t>Qhib</a:t>
            </a:r>
            <a:r>
              <a:rPr lang="en-US" dirty="0"/>
              <a:t> </a:t>
            </a:r>
            <a:r>
              <a:rPr lang="en-US" dirty="0" err="1"/>
              <a:t>ib</a:t>
            </a:r>
            <a:r>
              <a:rPr lang="en-US" dirty="0"/>
              <a:t> </a:t>
            </a:r>
            <a:r>
              <a:rPr lang="en-US" dirty="0" err="1"/>
              <a:t>qho</a:t>
            </a:r>
            <a:r>
              <a:rPr lang="en-US" dirty="0"/>
              <a:t> </a:t>
            </a:r>
            <a:r>
              <a:rPr lang="en-US" i="1" dirty="0"/>
              <a:t>internet browser</a:t>
            </a:r>
          </a:p>
          <a:p>
            <a:pPr marL="514350" indent="-514350">
              <a:buAutoNum type="arabicPeriod"/>
            </a:pPr>
            <a:r>
              <a:rPr lang="en-US" dirty="0" err="1"/>
              <a:t>Nrhiav</a:t>
            </a:r>
            <a:r>
              <a:rPr lang="en-US" dirty="0"/>
              <a:t> </a:t>
            </a:r>
            <a:r>
              <a:rPr lang="en-US" dirty="0" err="1"/>
              <a:t>kab</a:t>
            </a:r>
            <a:r>
              <a:rPr lang="en-US" dirty="0"/>
              <a:t> </a:t>
            </a:r>
            <a:r>
              <a:rPr lang="en-US" i="1" dirty="0"/>
              <a:t>address bar</a:t>
            </a:r>
          </a:p>
          <a:p>
            <a:pPr marL="514350" indent="-514350">
              <a:buAutoNum type="arabicPeriod"/>
            </a:pPr>
            <a:r>
              <a:rPr lang="en-US" dirty="0" err="1"/>
              <a:t>Ntaus</a:t>
            </a:r>
            <a:r>
              <a:rPr lang="en-US" dirty="0"/>
              <a:t> </a:t>
            </a:r>
            <a:r>
              <a:rPr lang="en-US" b="1" dirty="0"/>
              <a:t>my.wisc.edu</a:t>
            </a:r>
            <a:r>
              <a:rPr lang="en-US" dirty="0"/>
              <a:t> </a:t>
            </a:r>
            <a:r>
              <a:rPr lang="en-US" dirty="0" err="1"/>
              <a:t>rau</a:t>
            </a:r>
            <a:r>
              <a:rPr lang="en-US" dirty="0"/>
              <a:t> </a:t>
            </a:r>
            <a:r>
              <a:rPr lang="en-US" dirty="0" err="1"/>
              <a:t>ntawm</a:t>
            </a:r>
            <a:r>
              <a:rPr lang="en-US" dirty="0"/>
              <a:t> </a:t>
            </a:r>
            <a:r>
              <a:rPr lang="en-US" dirty="0" err="1"/>
              <a:t>kab</a:t>
            </a:r>
            <a:r>
              <a:rPr lang="en-US" dirty="0"/>
              <a:t> </a:t>
            </a:r>
            <a:r>
              <a:rPr lang="en-US" i="1" dirty="0"/>
              <a:t>address bar</a:t>
            </a:r>
          </a:p>
          <a:p>
            <a:pPr marL="514350" indent="-514350">
              <a:buAutoNum type="arabicPeriod"/>
            </a:pPr>
            <a:r>
              <a:rPr lang="en-US" dirty="0" err="1"/>
              <a:t>Nias</a:t>
            </a:r>
            <a:r>
              <a:rPr lang="en-US" dirty="0"/>
              <a:t> </a:t>
            </a:r>
            <a:r>
              <a:rPr lang="en-US" dirty="0" err="1"/>
              <a:t>lub</a:t>
            </a:r>
            <a:r>
              <a:rPr lang="en-US" dirty="0"/>
              <a:t> </a:t>
            </a:r>
            <a:r>
              <a:rPr lang="en-US" dirty="0" err="1"/>
              <a:t>pob</a:t>
            </a:r>
            <a:r>
              <a:rPr lang="en-US" dirty="0"/>
              <a:t> </a:t>
            </a:r>
            <a:r>
              <a:rPr lang="en-US" b="1" i="1" dirty="0"/>
              <a:t>enter</a:t>
            </a:r>
            <a:r>
              <a:rPr lang="en-US" b="1" dirty="0"/>
              <a:t> </a:t>
            </a:r>
            <a:r>
              <a:rPr lang="en-US" dirty="0" err="1"/>
              <a:t>ntawm</a:t>
            </a:r>
            <a:r>
              <a:rPr lang="en-US" dirty="0"/>
              <a:t> </a:t>
            </a:r>
            <a:r>
              <a:rPr lang="en-US" dirty="0" err="1"/>
              <a:t>koj</a:t>
            </a:r>
            <a:r>
              <a:rPr lang="en-US" dirty="0"/>
              <a:t> </a:t>
            </a:r>
            <a:r>
              <a:rPr lang="en-US" dirty="0" err="1"/>
              <a:t>daim</a:t>
            </a:r>
            <a:r>
              <a:rPr lang="en-US" dirty="0"/>
              <a:t> </a:t>
            </a:r>
            <a:r>
              <a:rPr lang="en-US" i="1" dirty="0"/>
              <a:t>keyboard</a:t>
            </a:r>
            <a:r>
              <a:rPr lang="en-US" dirty="0"/>
              <a:t> (</a:t>
            </a:r>
            <a:r>
              <a:rPr lang="en-US" dirty="0" err="1"/>
              <a:t>ntaus</a:t>
            </a:r>
            <a:r>
              <a:rPr lang="en-US" dirty="0"/>
              <a:t> </a:t>
            </a:r>
            <a:r>
              <a:rPr lang="en-US" dirty="0" err="1"/>
              <a:t>ntawv</a:t>
            </a:r>
            <a:r>
              <a:rPr lang="en-US" dirty="0"/>
              <a:t>)</a:t>
            </a:r>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normAutofit/>
          </a:bodyPr>
          <a:lstStyle/>
          <a:p>
            <a:r>
              <a:rPr lang="en-US" b="1" dirty="0" err="1"/>
              <a:t>Nkag</a:t>
            </a:r>
            <a:r>
              <a:rPr lang="en-US" b="1" dirty="0"/>
              <a:t> </a:t>
            </a:r>
            <a:r>
              <a:rPr lang="en-US" b="1" dirty="0" err="1"/>
              <a:t>rau</a:t>
            </a:r>
            <a:r>
              <a:rPr lang="en-US" b="1" dirty="0"/>
              <a:t> </a:t>
            </a:r>
            <a:r>
              <a:rPr lang="en-US" b="1" dirty="0" err="1"/>
              <a:t>hauv</a:t>
            </a:r>
            <a:r>
              <a:rPr lang="en-US" b="1" dirty="0"/>
              <a:t> </a:t>
            </a:r>
            <a:r>
              <a:rPr lang="en-US" b="1" i="1" dirty="0" err="1"/>
              <a:t>MyUW</a:t>
            </a:r>
            <a:endParaRPr lang="en-US" b="1" i="1" dirty="0"/>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94063" y="1548379"/>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sz="3300" dirty="0" err="1"/>
              <a:t>Ntaus</a:t>
            </a:r>
            <a:r>
              <a:rPr lang="en-US" sz="3300" dirty="0"/>
              <a:t> </a:t>
            </a:r>
            <a:r>
              <a:rPr lang="en-US" sz="3300" dirty="0" err="1"/>
              <a:t>koj</a:t>
            </a:r>
            <a:r>
              <a:rPr lang="en-US" sz="3300" dirty="0"/>
              <a:t> </a:t>
            </a:r>
            <a:r>
              <a:rPr lang="en-US" sz="3300" dirty="0" err="1"/>
              <a:t>tus</a:t>
            </a:r>
            <a:r>
              <a:rPr lang="en-US" sz="3300" dirty="0"/>
              <a:t> </a:t>
            </a:r>
            <a:r>
              <a:rPr lang="en-US" sz="3300" b="1" i="1" dirty="0"/>
              <a:t>NetID</a:t>
            </a:r>
            <a:r>
              <a:rPr lang="en-US" sz="3300" b="1" dirty="0"/>
              <a:t> </a:t>
            </a:r>
            <a:r>
              <a:rPr lang="en-US" sz="3300" dirty="0" err="1"/>
              <a:t>rau</a:t>
            </a:r>
            <a:endParaRPr lang="en-US" sz="3300" dirty="0"/>
          </a:p>
          <a:p>
            <a:pPr marL="514350" indent="-514350">
              <a:lnSpc>
                <a:spcPct val="150000"/>
              </a:lnSpc>
              <a:spcBef>
                <a:spcPts val="0"/>
              </a:spcBef>
              <a:buFont typeface="+mj-lt"/>
              <a:buAutoNum type="arabicPeriod"/>
            </a:pPr>
            <a:r>
              <a:rPr lang="en-US" sz="3300" dirty="0" err="1"/>
              <a:t>Ntaus</a:t>
            </a:r>
            <a:r>
              <a:rPr lang="en-US" sz="3300" dirty="0"/>
              <a:t> </a:t>
            </a:r>
            <a:r>
              <a:rPr lang="en-US" sz="3300" dirty="0" err="1"/>
              <a:t>koj</a:t>
            </a:r>
            <a:r>
              <a:rPr lang="en-US" sz="3300" dirty="0"/>
              <a:t> </a:t>
            </a:r>
            <a:r>
              <a:rPr lang="en-US" sz="3300" dirty="0" err="1"/>
              <a:t>tus</a:t>
            </a:r>
            <a:r>
              <a:rPr lang="en-US" sz="3300" dirty="0"/>
              <a:t> </a:t>
            </a:r>
            <a:r>
              <a:rPr lang="en-US" sz="3300" b="1" i="1" dirty="0"/>
              <a:t>Password</a:t>
            </a:r>
            <a:r>
              <a:rPr lang="en-US" sz="3300" b="1" dirty="0"/>
              <a:t> </a:t>
            </a:r>
            <a:r>
              <a:rPr lang="en-US" sz="3300" dirty="0" err="1"/>
              <a:t>rau</a:t>
            </a:r>
            <a:endParaRPr lang="en-US" sz="3300" dirty="0"/>
          </a:p>
          <a:p>
            <a:pPr marL="514350" indent="-514350">
              <a:lnSpc>
                <a:spcPct val="150000"/>
              </a:lnSpc>
              <a:spcBef>
                <a:spcPts val="0"/>
              </a:spcBef>
              <a:buFont typeface="+mj-lt"/>
              <a:buAutoNum type="arabicPeriod"/>
            </a:pPr>
            <a:r>
              <a:rPr lang="en-US" sz="3300" dirty="0" err="1"/>
              <a:t>Nyem</a:t>
            </a:r>
            <a:r>
              <a:rPr lang="en-US" sz="3300" dirty="0"/>
              <a:t> </a:t>
            </a:r>
            <a:r>
              <a:rPr lang="en-US" sz="3300" dirty="0" err="1"/>
              <a:t>qhov</a:t>
            </a:r>
            <a:r>
              <a:rPr lang="en-US" sz="3300" dirty="0"/>
              <a:t> </a:t>
            </a:r>
            <a:r>
              <a:rPr lang="en-US" sz="3300" b="1" i="1" dirty="0"/>
              <a:t>Log In</a:t>
            </a:r>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a:xfrm>
            <a:off x="689636" y="283526"/>
            <a:ext cx="9580637" cy="1063574"/>
          </a:xfrm>
        </p:spPr>
        <p:txBody>
          <a:bodyPr>
            <a:normAutofit fontScale="90000"/>
          </a:bodyPr>
          <a:lstStyle/>
          <a:p>
            <a:r>
              <a:rPr lang="en-US" i="1" dirty="0"/>
              <a:t>Duo Authentication </a:t>
            </a:r>
            <a:r>
              <a:rPr lang="en-US" sz="3300" dirty="0"/>
              <a:t>(</a:t>
            </a:r>
            <a:r>
              <a:rPr lang="en-US" sz="3300" dirty="0" err="1"/>
              <a:t>Qhia</a:t>
            </a:r>
            <a:r>
              <a:rPr lang="en-US" sz="3300" dirty="0"/>
              <a:t> </a:t>
            </a:r>
            <a:r>
              <a:rPr lang="en-US" sz="3300" dirty="0" err="1"/>
              <a:t>Tseeb</a:t>
            </a:r>
            <a:r>
              <a:rPr lang="en-US" sz="3300" dirty="0"/>
              <a:t> </a:t>
            </a:r>
            <a:r>
              <a:rPr lang="en-US" sz="3300" dirty="0" err="1"/>
              <a:t>Tias</a:t>
            </a:r>
            <a:r>
              <a:rPr lang="en-US" sz="3300" dirty="0"/>
              <a:t> Yog </a:t>
            </a:r>
            <a:r>
              <a:rPr lang="en-US" sz="3300" dirty="0" err="1"/>
              <a:t>koj</a:t>
            </a:r>
            <a:r>
              <a:rPr lang="en-US" sz="3300" dirty="0"/>
              <a:t>)</a:t>
            </a:r>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378787" y="1574813"/>
            <a:ext cx="10551002" cy="3584838"/>
          </a:xfrm>
        </p:spPr>
        <p:txBody>
          <a:bodyPr vert="horz" lIns="91440" tIns="45720" rIns="91440" bIns="45720" rtlCol="0" anchor="t">
            <a:normAutofit/>
          </a:bodyPr>
          <a:lstStyle/>
          <a:p>
            <a:pPr marL="0" indent="0">
              <a:buNone/>
            </a:pPr>
            <a:r>
              <a:rPr lang="en-US" dirty="0"/>
              <a:t>4. </a:t>
            </a:r>
            <a:r>
              <a:rPr lang="en-US" dirty="0" err="1"/>
              <a:t>Ntaus</a:t>
            </a:r>
            <a:r>
              <a:rPr lang="en-US" dirty="0"/>
              <a:t> </a:t>
            </a:r>
            <a:r>
              <a:rPr lang="en-US" dirty="0" err="1"/>
              <a:t>tus</a:t>
            </a:r>
            <a:r>
              <a:rPr lang="en-US" dirty="0"/>
              <a:t> </a:t>
            </a:r>
            <a:r>
              <a:rPr lang="en-US" b="1" i="1" dirty="0"/>
              <a:t>Verification Code </a:t>
            </a:r>
            <a:r>
              <a:rPr lang="en-US" b="1" dirty="0"/>
              <a:t>(</a:t>
            </a:r>
            <a:r>
              <a:rPr lang="en-US" b="1" dirty="0" err="1"/>
              <a:t>lej</a:t>
            </a:r>
            <a:r>
              <a:rPr lang="en-US" b="1" dirty="0"/>
              <a:t>)</a:t>
            </a:r>
            <a:r>
              <a:rPr lang="en-US" b="1" i="1" dirty="0"/>
              <a:t> </a:t>
            </a:r>
            <a:r>
              <a:rPr lang="en-US" dirty="0" err="1"/>
              <a:t>nrau</a:t>
            </a:r>
            <a:r>
              <a:rPr lang="en-US" dirty="0"/>
              <a:t> </a:t>
            </a:r>
            <a:r>
              <a:rPr lang="en-US" dirty="0" err="1"/>
              <a:t>koj</a:t>
            </a:r>
            <a:r>
              <a:rPr lang="en-US" dirty="0"/>
              <a:t> </a:t>
            </a:r>
            <a:r>
              <a:rPr lang="en-US" dirty="0" err="1"/>
              <a:t>lub</a:t>
            </a:r>
            <a:r>
              <a:rPr lang="en-US" dirty="0"/>
              <a:t> </a:t>
            </a:r>
            <a:r>
              <a:rPr lang="en-US" i="1" dirty="0"/>
              <a:t>smartphone</a:t>
            </a:r>
          </a:p>
          <a:p>
            <a:pPr marL="0" indent="0" algn="ctr">
              <a:buNone/>
            </a:pPr>
            <a:r>
              <a:rPr lang="en-US" dirty="0"/>
              <a:t>LOS </a:t>
            </a:r>
          </a:p>
          <a:p>
            <a:pPr marL="0" indent="0">
              <a:buNone/>
            </a:pPr>
            <a:r>
              <a:rPr lang="en-US" dirty="0"/>
              <a:t>Kov </a:t>
            </a:r>
            <a:r>
              <a:rPr lang="en-US" dirty="0" err="1"/>
              <a:t>qhov</a:t>
            </a:r>
            <a:r>
              <a:rPr lang="en-US" dirty="0"/>
              <a:t> </a:t>
            </a:r>
            <a:r>
              <a:rPr lang="en-US" b="1" i="1" dirty="0"/>
              <a:t>Other options </a:t>
            </a:r>
            <a:r>
              <a:rPr lang="en-US" dirty="0" err="1"/>
              <a:t>thiab</a:t>
            </a:r>
            <a:r>
              <a:rPr lang="en-US" dirty="0"/>
              <a:t> </a:t>
            </a:r>
            <a:r>
              <a:rPr lang="en-US" dirty="0" err="1"/>
              <a:t>ntaus</a:t>
            </a:r>
            <a:r>
              <a:rPr lang="en-US" dirty="0"/>
              <a:t> </a:t>
            </a:r>
            <a:r>
              <a:rPr lang="en-US" dirty="0" err="1"/>
              <a:t>koj</a:t>
            </a:r>
            <a:r>
              <a:rPr lang="en-US" dirty="0"/>
              <a:t> </a:t>
            </a:r>
            <a:r>
              <a:rPr lang="en-US" dirty="0" err="1"/>
              <a:t>tus</a:t>
            </a:r>
            <a:r>
              <a:rPr lang="en-US" dirty="0"/>
              <a:t> </a:t>
            </a:r>
            <a:r>
              <a:rPr lang="en-US" b="1" i="1" dirty="0"/>
              <a:t>Duo Mobile passcode </a:t>
            </a:r>
            <a:r>
              <a:rPr lang="en-US" b="1" dirty="0"/>
              <a:t>(</a:t>
            </a:r>
            <a:r>
              <a:rPr lang="en-US" b="1" dirty="0" err="1"/>
              <a:t>lej</a:t>
            </a:r>
            <a:r>
              <a:rPr lang="en-US" b="1" dirty="0"/>
              <a:t>) </a:t>
            </a:r>
            <a:r>
              <a:rPr lang="en-US" dirty="0" err="1"/>
              <a:t>rau</a:t>
            </a:r>
            <a:endParaRPr lang="en-US" dirty="0"/>
          </a:p>
          <a:p>
            <a:pPr marL="0" indent="0">
              <a:buNone/>
            </a:pPr>
            <a:endParaRPr lang="en-US" dirty="0"/>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3"/>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4"/>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n-US" smtClean="0"/>
              <a:t>23</a:t>
            </a:fld>
            <a:endParaRPr lang="en-US"/>
          </a:p>
        </p:txBody>
      </p:sp>
    </p:spTree>
    <p:extLst>
      <p:ext uri="{BB962C8B-B14F-4D97-AF65-F5344CB8AC3E}">
        <p14:creationId xmlns:p14="http://schemas.microsoft.com/office/powerpoint/2010/main" val="502887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p:txBody>
          <a:bodyPr/>
          <a:lstStyle/>
          <a:p>
            <a:r>
              <a:rPr lang="en-US" i="1" dirty="0" err="1"/>
              <a:t>MyUW</a:t>
            </a:r>
            <a:endParaRPr lang="en-US" i="1" dirty="0"/>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36196" y="2189354"/>
            <a:ext cx="9016117" cy="3584838"/>
          </a:xfrm>
        </p:spPr>
        <p:txBody>
          <a:bodyPr vert="horz" lIns="91440" tIns="45720" rIns="91440" bIns="45720" rtlCol="0" anchor="t">
            <a:normAutofit/>
          </a:bodyPr>
          <a:lstStyle/>
          <a:p>
            <a:pPr marL="0" indent="0">
              <a:buNone/>
            </a:pPr>
            <a:r>
              <a:rPr lang="en-US" dirty="0"/>
              <a:t>5. </a:t>
            </a:r>
            <a:r>
              <a:rPr lang="en-US" dirty="0" err="1"/>
              <a:t>Nrhiav</a:t>
            </a:r>
            <a:r>
              <a:rPr lang="en-US" dirty="0"/>
              <a:t> </a:t>
            </a:r>
            <a:r>
              <a:rPr lang="en-US" dirty="0" err="1"/>
              <a:t>qhov</a:t>
            </a:r>
            <a:r>
              <a:rPr lang="en-US" dirty="0"/>
              <a:t> </a:t>
            </a:r>
            <a:r>
              <a:rPr lang="en-US" b="1" i="1" dirty="0"/>
              <a:t>Workday app</a:t>
            </a:r>
          </a:p>
          <a:p>
            <a:pPr marL="0" indent="0">
              <a:buNone/>
            </a:pPr>
            <a:r>
              <a:rPr lang="en-US" dirty="0"/>
              <a:t>6. </a:t>
            </a:r>
            <a:r>
              <a:rPr lang="en-US" dirty="0" err="1"/>
              <a:t>Nyem</a:t>
            </a:r>
            <a:r>
              <a:rPr lang="en-US" b="1" dirty="0"/>
              <a:t> </a:t>
            </a:r>
            <a:r>
              <a:rPr lang="en-US" b="1" i="1" dirty="0"/>
              <a:t>Launch full app</a:t>
            </a:r>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6540071" y="657353"/>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n-US" smtClean="0"/>
              <a:t>24</a:t>
            </a:fld>
            <a:endParaRPr lang="en-US"/>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normAutofit/>
          </a:bodyPr>
          <a:lstStyle/>
          <a:p>
            <a:r>
              <a:rPr lang="en-US" b="1" dirty="0"/>
              <a:t>Sim Siv: </a:t>
            </a:r>
            <a:r>
              <a:rPr lang="en-US" b="1" dirty="0" err="1"/>
              <a:t>Nkag</a:t>
            </a:r>
            <a:r>
              <a:rPr lang="en-US" b="1" dirty="0"/>
              <a:t> </a:t>
            </a:r>
            <a:r>
              <a:rPr lang="en-US" b="1" dirty="0" err="1"/>
              <a:t>rau</a:t>
            </a:r>
            <a:r>
              <a:rPr lang="en-US" b="1" dirty="0"/>
              <a:t> </a:t>
            </a:r>
            <a:r>
              <a:rPr lang="en-US" b="1" dirty="0" err="1"/>
              <a:t>hauv</a:t>
            </a:r>
            <a:r>
              <a:rPr lang="en-US" b="1" dirty="0"/>
              <a:t> </a:t>
            </a:r>
            <a:r>
              <a:rPr lang="en-US" b="1" i="1" dirty="0"/>
              <a:t>Workday</a:t>
            </a:r>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a:bodyPr>
          <a:lstStyle/>
          <a:p>
            <a:pPr marL="0" indent="0">
              <a:buNone/>
            </a:pPr>
            <a:r>
              <a:rPr lang="en-US" sz="3300" b="1" dirty="0" err="1"/>
              <a:t>Nkag</a:t>
            </a:r>
            <a:r>
              <a:rPr lang="en-US" sz="3300" b="1" dirty="0"/>
              <a:t> </a:t>
            </a:r>
            <a:r>
              <a:rPr lang="en-US" sz="3300" b="1" dirty="0" err="1"/>
              <a:t>rau</a:t>
            </a:r>
            <a:r>
              <a:rPr lang="en-US" sz="3300" b="1" dirty="0"/>
              <a:t> </a:t>
            </a:r>
            <a:r>
              <a:rPr lang="en-US" sz="3300" b="1" dirty="0" err="1"/>
              <a:t>hauv</a:t>
            </a:r>
            <a:r>
              <a:rPr lang="en-US" sz="3300" b="1" dirty="0"/>
              <a:t> </a:t>
            </a:r>
            <a:r>
              <a:rPr lang="en-US" sz="3300" b="1" i="1" dirty="0"/>
              <a:t>Workday</a:t>
            </a:r>
          </a:p>
          <a:p>
            <a:pPr>
              <a:lnSpc>
                <a:spcPct val="150000"/>
              </a:lnSpc>
              <a:spcBef>
                <a:spcPts val="0"/>
              </a:spcBef>
            </a:pPr>
            <a:r>
              <a:rPr lang="en-US" dirty="0"/>
              <a:t>Siv 15 </a:t>
            </a:r>
            <a:r>
              <a:rPr lang="en-US" dirty="0" err="1"/>
              <a:t>nas</a:t>
            </a:r>
            <a:r>
              <a:rPr lang="en-US" dirty="0"/>
              <a:t> this </a:t>
            </a:r>
            <a:r>
              <a:rPr lang="en-US" dirty="0" err="1"/>
              <a:t>xyaus</a:t>
            </a:r>
            <a:endParaRPr lang="en-US" dirty="0"/>
          </a:p>
          <a:p>
            <a:pPr>
              <a:lnSpc>
                <a:spcPct val="150000"/>
              </a:lnSpc>
              <a:spcBef>
                <a:spcPts val="0"/>
              </a:spcBef>
            </a:pPr>
            <a:r>
              <a:rPr lang="en-US" dirty="0"/>
              <a:t>Siv </a:t>
            </a:r>
            <a:r>
              <a:rPr lang="en-US" dirty="0" err="1"/>
              <a:t>koj</a:t>
            </a:r>
            <a:r>
              <a:rPr lang="en-US" dirty="0"/>
              <a:t> </a:t>
            </a:r>
            <a:r>
              <a:rPr lang="en-US" dirty="0" err="1"/>
              <a:t>lub</a:t>
            </a:r>
            <a:r>
              <a:rPr lang="en-US" dirty="0"/>
              <a:t> </a:t>
            </a:r>
            <a:r>
              <a:rPr lang="en-US" b="1" dirty="0" err="1"/>
              <a:t>xovtooj</a:t>
            </a:r>
            <a:r>
              <a:rPr lang="en-US" dirty="0"/>
              <a:t> </a:t>
            </a:r>
            <a:r>
              <a:rPr lang="en-US" dirty="0" err="1"/>
              <a:t>los</a:t>
            </a:r>
            <a:r>
              <a:rPr lang="en-US" dirty="0"/>
              <a:t> </a:t>
            </a:r>
            <a:r>
              <a:rPr lang="en-US" b="1" i="1" dirty="0"/>
              <a:t>computer</a:t>
            </a:r>
          </a:p>
          <a:p>
            <a:pPr>
              <a:lnSpc>
                <a:spcPct val="150000"/>
              </a:lnSpc>
              <a:spcBef>
                <a:spcPts val="0"/>
              </a:spcBef>
            </a:pPr>
            <a:r>
              <a:rPr lang="en-US" dirty="0" err="1"/>
              <a:t>Txo</a:t>
            </a:r>
            <a:r>
              <a:rPr lang="en-US" dirty="0"/>
              <a:t> </a:t>
            </a:r>
            <a:r>
              <a:rPr lang="en-US" dirty="0" err="1"/>
              <a:t>qhov</a:t>
            </a:r>
            <a:r>
              <a:rPr lang="en-US" dirty="0"/>
              <a:t> </a:t>
            </a:r>
            <a:r>
              <a:rPr lang="en-US" i="1" dirty="0"/>
              <a:t>Workday mobile app </a:t>
            </a:r>
            <a:r>
              <a:rPr lang="en-US" dirty="0"/>
              <a:t>(</a:t>
            </a:r>
            <a:r>
              <a:rPr lang="en-US" dirty="0" err="1"/>
              <a:t>yog</a:t>
            </a:r>
            <a:r>
              <a:rPr lang="en-US" dirty="0"/>
              <a:t> </a:t>
            </a:r>
            <a:r>
              <a:rPr lang="en-US" dirty="0" err="1"/>
              <a:t>siv</a:t>
            </a:r>
            <a:r>
              <a:rPr lang="en-US" dirty="0"/>
              <a:t> </a:t>
            </a:r>
            <a:r>
              <a:rPr lang="en-US" dirty="0" err="1"/>
              <a:t>xovtooj</a:t>
            </a:r>
            <a:r>
              <a:rPr lang="en-US" dirty="0"/>
              <a:t>)</a:t>
            </a:r>
          </a:p>
          <a:p>
            <a:pPr>
              <a:lnSpc>
                <a:spcPct val="150000"/>
              </a:lnSpc>
              <a:spcBef>
                <a:spcPts val="0"/>
              </a:spcBef>
            </a:pPr>
            <a:r>
              <a:rPr lang="en-US" dirty="0" err="1"/>
              <a:t>Tsa</a:t>
            </a:r>
            <a:r>
              <a:rPr lang="en-US" dirty="0"/>
              <a:t> </a:t>
            </a:r>
            <a:r>
              <a:rPr lang="en-US" dirty="0" err="1"/>
              <a:t>tes</a:t>
            </a:r>
            <a:r>
              <a:rPr lang="en-US" dirty="0"/>
              <a:t> </a:t>
            </a:r>
            <a:r>
              <a:rPr lang="en-US" dirty="0" err="1"/>
              <a:t>yog</a:t>
            </a:r>
            <a:r>
              <a:rPr lang="en-US" dirty="0"/>
              <a:t> </a:t>
            </a:r>
            <a:r>
              <a:rPr lang="en-US" dirty="0" err="1"/>
              <a:t>koj</a:t>
            </a:r>
            <a:r>
              <a:rPr lang="en-US" dirty="0"/>
              <a:t> </a:t>
            </a:r>
            <a:r>
              <a:rPr lang="en-US" dirty="0" err="1"/>
              <a:t>xav</a:t>
            </a:r>
            <a:r>
              <a:rPr lang="en-US" dirty="0"/>
              <a:t> tau </a:t>
            </a:r>
            <a:r>
              <a:rPr lang="en-US" dirty="0" err="1"/>
              <a:t>kev</a:t>
            </a:r>
            <a:r>
              <a:rPr lang="en-US" dirty="0"/>
              <a:t> </a:t>
            </a:r>
            <a:r>
              <a:rPr lang="en-US" dirty="0" err="1"/>
              <a:t>pab</a:t>
            </a:r>
            <a:endParaRPr lang="en-US" dirty="0"/>
          </a:p>
          <a:p>
            <a:pPr>
              <a:lnSpc>
                <a:spcPct val="150000"/>
              </a:lnSpc>
              <a:spcBef>
                <a:spcPts val="0"/>
              </a:spcBef>
            </a:pPr>
            <a:r>
              <a:rPr lang="en-US" dirty="0"/>
              <a:t>Yog </a:t>
            </a:r>
            <a:r>
              <a:rPr lang="en-US" dirty="0" err="1"/>
              <a:t>koj</a:t>
            </a:r>
            <a:r>
              <a:rPr lang="en-US" dirty="0"/>
              <a:t> </a:t>
            </a:r>
            <a:r>
              <a:rPr lang="en-US" dirty="0" err="1"/>
              <a:t>ua</a:t>
            </a:r>
            <a:r>
              <a:rPr lang="en-US" dirty="0"/>
              <a:t> </a:t>
            </a:r>
            <a:r>
              <a:rPr lang="en-US" dirty="0" err="1"/>
              <a:t>tas</a:t>
            </a:r>
            <a:r>
              <a:rPr lang="en-US" dirty="0"/>
              <a:t> </a:t>
            </a:r>
            <a:r>
              <a:rPr lang="en-US" dirty="0" err="1"/>
              <a:t>ua</a:t>
            </a:r>
            <a:r>
              <a:rPr lang="en-US" dirty="0"/>
              <a:t> </a:t>
            </a:r>
            <a:r>
              <a:rPr lang="en-US" dirty="0" err="1"/>
              <a:t>ntej</a:t>
            </a:r>
            <a:r>
              <a:rPr lang="en-US" dirty="0"/>
              <a:t>, </a:t>
            </a:r>
            <a:r>
              <a:rPr lang="en-US" dirty="0" err="1"/>
              <a:t>koj</a:t>
            </a:r>
            <a:r>
              <a:rPr lang="en-US" dirty="0"/>
              <a:t> </a:t>
            </a:r>
            <a:r>
              <a:rPr lang="en-US" dirty="0" err="1"/>
              <a:t>pab</a:t>
            </a:r>
            <a:r>
              <a:rPr lang="en-US" dirty="0"/>
              <a:t> </a:t>
            </a:r>
            <a:r>
              <a:rPr lang="en-US" dirty="0" err="1"/>
              <a:t>lwm</a:t>
            </a:r>
            <a:r>
              <a:rPr lang="en-US" dirty="0"/>
              <a:t> </a:t>
            </a:r>
            <a:r>
              <a:rPr lang="en-US" dirty="0" err="1"/>
              <a:t>tus</a:t>
            </a:r>
            <a:r>
              <a:rPr lang="en-US" dirty="0"/>
              <a:t> tau</a:t>
            </a:r>
          </a:p>
          <a:p>
            <a:endParaRPr lang="en-US" dirty="0"/>
          </a:p>
          <a:p>
            <a:endParaRPr lang="en-US" dirty="0"/>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n-US" smtClean="0"/>
              <a:t>25</a:t>
            </a:fld>
            <a:endParaRPr lang="en-US"/>
          </a:p>
        </p:txBody>
      </p:sp>
      <p:sp>
        <p:nvSpPr>
          <p:cNvPr id="6" name="Content Placeholder 2">
            <a:extLst>
              <a:ext uri="{FF2B5EF4-FFF2-40B4-BE49-F238E27FC236}">
                <a16:creationId xmlns:a16="http://schemas.microsoft.com/office/drawing/2014/main" id="{464CAEF0-E23C-BBB4-5B87-2A5F29A1CE53}"/>
              </a:ext>
            </a:extLst>
          </p:cNvPr>
          <p:cNvSpPr txBox="1">
            <a:spLocks/>
          </p:cNvSpPr>
          <p:nvPr/>
        </p:nvSpPr>
        <p:spPr>
          <a:xfrm>
            <a:off x="9113906" y="2761329"/>
            <a:ext cx="2743200" cy="1517438"/>
          </a:xfrm>
          <a:prstGeom prst="rect">
            <a:avLst/>
          </a:prstGeom>
          <a:ln w="28575">
            <a:solidFill>
              <a:srgbClr val="C00000"/>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Mobile App</a:t>
            </a:r>
          </a:p>
          <a:p>
            <a:pPr marL="0" indent="0">
              <a:buNone/>
            </a:pPr>
            <a:r>
              <a:rPr lang="en-US"/>
              <a:t>Organization ID:</a:t>
            </a:r>
          </a:p>
          <a:p>
            <a:pPr marL="0" indent="0">
              <a:buNone/>
            </a:pPr>
            <a:r>
              <a:rPr lang="en-US"/>
              <a:t>XXXXXXXXXX</a:t>
            </a:r>
          </a:p>
        </p:txBody>
      </p:sp>
      <p:sp>
        <p:nvSpPr>
          <p:cNvPr id="5" name="Rectangle 4">
            <a:extLst>
              <a:ext uri="{FF2B5EF4-FFF2-40B4-BE49-F238E27FC236}">
                <a16:creationId xmlns:a16="http://schemas.microsoft.com/office/drawing/2014/main" id="{BFE92559-B2D3-B329-D2D5-4613B43216CB}"/>
              </a:ext>
            </a:extLst>
          </p:cNvPr>
          <p:cNvSpPr/>
          <p:nvPr/>
        </p:nvSpPr>
        <p:spPr>
          <a:xfrm>
            <a:off x="9108526" y="4414141"/>
            <a:ext cx="2743200" cy="1608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QR Code</a:t>
            </a:r>
          </a:p>
        </p:txBody>
      </p:sp>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237769"/>
            <a:ext cx="6019066" cy="1600200"/>
          </a:xfrm>
        </p:spPr>
        <p:txBody>
          <a:bodyPr>
            <a:normAutofit/>
          </a:bodyPr>
          <a:lstStyle/>
          <a:p>
            <a:r>
              <a:rPr lang="en-US" sz="7200" b="1" dirty="0"/>
              <a:t>So </a:t>
            </a:r>
            <a:r>
              <a:rPr lang="en-US" sz="7200" b="1" dirty="0" err="1"/>
              <a:t>Ib</a:t>
            </a:r>
            <a:r>
              <a:rPr lang="en-US" sz="7200" b="1" dirty="0"/>
              <a:t> </a:t>
            </a:r>
            <a:r>
              <a:rPr lang="en-US" sz="7200" b="1" dirty="0" err="1"/>
              <a:t>Pliag</a:t>
            </a:r>
            <a:endParaRPr lang="en-US" sz="7200" b="1" dirty="0"/>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26</a:t>
            </a:fld>
            <a:endParaRPr lang="en-US"/>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4917689" y="807057"/>
            <a:ext cx="6980662" cy="1600200"/>
          </a:xfrm>
        </p:spPr>
        <p:txBody>
          <a:bodyPr>
            <a:normAutofit/>
          </a:bodyPr>
          <a:lstStyle/>
          <a:p>
            <a:r>
              <a:rPr lang="en-US" sz="4200" dirty="0" err="1"/>
              <a:t>Qhib</a:t>
            </a:r>
            <a:r>
              <a:rPr lang="en-US" sz="4200" b="1" dirty="0"/>
              <a:t> Saib Sab </a:t>
            </a:r>
            <a:r>
              <a:rPr lang="en-US" sz="4200" b="1" i="1" dirty="0"/>
              <a:t>Home Page</a:t>
            </a:r>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en-US" dirty="0"/>
              <a:t>Saib dua sab </a:t>
            </a:r>
            <a:r>
              <a:rPr lang="en-US" i="1" dirty="0"/>
              <a:t>home page</a:t>
            </a:r>
          </a:p>
          <a:p>
            <a:r>
              <a:rPr lang="en-US" dirty="0" err="1"/>
              <a:t>Xyaum</a:t>
            </a:r>
            <a:r>
              <a:rPr lang="en-US" dirty="0"/>
              <a:t> </a:t>
            </a:r>
            <a:r>
              <a:rPr lang="en-US" dirty="0" err="1"/>
              <a:t>siv</a:t>
            </a:r>
            <a:r>
              <a:rPr lang="en-US" dirty="0"/>
              <a:t> sab </a:t>
            </a:r>
            <a:r>
              <a:rPr lang="en-US" i="1" dirty="0"/>
              <a:t>home page</a:t>
            </a:r>
          </a:p>
          <a:p>
            <a:endParaRPr lang="en-US" dirty="0"/>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n-US" smtClean="0"/>
              <a:t>27</a:t>
            </a:fld>
            <a:endParaRPr lang="en-US"/>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2" y="245689"/>
            <a:ext cx="9413592" cy="1063574"/>
          </a:xfrm>
        </p:spPr>
        <p:txBody>
          <a:bodyPr>
            <a:normAutofit fontScale="90000"/>
          </a:bodyPr>
          <a:lstStyle/>
          <a:p>
            <a:r>
              <a:rPr lang="en-US" b="1" i="1" dirty="0"/>
              <a:t>Workday Home Page </a:t>
            </a:r>
            <a:r>
              <a:rPr lang="en-US" b="1" dirty="0"/>
              <a:t>(</a:t>
            </a:r>
            <a:r>
              <a:rPr lang="en-US" b="1" dirty="0" err="1"/>
              <a:t>hauv</a:t>
            </a:r>
            <a:r>
              <a:rPr lang="en-US" b="1" dirty="0"/>
              <a:t> </a:t>
            </a:r>
            <a:r>
              <a:rPr lang="en-US" b="1" dirty="0" err="1"/>
              <a:t>xovtooj</a:t>
            </a:r>
            <a:r>
              <a:rPr lang="en-US" b="1" dirty="0"/>
              <a:t>)</a:t>
            </a: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n-US" smtClean="0"/>
              <a:t>28</a:t>
            </a:fld>
            <a:endParaRPr lang="en-US"/>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n-US" smtClean="0"/>
              <a:t>29</a:t>
            </a:fld>
            <a:endParaRPr lang="en-US"/>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780239" y="246923"/>
            <a:ext cx="89445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t>Workday Home Page (Website)</a:t>
            </a: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en-US" b="1" dirty="0" err="1"/>
              <a:t>Yuav</a:t>
            </a:r>
            <a:r>
              <a:rPr lang="en-US" b="1" dirty="0"/>
              <a:t> </a:t>
            </a:r>
            <a:r>
              <a:rPr lang="en-US" b="1" dirty="0" err="1"/>
              <a:t>Muaj</a:t>
            </a:r>
            <a:r>
              <a:rPr lang="en-US" b="1" dirty="0"/>
              <a:t> </a:t>
            </a:r>
            <a:r>
              <a:rPr lang="en-US" b="1" dirty="0" err="1"/>
              <a:t>Dabtsi</a:t>
            </a:r>
            <a:endParaRPr lang="en-US" b="1" dirty="0"/>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60860" y="1888741"/>
            <a:ext cx="9045424" cy="1826377"/>
          </a:xfrm>
        </p:spPr>
        <p:txBody>
          <a:bodyPr>
            <a:normAutofit/>
          </a:bodyPr>
          <a:lstStyle/>
          <a:p>
            <a:pPr marL="0" indent="0">
              <a:buNone/>
            </a:pPr>
            <a:r>
              <a:rPr lang="en-US" sz="3300" b="1" dirty="0" err="1"/>
              <a:t>Peb</a:t>
            </a:r>
            <a:r>
              <a:rPr lang="en-US" sz="3300" b="1" dirty="0"/>
              <a:t> </a:t>
            </a:r>
            <a:r>
              <a:rPr lang="en-US" sz="3300" b="1" dirty="0" err="1"/>
              <a:t>yuav</a:t>
            </a:r>
            <a:r>
              <a:rPr lang="en-US" sz="3300" b="1" dirty="0"/>
              <a:t>…</a:t>
            </a:r>
          </a:p>
          <a:p>
            <a:r>
              <a:rPr lang="en-US" sz="3300" dirty="0" err="1"/>
              <a:t>qhia</a:t>
            </a:r>
            <a:r>
              <a:rPr lang="en-US" sz="3300" dirty="0"/>
              <a:t> </a:t>
            </a:r>
            <a:r>
              <a:rPr lang="en-US" sz="3300" dirty="0" err="1"/>
              <a:t>koj</a:t>
            </a:r>
            <a:r>
              <a:rPr lang="en-US" sz="3300" dirty="0"/>
              <a:t> </a:t>
            </a:r>
            <a:r>
              <a:rPr lang="en-US" sz="3300" dirty="0" err="1"/>
              <a:t>ua</a:t>
            </a:r>
            <a:r>
              <a:rPr lang="en-US" sz="3300" dirty="0"/>
              <a:t> </a:t>
            </a:r>
            <a:r>
              <a:rPr lang="en-US" sz="3300" dirty="0" err="1"/>
              <a:t>ib</a:t>
            </a:r>
            <a:r>
              <a:rPr lang="en-US" sz="3300" dirty="0"/>
              <a:t> yam dab </a:t>
            </a:r>
            <a:r>
              <a:rPr lang="en-US" sz="3300" dirty="0" err="1"/>
              <a:t>tsi</a:t>
            </a:r>
            <a:r>
              <a:rPr lang="en-US" sz="3300" dirty="0"/>
              <a:t> </a:t>
            </a:r>
            <a:r>
              <a:rPr lang="en-US" sz="3300" dirty="0" err="1"/>
              <a:t>nyob</a:t>
            </a:r>
            <a:r>
              <a:rPr lang="en-US" sz="3300" dirty="0"/>
              <a:t> </a:t>
            </a:r>
            <a:r>
              <a:rPr lang="en-US" sz="3300" dirty="0" err="1"/>
              <a:t>hauv</a:t>
            </a:r>
            <a:r>
              <a:rPr lang="en-US" sz="3300" dirty="0"/>
              <a:t> </a:t>
            </a:r>
            <a:r>
              <a:rPr lang="en-US" sz="3300" i="1" dirty="0"/>
              <a:t>Workday</a:t>
            </a:r>
          </a:p>
          <a:p>
            <a:r>
              <a:rPr lang="en-US" sz="3300" dirty="0" err="1"/>
              <a:t>muab</a:t>
            </a:r>
            <a:r>
              <a:rPr lang="en-US" sz="3300" dirty="0"/>
              <a:t> </a:t>
            </a:r>
            <a:r>
              <a:rPr lang="en-US" sz="3300" dirty="0" err="1"/>
              <a:t>caij</a:t>
            </a:r>
            <a:r>
              <a:rPr lang="en-US" sz="3300" dirty="0"/>
              <a:t> </a:t>
            </a:r>
            <a:r>
              <a:rPr lang="en-US" sz="3300" dirty="0" err="1"/>
              <a:t>rau</a:t>
            </a:r>
            <a:r>
              <a:rPr lang="en-US" sz="3300" dirty="0"/>
              <a:t> </a:t>
            </a:r>
            <a:r>
              <a:rPr lang="en-US" sz="3300" dirty="0" err="1"/>
              <a:t>koj</a:t>
            </a:r>
            <a:r>
              <a:rPr lang="en-US" sz="3300" dirty="0"/>
              <a:t> </a:t>
            </a:r>
            <a:r>
              <a:rPr lang="en-US" sz="3300" dirty="0" err="1"/>
              <a:t>xyaum</a:t>
            </a:r>
            <a:r>
              <a:rPr lang="en-US" sz="3300" dirty="0"/>
              <a:t> </a:t>
            </a:r>
            <a:r>
              <a:rPr lang="en-US" sz="3300" dirty="0" err="1"/>
              <a:t>siv</a:t>
            </a:r>
            <a:endParaRPr lang="en-US" sz="3300" dirty="0"/>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b="1" dirty="0" err="1">
                <a:latin typeface="Red Hat Text"/>
              </a:rPr>
              <a:t>Peb</a:t>
            </a:r>
            <a:r>
              <a:rPr lang="en-US" sz="3300" b="1" dirty="0">
                <a:latin typeface="Red Hat Text"/>
              </a:rPr>
              <a:t> </a:t>
            </a:r>
            <a:r>
              <a:rPr lang="en-US" sz="3300" b="1" dirty="0" err="1">
                <a:latin typeface="Red Hat Text"/>
              </a:rPr>
              <a:t>yuav</a:t>
            </a:r>
            <a:r>
              <a:rPr lang="en-US" sz="3300" b="1" dirty="0">
                <a:latin typeface="Red Hat Text"/>
              </a:rPr>
              <a:t> </a:t>
            </a:r>
            <a:r>
              <a:rPr lang="en-US" sz="3300" b="1" dirty="0" err="1">
                <a:latin typeface="Red Hat Text"/>
              </a:rPr>
              <a:t>tsis</a:t>
            </a:r>
            <a:r>
              <a:rPr lang="en-US" sz="3300" b="1" dirty="0">
                <a:latin typeface="Red Hat Text"/>
              </a:rPr>
              <a:t>…</a:t>
            </a:r>
          </a:p>
          <a:p>
            <a:r>
              <a:rPr lang="en-US" sz="3300" dirty="0" err="1">
                <a:latin typeface="Red Hat Text"/>
              </a:rPr>
              <a:t>teb</a:t>
            </a:r>
            <a:r>
              <a:rPr lang="en-US" sz="3300" dirty="0">
                <a:latin typeface="Red Hat Text"/>
              </a:rPr>
              <a:t> </a:t>
            </a:r>
            <a:r>
              <a:rPr lang="en-US" sz="3300" dirty="0" err="1">
                <a:latin typeface="Red Hat Text"/>
              </a:rPr>
              <a:t>cov</a:t>
            </a:r>
            <a:r>
              <a:rPr lang="en-US" sz="3300" dirty="0">
                <a:latin typeface="Red Hat Text"/>
              </a:rPr>
              <a:t> </a:t>
            </a:r>
            <a:r>
              <a:rPr lang="en-US" sz="3300" dirty="0" err="1">
                <a:latin typeface="Red Hat Text"/>
              </a:rPr>
              <a:t>lus</a:t>
            </a:r>
            <a:r>
              <a:rPr lang="en-US" sz="3300" dirty="0">
                <a:latin typeface="Red Hat Text"/>
              </a:rPr>
              <a:t> </a:t>
            </a:r>
            <a:r>
              <a:rPr lang="en-US" sz="3300" dirty="0" err="1">
                <a:latin typeface="Red Hat Text"/>
              </a:rPr>
              <a:t>koj</a:t>
            </a:r>
            <a:r>
              <a:rPr lang="en-US" sz="3300" dirty="0">
                <a:latin typeface="Red Hat Text"/>
              </a:rPr>
              <a:t> </a:t>
            </a:r>
            <a:r>
              <a:rPr lang="en-US" sz="3300" dirty="0" err="1">
                <a:latin typeface="Red Hat Text"/>
              </a:rPr>
              <a:t>muaj</a:t>
            </a:r>
            <a:r>
              <a:rPr lang="en-US" sz="3300" dirty="0">
                <a:latin typeface="Red Hat Text"/>
              </a:rPr>
              <a:t> </a:t>
            </a:r>
            <a:r>
              <a:rPr lang="en-US" sz="3300" dirty="0" err="1">
                <a:latin typeface="Red Hat Text"/>
              </a:rPr>
              <a:t>txog</a:t>
            </a:r>
            <a:r>
              <a:rPr lang="en-US" sz="3300" dirty="0">
                <a:latin typeface="Red Hat Text"/>
              </a:rPr>
              <a:t> </a:t>
            </a:r>
            <a:r>
              <a:rPr lang="en-US" sz="3300" dirty="0" err="1">
                <a:latin typeface="Red Hat Text"/>
              </a:rPr>
              <a:t>koj</a:t>
            </a:r>
            <a:r>
              <a:rPr lang="en-US" sz="3300" dirty="0">
                <a:latin typeface="Red Hat Text"/>
              </a:rPr>
              <a:t> </a:t>
            </a:r>
            <a:r>
              <a:rPr lang="en-US" sz="3300" dirty="0" err="1">
                <a:latin typeface="Red Hat Text"/>
              </a:rPr>
              <a:t>tus</a:t>
            </a:r>
            <a:r>
              <a:rPr lang="en-US" sz="3300" dirty="0">
                <a:latin typeface="Red Hat Text"/>
              </a:rPr>
              <a:t> </a:t>
            </a:r>
            <a:r>
              <a:rPr lang="en-US" sz="3300" dirty="0" err="1">
                <a:latin typeface="Red Hat Text"/>
              </a:rPr>
              <a:t>kheej</a:t>
            </a:r>
            <a:endParaRPr lang="en-US" dirty="0"/>
          </a:p>
          <a:p>
            <a:r>
              <a:rPr lang="en-US" sz="3300" dirty="0" err="1">
                <a:latin typeface="Red Hat Text"/>
              </a:rPr>
              <a:t>tham</a:t>
            </a:r>
            <a:r>
              <a:rPr lang="en-US" sz="3300" dirty="0">
                <a:latin typeface="Red Hat Text"/>
              </a:rPr>
              <a:t> </a:t>
            </a:r>
            <a:r>
              <a:rPr lang="en-US" sz="3300" dirty="0" err="1">
                <a:latin typeface="Red Hat Text"/>
              </a:rPr>
              <a:t>txog</a:t>
            </a:r>
            <a:r>
              <a:rPr lang="en-US" sz="3300" dirty="0">
                <a:latin typeface="Red Hat Text"/>
              </a:rPr>
              <a:t> </a:t>
            </a:r>
            <a:r>
              <a:rPr lang="en-US" sz="3300" dirty="0" err="1">
                <a:latin typeface="Red Hat Text"/>
              </a:rPr>
              <a:t>cov</a:t>
            </a:r>
            <a:r>
              <a:rPr lang="en-US" sz="3300" dirty="0">
                <a:latin typeface="Red Hat Text"/>
              </a:rPr>
              <a:t> </a:t>
            </a:r>
            <a:r>
              <a:rPr lang="en-US" sz="3300" dirty="0" err="1">
                <a:latin typeface="Red Hat Text"/>
              </a:rPr>
              <a:t>caij</a:t>
            </a:r>
            <a:r>
              <a:rPr lang="en-US" sz="3300" dirty="0">
                <a:latin typeface="Red Hat Text"/>
              </a:rPr>
              <a:t> </a:t>
            </a:r>
            <a:r>
              <a:rPr lang="en-US" sz="3300" dirty="0" err="1">
                <a:latin typeface="Red Hat Text"/>
              </a:rPr>
              <a:t>rau</a:t>
            </a:r>
            <a:r>
              <a:rPr lang="en-US" sz="3300" dirty="0">
                <a:latin typeface="Red Hat Text"/>
              </a:rPr>
              <a:t> </a:t>
            </a:r>
            <a:r>
              <a:rPr lang="en-US" sz="3300" dirty="0" err="1">
                <a:latin typeface="Red Hat Text"/>
              </a:rPr>
              <a:t>tej</a:t>
            </a:r>
            <a:r>
              <a:rPr lang="en-US" sz="3300" dirty="0">
                <a:latin typeface="Red Hat Text"/>
              </a:rPr>
              <a:t> </a:t>
            </a:r>
            <a:r>
              <a:rPr lang="en-US" sz="3300" dirty="0" err="1">
                <a:latin typeface="Red Hat Text"/>
              </a:rPr>
              <a:t>ceg</a:t>
            </a:r>
            <a:r>
              <a:rPr lang="en-US" sz="3300" dirty="0">
                <a:latin typeface="Red Hat Text"/>
              </a:rPr>
              <a:t> </a:t>
            </a:r>
            <a:r>
              <a:rPr lang="en-US" sz="3300" dirty="0" err="1">
                <a:latin typeface="Red Hat Text"/>
              </a:rPr>
              <a:t>ua</a:t>
            </a:r>
            <a:r>
              <a:rPr lang="en-US" sz="3300" dirty="0">
                <a:latin typeface="Red Hat Text"/>
              </a:rPr>
              <a:t> </a:t>
            </a:r>
            <a:r>
              <a:rPr lang="en-US" sz="3300" dirty="0" err="1">
                <a:latin typeface="Red Hat Text"/>
              </a:rPr>
              <a:t>haujlwm</a:t>
            </a:r>
            <a:endParaRPr lang="en-US" sz="3300" dirty="0"/>
          </a:p>
          <a:p>
            <a:endParaRPr lang="en-US" sz="3300" dirty="0"/>
          </a:p>
          <a:p>
            <a:endParaRPr lang="en-US" sz="3300" dirty="0"/>
          </a:p>
          <a:p>
            <a:endParaRPr lang="en-US" dirty="0"/>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8944555" cy="1063574"/>
          </a:xfrm>
        </p:spPr>
        <p:txBody>
          <a:bodyPr>
            <a:normAutofit/>
          </a:bodyPr>
          <a:lstStyle/>
          <a:p>
            <a:r>
              <a:rPr lang="en-US" b="1" i="1" dirty="0"/>
              <a:t>Menu</a:t>
            </a:r>
            <a:r>
              <a:rPr lang="en-US" b="1" dirty="0"/>
              <a:t> </a:t>
            </a:r>
            <a:r>
              <a:rPr lang="en-US" b="1" dirty="0" err="1"/>
              <a:t>thiab</a:t>
            </a:r>
            <a:r>
              <a:rPr lang="en-US" b="1" dirty="0"/>
              <a:t> </a:t>
            </a:r>
            <a:r>
              <a:rPr lang="en-US" b="1" i="1" dirty="0"/>
              <a:t>Home (Website) </a:t>
            </a:r>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a:bodyPr>
          <a:lstStyle/>
          <a:p>
            <a:pPr marL="0" indent="0">
              <a:buNone/>
            </a:pPr>
            <a:r>
              <a:rPr lang="en-US" dirty="0" err="1"/>
              <a:t>Nyem</a:t>
            </a:r>
            <a:r>
              <a:rPr lang="en-US" dirty="0"/>
              <a:t> </a:t>
            </a:r>
            <a:r>
              <a:rPr lang="en-US" dirty="0" err="1"/>
              <a:t>qhov</a:t>
            </a:r>
            <a:r>
              <a:rPr lang="en-US" dirty="0"/>
              <a:t> </a:t>
            </a:r>
            <a:r>
              <a:rPr lang="en-US" b="1" i="1" dirty="0"/>
              <a:t>Global Navigation Menu</a:t>
            </a:r>
            <a:r>
              <a:rPr lang="en-US" i="1" dirty="0"/>
              <a:t> </a:t>
            </a:r>
            <a:r>
              <a:rPr lang="en-US" dirty="0" err="1"/>
              <a:t>rau</a:t>
            </a:r>
            <a:r>
              <a:rPr lang="en-US" dirty="0"/>
              <a:t> </a:t>
            </a:r>
            <a:r>
              <a:rPr lang="en-US" dirty="0" err="1"/>
              <a:t>nrhiav</a:t>
            </a:r>
            <a:r>
              <a:rPr lang="en-US" dirty="0"/>
              <a:t> </a:t>
            </a:r>
            <a:r>
              <a:rPr lang="en-US" dirty="0" err="1"/>
              <a:t>lwm</a:t>
            </a:r>
            <a:r>
              <a:rPr lang="en-US" dirty="0"/>
              <a:t> sab </a:t>
            </a:r>
            <a:r>
              <a:rPr lang="en-US" dirty="0" err="1"/>
              <a:t>nyob</a:t>
            </a:r>
            <a:r>
              <a:rPr lang="en-US" dirty="0"/>
              <a:t> </a:t>
            </a:r>
            <a:r>
              <a:rPr lang="en-US" dirty="0" err="1"/>
              <a:t>hauv</a:t>
            </a:r>
            <a:r>
              <a:rPr lang="en-US" dirty="0"/>
              <a:t> </a:t>
            </a:r>
            <a:r>
              <a:rPr lang="en-US" dirty="0" err="1"/>
              <a:t>lub</a:t>
            </a:r>
            <a:r>
              <a:rPr lang="en-US" dirty="0"/>
              <a:t> </a:t>
            </a:r>
            <a:r>
              <a:rPr lang="en-US" i="1" dirty="0"/>
              <a:t>website</a:t>
            </a:r>
            <a:r>
              <a:rPr lang="en-US" dirty="0"/>
              <a:t>. </a:t>
            </a:r>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Nyem</a:t>
            </a:r>
            <a:r>
              <a:rPr lang="en-US" dirty="0"/>
              <a:t> </a:t>
            </a:r>
            <a:r>
              <a:rPr lang="en-US" dirty="0" err="1"/>
              <a:t>lub</a:t>
            </a:r>
            <a:r>
              <a:rPr lang="en-US" dirty="0"/>
              <a:t> </a:t>
            </a:r>
            <a:r>
              <a:rPr lang="en-US" b="1" i="1" dirty="0"/>
              <a:t>Wisconsin logo</a:t>
            </a:r>
            <a:r>
              <a:rPr lang="en-US" i="1" dirty="0"/>
              <a:t> </a:t>
            </a:r>
            <a:r>
              <a:rPr lang="en-US" dirty="0" err="1"/>
              <a:t>mus</a:t>
            </a:r>
            <a:r>
              <a:rPr lang="en-US" dirty="0"/>
              <a:t> </a:t>
            </a:r>
            <a:r>
              <a:rPr lang="en-US" dirty="0" err="1"/>
              <a:t>rov</a:t>
            </a:r>
            <a:r>
              <a:rPr lang="en-US" dirty="0"/>
              <a:t> </a:t>
            </a:r>
            <a:r>
              <a:rPr lang="en-US" dirty="0" err="1"/>
              <a:t>qab</a:t>
            </a:r>
            <a:r>
              <a:rPr lang="en-US" dirty="0"/>
              <a:t> </a:t>
            </a:r>
            <a:r>
              <a:rPr lang="en-US" dirty="0" err="1"/>
              <a:t>rau</a:t>
            </a:r>
            <a:r>
              <a:rPr lang="en-US" dirty="0"/>
              <a:t> </a:t>
            </a:r>
            <a:r>
              <a:rPr lang="en-US" dirty="0" err="1"/>
              <a:t>ntawm</a:t>
            </a:r>
            <a:r>
              <a:rPr lang="en-US" dirty="0"/>
              <a:t> sab </a:t>
            </a:r>
            <a:r>
              <a:rPr lang="en-US" i="1" dirty="0"/>
              <a:t>Workday home page</a:t>
            </a:r>
            <a:r>
              <a:rPr lang="en-US" dirty="0"/>
              <a:t>.</a:t>
            </a:r>
          </a:p>
          <a:p>
            <a:pPr marL="0" indent="0">
              <a:buFont typeface="Arial" panose="020B0604020202020204" pitchFamily="34" charset="0"/>
              <a:buNone/>
            </a:pPr>
            <a:endParaRPr lang="en-US" dirty="0"/>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n-US" smtClean="0"/>
              <a:t>30</a:t>
            </a:fld>
            <a:endParaRPr lang="en-US"/>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987350" cy="9144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err="1"/>
              <a:t>Nrhiav</a:t>
            </a:r>
            <a:r>
              <a:rPr lang="en-US" sz="3300" dirty="0"/>
              <a:t> 2 </a:t>
            </a:r>
            <a:r>
              <a:rPr lang="en-US" sz="3300" dirty="0" err="1"/>
              <a:t>qho</a:t>
            </a:r>
            <a:r>
              <a:rPr lang="en-US" sz="3300" dirty="0"/>
              <a:t> no </a:t>
            </a:r>
            <a:r>
              <a:rPr lang="en-US" sz="3300" dirty="0" err="1"/>
              <a:t>hauv</a:t>
            </a:r>
            <a:r>
              <a:rPr lang="en-US" sz="3300" dirty="0"/>
              <a:t> </a:t>
            </a:r>
            <a:r>
              <a:rPr lang="en-US" sz="3300" dirty="0" err="1"/>
              <a:t>saum</a:t>
            </a:r>
            <a:r>
              <a:rPr lang="en-US" sz="3300" dirty="0"/>
              <a:t> </a:t>
            </a:r>
            <a:r>
              <a:rPr lang="en-US" sz="3300" dirty="0" err="1"/>
              <a:t>ces</a:t>
            </a:r>
            <a:r>
              <a:rPr lang="en-US" sz="3300" dirty="0"/>
              <a:t> </a:t>
            </a:r>
            <a:r>
              <a:rPr lang="en-US" sz="3300" dirty="0" err="1"/>
              <a:t>kaum</a:t>
            </a:r>
            <a:r>
              <a:rPr lang="en-US" sz="3300" dirty="0"/>
              <a:t> sab </a:t>
            </a:r>
            <a:r>
              <a:rPr lang="en-US" sz="3300" dirty="0" err="1"/>
              <a:t>lauj</a:t>
            </a:r>
            <a:r>
              <a:rPr lang="en-US" sz="3300" dirty="0"/>
              <a:t> </a:t>
            </a:r>
            <a:r>
              <a:rPr lang="en-US" sz="3300" dirty="0" err="1"/>
              <a:t>ntawm</a:t>
            </a:r>
            <a:r>
              <a:rPr lang="en-US" sz="3300" dirty="0"/>
              <a:t> sab </a:t>
            </a:r>
            <a:r>
              <a:rPr lang="en-US" sz="3300" dirty="0" err="1"/>
              <a:t>ntawd</a:t>
            </a:r>
            <a:endParaRPr lang="en-US" sz="3300" dirty="0"/>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320276"/>
            <a:ext cx="8944555" cy="1063574"/>
          </a:xfrm>
        </p:spPr>
        <p:txBody>
          <a:bodyPr>
            <a:normAutofit/>
          </a:bodyPr>
          <a:lstStyle/>
          <a:p>
            <a:r>
              <a:rPr lang="en-US" b="1" i="1" dirty="0"/>
              <a:t>Menu</a:t>
            </a:r>
            <a:r>
              <a:rPr lang="en-US" b="1" dirty="0"/>
              <a:t> </a:t>
            </a:r>
            <a:r>
              <a:rPr lang="en-US" b="1" dirty="0" err="1"/>
              <a:t>thiab</a:t>
            </a:r>
            <a:r>
              <a:rPr lang="en-US" b="1" dirty="0"/>
              <a:t> </a:t>
            </a:r>
            <a:r>
              <a:rPr lang="en-US" b="1" i="1" dirty="0"/>
              <a:t>Home</a:t>
            </a:r>
            <a:r>
              <a:rPr lang="en-US" b="1" dirty="0"/>
              <a:t> (</a:t>
            </a:r>
            <a:r>
              <a:rPr lang="en-US" b="1" dirty="0" err="1"/>
              <a:t>hauv</a:t>
            </a:r>
            <a:r>
              <a:rPr lang="en-US" b="1" dirty="0"/>
              <a:t> </a:t>
            </a:r>
            <a:r>
              <a:rPr lang="en-US" b="1" dirty="0" err="1"/>
              <a:t>Xovtooj</a:t>
            </a:r>
            <a:r>
              <a:rPr lang="en-US" b="1" dirty="0"/>
              <a:t>)</a:t>
            </a:r>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n-US" dirty="0" err="1"/>
              <a:t>Cov</a:t>
            </a:r>
            <a:r>
              <a:rPr lang="en-US" dirty="0"/>
              <a:t> </a:t>
            </a:r>
            <a:r>
              <a:rPr lang="en-US" b="1" i="1" dirty="0"/>
              <a:t>menu</a:t>
            </a:r>
            <a:r>
              <a:rPr lang="en-US" dirty="0"/>
              <a:t> (</a:t>
            </a:r>
            <a:r>
              <a:rPr lang="en-US" dirty="0" err="1"/>
              <a:t>muaj</a:t>
            </a:r>
            <a:r>
              <a:rPr lang="en-US" dirty="0"/>
              <a:t> </a:t>
            </a:r>
            <a:r>
              <a:rPr lang="en-US" dirty="0" err="1"/>
              <a:t>rau</a:t>
            </a:r>
            <a:r>
              <a:rPr lang="en-US" dirty="0"/>
              <a:t>) </a:t>
            </a:r>
            <a:r>
              <a:rPr lang="en-US" dirty="0" err="1"/>
              <a:t>xaiv</a:t>
            </a:r>
            <a:r>
              <a:rPr lang="en-US" dirty="0"/>
              <a:t> </a:t>
            </a:r>
            <a:r>
              <a:rPr lang="en-US" dirty="0" err="1"/>
              <a:t>nyob</a:t>
            </a:r>
            <a:r>
              <a:rPr lang="en-US" dirty="0"/>
              <a:t> </a:t>
            </a:r>
            <a:r>
              <a:rPr lang="en-US" dirty="0" err="1"/>
              <a:t>hauv</a:t>
            </a:r>
            <a:r>
              <a:rPr lang="en-US" dirty="0"/>
              <a:t> </a:t>
            </a:r>
            <a:r>
              <a:rPr lang="en-US" dirty="0" err="1"/>
              <a:t>qab</a:t>
            </a:r>
            <a:r>
              <a:rPr lang="en-US" dirty="0"/>
              <a:t> </a:t>
            </a:r>
            <a:r>
              <a:rPr lang="en-US" dirty="0" err="1"/>
              <a:t>ntawm</a:t>
            </a:r>
            <a:r>
              <a:rPr lang="en-US" dirty="0"/>
              <a:t> sab </a:t>
            </a:r>
            <a:r>
              <a:rPr lang="en-US" i="1" dirty="0"/>
              <a:t>screen</a:t>
            </a:r>
            <a:r>
              <a:rPr lang="en-US" dirty="0"/>
              <a:t>.</a:t>
            </a:r>
          </a:p>
          <a:p>
            <a:pPr marL="0" indent="0">
              <a:buNone/>
            </a:pPr>
            <a:endParaRPr lang="en-US" dirty="0"/>
          </a:p>
          <a:p>
            <a:pPr marL="0" indent="0">
              <a:buNone/>
            </a:pPr>
            <a:endParaRPr lang="en-US" dirty="0"/>
          </a:p>
          <a:p>
            <a:pPr marL="0" indent="0">
              <a:buNone/>
            </a:pPr>
            <a:r>
              <a:rPr lang="en-US" dirty="0"/>
              <a:t>Kov </a:t>
            </a:r>
            <a:r>
              <a:rPr lang="en-US" dirty="0" err="1"/>
              <a:t>qhov</a:t>
            </a:r>
            <a:r>
              <a:rPr lang="en-US" dirty="0"/>
              <a:t> </a:t>
            </a:r>
            <a:r>
              <a:rPr lang="en-US" b="1" i="1" dirty="0"/>
              <a:t>home icon</a:t>
            </a:r>
            <a:r>
              <a:rPr lang="en-US" i="1" dirty="0"/>
              <a:t> </a:t>
            </a:r>
            <a:r>
              <a:rPr lang="en-US" dirty="0"/>
              <a:t>(</a:t>
            </a:r>
            <a:r>
              <a:rPr lang="en-US" dirty="0" err="1"/>
              <a:t>hauv</a:t>
            </a:r>
            <a:r>
              <a:rPr lang="en-US" dirty="0"/>
              <a:t> </a:t>
            </a:r>
            <a:r>
              <a:rPr lang="en-US" dirty="0" err="1"/>
              <a:t>qab</a:t>
            </a:r>
            <a:r>
              <a:rPr lang="en-US" dirty="0"/>
              <a:t> </a:t>
            </a:r>
            <a:r>
              <a:rPr lang="en-US" dirty="0" err="1"/>
              <a:t>ces</a:t>
            </a:r>
            <a:r>
              <a:rPr lang="en-US" dirty="0"/>
              <a:t> </a:t>
            </a:r>
            <a:r>
              <a:rPr lang="en-US" dirty="0" err="1"/>
              <a:t>kaum</a:t>
            </a:r>
            <a:r>
              <a:rPr lang="en-US" dirty="0"/>
              <a:t> sab </a:t>
            </a:r>
            <a:r>
              <a:rPr lang="en-US" dirty="0" err="1"/>
              <a:t>lauj</a:t>
            </a:r>
            <a:r>
              <a:rPr lang="en-US" dirty="0"/>
              <a:t> </a:t>
            </a:r>
            <a:r>
              <a:rPr lang="en-US" dirty="0" err="1"/>
              <a:t>ntawm</a:t>
            </a:r>
            <a:r>
              <a:rPr lang="en-US" dirty="0"/>
              <a:t> </a:t>
            </a:r>
            <a:r>
              <a:rPr lang="en-US" dirty="0" err="1"/>
              <a:t>txhua</a:t>
            </a:r>
            <a:r>
              <a:rPr lang="en-US" dirty="0"/>
              <a:t> sab) </a:t>
            </a:r>
            <a:r>
              <a:rPr lang="en-US" dirty="0" err="1"/>
              <a:t>rov</a:t>
            </a:r>
            <a:r>
              <a:rPr lang="en-US" dirty="0"/>
              <a:t> </a:t>
            </a:r>
            <a:r>
              <a:rPr lang="en-US" dirty="0" err="1"/>
              <a:t>qab</a:t>
            </a:r>
            <a:r>
              <a:rPr lang="en-US" dirty="0"/>
              <a:t> </a:t>
            </a:r>
            <a:r>
              <a:rPr lang="en-US" dirty="0" err="1"/>
              <a:t>mus</a:t>
            </a:r>
            <a:r>
              <a:rPr lang="en-US" dirty="0"/>
              <a:t> </a:t>
            </a:r>
            <a:r>
              <a:rPr lang="en-US" dirty="0" err="1"/>
              <a:t>rau</a:t>
            </a:r>
            <a:r>
              <a:rPr lang="en-US" dirty="0"/>
              <a:t> </a:t>
            </a:r>
            <a:r>
              <a:rPr lang="en-US" dirty="0" err="1"/>
              <a:t>ntawm</a:t>
            </a:r>
            <a:r>
              <a:rPr lang="en-US" dirty="0"/>
              <a:t> sab </a:t>
            </a:r>
            <a:r>
              <a:rPr lang="en-US" i="1" dirty="0"/>
              <a:t>home page</a:t>
            </a:r>
            <a:r>
              <a:rPr lang="en-US" dirty="0"/>
              <a:t>.</a:t>
            </a:r>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n-US" smtClean="0"/>
              <a:t>31</a:t>
            </a:fld>
            <a:endParaRPr lang="en-US"/>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86" y="4063268"/>
            <a:ext cx="1610208" cy="1249299"/>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929013" y="245689"/>
            <a:ext cx="8944555" cy="1063574"/>
          </a:xfrm>
        </p:spPr>
        <p:txBody>
          <a:bodyPr>
            <a:normAutofit/>
          </a:bodyPr>
          <a:lstStyle/>
          <a:p>
            <a:r>
              <a:rPr lang="en-US" b="1" i="1" dirty="0"/>
              <a:t>Global Navigation (</a:t>
            </a:r>
            <a:r>
              <a:rPr lang="en-US" b="1" i="1" dirty="0" err="1"/>
              <a:t>hauv</a:t>
            </a:r>
            <a:r>
              <a:rPr lang="en-US" b="1" i="1" dirty="0"/>
              <a:t> </a:t>
            </a:r>
            <a:r>
              <a:rPr lang="en-US" b="1" i="1" dirty="0" err="1"/>
              <a:t>Xovtooj</a:t>
            </a:r>
            <a:r>
              <a:rPr lang="en-US" b="1" i="1" dirty="0"/>
              <a:t>)</a:t>
            </a:r>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142915" cy="3584838"/>
          </a:xfrm>
        </p:spPr>
        <p:txBody>
          <a:bodyPr vert="horz" lIns="91440" tIns="45720" rIns="91440" bIns="45720" rtlCol="0" anchor="t">
            <a:normAutofit/>
          </a:bodyPr>
          <a:lstStyle/>
          <a:p>
            <a:pPr marL="0" indent="0">
              <a:buNone/>
            </a:pPr>
            <a:r>
              <a:rPr lang="en-US" sz="3300" dirty="0"/>
              <a:t>Kov </a:t>
            </a:r>
            <a:r>
              <a:rPr lang="en-US" sz="3300" dirty="0" err="1"/>
              <a:t>qhov</a:t>
            </a:r>
            <a:r>
              <a:rPr lang="en-US" sz="3300" dirty="0"/>
              <a:t> </a:t>
            </a:r>
            <a:r>
              <a:rPr lang="en-US" sz="3300" b="1" i="1" dirty="0"/>
              <a:t>Apps</a:t>
            </a:r>
            <a:r>
              <a:rPr lang="en-US" sz="3300" dirty="0"/>
              <a:t> </a:t>
            </a:r>
            <a:r>
              <a:rPr lang="en-US" sz="3300" dirty="0" err="1"/>
              <a:t>rau</a:t>
            </a:r>
            <a:r>
              <a:rPr lang="en-US" sz="3300" dirty="0"/>
              <a:t> </a:t>
            </a:r>
            <a:r>
              <a:rPr lang="en-US" sz="3300" dirty="0" err="1"/>
              <a:t>qhib</a:t>
            </a:r>
            <a:r>
              <a:rPr lang="en-US" sz="3300" dirty="0"/>
              <a:t> </a:t>
            </a:r>
            <a:r>
              <a:rPr lang="en-US" sz="3300" dirty="0" err="1"/>
              <a:t>qhov</a:t>
            </a:r>
            <a:r>
              <a:rPr lang="en-US" sz="3300" dirty="0"/>
              <a:t> </a:t>
            </a:r>
            <a:r>
              <a:rPr lang="en-US" sz="3300" b="1" i="1" dirty="0"/>
              <a:t>Global Navigation Menu</a:t>
            </a:r>
            <a:r>
              <a:rPr lang="en-US" sz="3300" b="1" dirty="0"/>
              <a:t>. </a:t>
            </a:r>
            <a:endParaRPr lang="en-US" sz="3300" dirty="0"/>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n-US" smtClean="0"/>
              <a:t>32</a:t>
            </a:fld>
            <a:endParaRPr lang="en-US"/>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9783669" cy="1063574"/>
          </a:xfrm>
        </p:spPr>
        <p:txBody>
          <a:bodyPr>
            <a:normAutofit fontScale="90000"/>
          </a:bodyPr>
          <a:lstStyle/>
          <a:p>
            <a:r>
              <a:rPr lang="en-US" b="1" dirty="0" err="1"/>
              <a:t>Kab</a:t>
            </a:r>
            <a:r>
              <a:rPr lang="en-US" b="1" i="1" dirty="0"/>
              <a:t> Search Bar (</a:t>
            </a:r>
            <a:r>
              <a:rPr lang="en-US" b="1" dirty="0" err="1"/>
              <a:t>nrhiav</a:t>
            </a:r>
            <a:r>
              <a:rPr lang="en-US" b="1" dirty="0"/>
              <a:t>) [</a:t>
            </a:r>
            <a:r>
              <a:rPr lang="en-US" b="1" dirty="0" err="1"/>
              <a:t>hauv</a:t>
            </a:r>
            <a:r>
              <a:rPr lang="en-US" b="1" dirty="0"/>
              <a:t> </a:t>
            </a:r>
            <a:r>
              <a:rPr lang="en-US" b="1" i="1" dirty="0"/>
              <a:t>Website</a:t>
            </a:r>
            <a:r>
              <a:rPr lang="en-US" dirty="0"/>
              <a:t>]</a:t>
            </a:r>
            <a:endParaRPr lang="en-US" b="1" dirty="0"/>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907237" cy="3584838"/>
          </a:xfrm>
        </p:spPr>
        <p:txBody>
          <a:bodyPr vert="horz" lIns="91440" tIns="45720" rIns="91440" bIns="45720" rtlCol="0" anchor="t">
            <a:normAutofit/>
          </a:bodyPr>
          <a:lstStyle/>
          <a:p>
            <a:pPr marL="0" indent="0">
              <a:buNone/>
            </a:pPr>
            <a:r>
              <a:rPr lang="en-US" sz="3300" dirty="0"/>
              <a:t>Siv </a:t>
            </a:r>
            <a:r>
              <a:rPr lang="en-US" sz="3300" dirty="0" err="1"/>
              <a:t>kab</a:t>
            </a:r>
            <a:r>
              <a:rPr lang="en-US" sz="3300" dirty="0"/>
              <a:t> </a:t>
            </a:r>
            <a:r>
              <a:rPr lang="en-US" sz="3300" b="1" i="1" dirty="0"/>
              <a:t>search bar</a:t>
            </a:r>
            <a:r>
              <a:rPr lang="en-US" sz="3300" i="1" dirty="0"/>
              <a:t> </a:t>
            </a:r>
            <a:r>
              <a:rPr lang="en-US" sz="3300" dirty="0" err="1"/>
              <a:t>rau</a:t>
            </a:r>
            <a:r>
              <a:rPr lang="en-US" sz="3300" dirty="0"/>
              <a:t> </a:t>
            </a:r>
            <a:r>
              <a:rPr lang="en-US" sz="3300" dirty="0" err="1"/>
              <a:t>nrhiav</a:t>
            </a:r>
            <a:r>
              <a:rPr lang="en-US" sz="3300" dirty="0"/>
              <a:t> tib </a:t>
            </a:r>
            <a:r>
              <a:rPr lang="en-US" sz="3300" dirty="0" err="1"/>
              <a:t>neeg</a:t>
            </a:r>
            <a:r>
              <a:rPr lang="en-US" sz="3300" dirty="0"/>
              <a:t>, </a:t>
            </a:r>
            <a:r>
              <a:rPr lang="en-US" sz="3300" dirty="0" err="1"/>
              <a:t>cov</a:t>
            </a:r>
            <a:r>
              <a:rPr lang="en-US" sz="3300" dirty="0"/>
              <a:t> </a:t>
            </a:r>
            <a:r>
              <a:rPr lang="en-US" sz="3300" dirty="0" err="1"/>
              <a:t>dej</a:t>
            </a:r>
            <a:r>
              <a:rPr lang="en-US" sz="3300" dirty="0"/>
              <a:t> num, </a:t>
            </a:r>
            <a:r>
              <a:rPr lang="en-US" sz="3300" dirty="0" err="1"/>
              <a:t>ntawv</a:t>
            </a:r>
            <a:r>
              <a:rPr lang="en-US" sz="3300" dirty="0"/>
              <a:t> </a:t>
            </a:r>
            <a:r>
              <a:rPr lang="en-US" sz="3300" dirty="0" err="1"/>
              <a:t>tshaj</a:t>
            </a:r>
            <a:r>
              <a:rPr lang="en-US" sz="3300" dirty="0"/>
              <a:t> </a:t>
            </a:r>
            <a:r>
              <a:rPr lang="en-US" sz="3300" dirty="0" err="1"/>
              <a:t>qhia</a:t>
            </a:r>
            <a:r>
              <a:rPr lang="en-US" sz="3300" dirty="0"/>
              <a:t>, </a:t>
            </a:r>
            <a:r>
              <a:rPr lang="en-US" sz="3300" dirty="0" err="1"/>
              <a:t>thiab</a:t>
            </a:r>
            <a:r>
              <a:rPr lang="en-US" sz="3300" dirty="0"/>
              <a:t> </a:t>
            </a:r>
            <a:r>
              <a:rPr lang="en-US" sz="3300" dirty="0" err="1"/>
              <a:t>lwm</a:t>
            </a:r>
            <a:r>
              <a:rPr lang="en-US" sz="3300" dirty="0"/>
              <a:t> yam.</a:t>
            </a:r>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n-US" smtClean="0"/>
              <a:t>33</a:t>
            </a:fld>
            <a:endParaRPr lang="en-US"/>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9922276" cy="1063574"/>
          </a:xfrm>
        </p:spPr>
        <p:txBody>
          <a:bodyPr>
            <a:normAutofit/>
          </a:bodyPr>
          <a:lstStyle/>
          <a:p>
            <a:r>
              <a:rPr lang="en-US" b="1" i="1" dirty="0"/>
              <a:t>Search Bar </a:t>
            </a:r>
            <a:r>
              <a:rPr lang="en-US" b="1" dirty="0"/>
              <a:t>(</a:t>
            </a:r>
            <a:r>
              <a:rPr lang="en-US" dirty="0" err="1"/>
              <a:t>hauv</a:t>
            </a:r>
            <a:r>
              <a:rPr lang="en-US" dirty="0"/>
              <a:t> </a:t>
            </a:r>
            <a:r>
              <a:rPr lang="en-US" dirty="0" err="1"/>
              <a:t>xovtooj</a:t>
            </a:r>
            <a:r>
              <a:rPr lang="en-US" dirty="0"/>
              <a:t>)</a:t>
            </a:r>
            <a:endParaRPr lang="en-US" b="1" dirty="0"/>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en-US" sz="3300" dirty="0" err="1"/>
              <a:t>Kab</a:t>
            </a:r>
            <a:r>
              <a:rPr lang="en-US" sz="3300" dirty="0"/>
              <a:t> </a:t>
            </a:r>
            <a:r>
              <a:rPr lang="en-US" sz="3300" i="1" dirty="0"/>
              <a:t>search bar</a:t>
            </a:r>
            <a:r>
              <a:rPr lang="en-US" sz="3300" dirty="0"/>
              <a:t> (</a:t>
            </a:r>
            <a:r>
              <a:rPr lang="en-US" sz="3300" dirty="0" err="1"/>
              <a:t>nrhiav</a:t>
            </a:r>
            <a:r>
              <a:rPr lang="en-US" sz="3300" dirty="0"/>
              <a:t>) </a:t>
            </a:r>
            <a:r>
              <a:rPr lang="en-US" sz="3300" dirty="0" err="1"/>
              <a:t>nyob</a:t>
            </a:r>
            <a:r>
              <a:rPr lang="en-US" sz="3300" dirty="0"/>
              <a:t> </a:t>
            </a:r>
            <a:r>
              <a:rPr lang="en-US" sz="3300" dirty="0" err="1"/>
              <a:t>hauv</a:t>
            </a:r>
            <a:r>
              <a:rPr lang="en-US" sz="3300" dirty="0"/>
              <a:t> </a:t>
            </a:r>
            <a:r>
              <a:rPr lang="en-US" sz="3300" dirty="0" err="1"/>
              <a:t>qhov</a:t>
            </a:r>
            <a:r>
              <a:rPr lang="en-US" sz="3300" dirty="0"/>
              <a:t> </a:t>
            </a:r>
            <a:r>
              <a:rPr lang="en-US" sz="3300" b="1" i="1" dirty="0"/>
              <a:t>Find</a:t>
            </a:r>
            <a:r>
              <a:rPr lang="en-US" sz="3300" dirty="0"/>
              <a:t> (</a:t>
            </a:r>
            <a:r>
              <a:rPr lang="en-US" sz="3300" dirty="0" err="1"/>
              <a:t>hauv</a:t>
            </a:r>
            <a:r>
              <a:rPr lang="en-US" sz="3300" dirty="0"/>
              <a:t> </a:t>
            </a:r>
            <a:r>
              <a:rPr lang="en-US" sz="3300" dirty="0" err="1"/>
              <a:t>qab</a:t>
            </a:r>
            <a:r>
              <a:rPr lang="en-US" sz="3300" dirty="0"/>
              <a:t> </a:t>
            </a:r>
            <a:r>
              <a:rPr lang="en-US" sz="3300" dirty="0" err="1"/>
              <a:t>ntawm</a:t>
            </a:r>
            <a:r>
              <a:rPr lang="en-US" sz="3300" dirty="0"/>
              <a:t> sab </a:t>
            </a:r>
            <a:r>
              <a:rPr lang="en-US" sz="3300" i="1" dirty="0"/>
              <a:t>screen</a:t>
            </a:r>
            <a:r>
              <a:rPr lang="en-US" sz="3300" dirty="0"/>
              <a:t>).</a:t>
            </a:r>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n-US" smtClean="0"/>
              <a:t>34</a:t>
            </a:fld>
            <a:endParaRPr lang="en-US"/>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8944555" cy="1063574"/>
          </a:xfrm>
        </p:spPr>
        <p:txBody>
          <a:bodyPr>
            <a:normAutofit/>
          </a:bodyPr>
          <a:lstStyle/>
          <a:p>
            <a:r>
              <a:rPr lang="en-US" b="1" dirty="0" err="1"/>
              <a:t>Piv</a:t>
            </a:r>
            <a:r>
              <a:rPr lang="en-US" b="1" dirty="0"/>
              <a:t> </a:t>
            </a:r>
            <a:r>
              <a:rPr lang="en-US" b="1" dirty="0" err="1"/>
              <a:t>txwv</a:t>
            </a:r>
            <a:r>
              <a:rPr lang="en-US" b="1" dirty="0"/>
              <a:t>: </a:t>
            </a:r>
            <a:r>
              <a:rPr lang="en-US" b="1" dirty="0" err="1"/>
              <a:t>Kab</a:t>
            </a:r>
            <a:r>
              <a:rPr lang="en-US" b="1" dirty="0"/>
              <a:t> </a:t>
            </a:r>
            <a:r>
              <a:rPr lang="en-US" b="1" i="1" dirty="0"/>
              <a:t>Search Bar</a:t>
            </a:r>
            <a:endParaRPr lang="en-US" b="1" dirty="0"/>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469531"/>
            <a:ext cx="10501183" cy="3584838"/>
          </a:xfrm>
        </p:spPr>
        <p:txBody>
          <a:bodyPr vert="horz" lIns="91440" tIns="45720" rIns="91440" bIns="45720" rtlCol="0" anchor="t">
            <a:normAutofit/>
          </a:bodyPr>
          <a:lstStyle/>
          <a:p>
            <a:pPr marL="0" indent="0">
              <a:buNone/>
            </a:pPr>
            <a:r>
              <a:rPr lang="en-US" sz="3300" dirty="0" err="1"/>
              <a:t>Nrhiav</a:t>
            </a:r>
            <a:r>
              <a:rPr lang="en-US" sz="3300" dirty="0"/>
              <a:t> </a:t>
            </a:r>
            <a:r>
              <a:rPr lang="en-US" sz="3300" dirty="0" err="1"/>
              <a:t>koj</a:t>
            </a:r>
            <a:r>
              <a:rPr lang="en-US" sz="3300" dirty="0"/>
              <a:t> </a:t>
            </a:r>
            <a:r>
              <a:rPr lang="en-US" sz="3300" dirty="0" err="1"/>
              <a:t>cov</a:t>
            </a:r>
            <a:r>
              <a:rPr lang="en-US" sz="3300" dirty="0"/>
              <a:t> </a:t>
            </a:r>
            <a:r>
              <a:rPr lang="en-US" sz="3300" dirty="0" err="1"/>
              <a:t>tw</a:t>
            </a:r>
            <a:r>
              <a:rPr lang="en-US" sz="3300" dirty="0"/>
              <a:t> them </a:t>
            </a:r>
            <a:r>
              <a:rPr lang="en-US" sz="3300" dirty="0" err="1"/>
              <a:t>nyiaj</a:t>
            </a:r>
            <a:r>
              <a:rPr lang="en-US" sz="3300" dirty="0"/>
              <a:t>:</a:t>
            </a:r>
          </a:p>
          <a:p>
            <a:pPr marL="514350" indent="-514350">
              <a:lnSpc>
                <a:spcPct val="150000"/>
              </a:lnSpc>
              <a:spcBef>
                <a:spcPts val="0"/>
              </a:spcBef>
              <a:buFont typeface="+mj-lt"/>
              <a:buAutoNum type="arabicPeriod"/>
            </a:pPr>
            <a:r>
              <a:rPr lang="en-US" sz="3300" dirty="0" err="1"/>
              <a:t>Ntaus</a:t>
            </a:r>
            <a:r>
              <a:rPr lang="en-US" sz="3300" dirty="0"/>
              <a:t> </a:t>
            </a:r>
            <a:r>
              <a:rPr lang="en-US" sz="3300" b="1" i="1" dirty="0"/>
              <a:t>pay</a:t>
            </a:r>
            <a:r>
              <a:rPr lang="en-US" sz="3300" dirty="0"/>
              <a:t> </a:t>
            </a:r>
            <a:r>
              <a:rPr lang="en-US" sz="3300" dirty="0" err="1"/>
              <a:t>rau</a:t>
            </a:r>
            <a:r>
              <a:rPr lang="en-US" sz="3300" dirty="0"/>
              <a:t> </a:t>
            </a:r>
            <a:r>
              <a:rPr lang="en-US" sz="3300" dirty="0" err="1"/>
              <a:t>ntawm</a:t>
            </a:r>
            <a:r>
              <a:rPr lang="en-US" sz="3300" dirty="0"/>
              <a:t> </a:t>
            </a:r>
            <a:r>
              <a:rPr lang="en-US" sz="3300" dirty="0" err="1"/>
              <a:t>kab</a:t>
            </a:r>
            <a:r>
              <a:rPr lang="en-US" sz="3300" dirty="0"/>
              <a:t> </a:t>
            </a:r>
            <a:r>
              <a:rPr lang="en-US" sz="3300" b="1" i="1" dirty="0"/>
              <a:t>search bar</a:t>
            </a:r>
            <a:r>
              <a:rPr lang="en-US" sz="3300" dirty="0"/>
              <a:t>. </a:t>
            </a:r>
          </a:p>
          <a:p>
            <a:pPr marL="514350" indent="-514350">
              <a:lnSpc>
                <a:spcPct val="150000"/>
              </a:lnSpc>
              <a:spcBef>
                <a:spcPts val="0"/>
              </a:spcBef>
              <a:buFont typeface="+mj-lt"/>
              <a:buAutoNum type="arabicPeriod"/>
            </a:pPr>
            <a:r>
              <a:rPr lang="en-US" sz="3300" dirty="0" err="1"/>
              <a:t>Nrhiav</a:t>
            </a:r>
            <a:r>
              <a:rPr lang="en-US" sz="3300" dirty="0"/>
              <a:t> </a:t>
            </a:r>
            <a:r>
              <a:rPr lang="en-US" sz="3300" b="1" i="1" dirty="0"/>
              <a:t>My </a:t>
            </a:r>
            <a:r>
              <a:rPr lang="en-US" sz="3300" b="1" i="1" dirty="0" err="1"/>
              <a:t>Payslips</a:t>
            </a:r>
            <a:r>
              <a:rPr lang="en-US" sz="3300" i="1" dirty="0"/>
              <a:t> </a:t>
            </a:r>
            <a:r>
              <a:rPr lang="en-US" sz="3300" dirty="0" err="1"/>
              <a:t>siv</a:t>
            </a:r>
            <a:r>
              <a:rPr lang="en-US" sz="3300" dirty="0"/>
              <a:t> </a:t>
            </a:r>
            <a:r>
              <a:rPr lang="en-US" sz="3300" dirty="0" err="1"/>
              <a:t>qhov</a:t>
            </a:r>
            <a:r>
              <a:rPr lang="en-US" sz="3300" dirty="0"/>
              <a:t> </a:t>
            </a:r>
            <a:r>
              <a:rPr lang="en-US" sz="3300" dirty="0" err="1"/>
              <a:t>nyem</a:t>
            </a:r>
            <a:r>
              <a:rPr lang="en-US" sz="3300" dirty="0"/>
              <a:t> </a:t>
            </a:r>
            <a:r>
              <a:rPr lang="en-US" sz="3300" dirty="0" err="1"/>
              <a:t>kom</a:t>
            </a:r>
            <a:r>
              <a:rPr lang="en-US" sz="3300" dirty="0"/>
              <a:t> </a:t>
            </a:r>
            <a:r>
              <a:rPr lang="en-US" sz="3300" dirty="0" err="1"/>
              <a:t>muaj</a:t>
            </a:r>
            <a:r>
              <a:rPr lang="en-US" sz="3300" dirty="0"/>
              <a:t> </a:t>
            </a:r>
            <a:r>
              <a:rPr lang="en-US" sz="3300" dirty="0" err="1"/>
              <a:t>cov</a:t>
            </a:r>
            <a:r>
              <a:rPr lang="en-US" sz="3300" dirty="0"/>
              <a:t> </a:t>
            </a:r>
            <a:r>
              <a:rPr lang="en-US" sz="3300" dirty="0" err="1"/>
              <a:t>qhib</a:t>
            </a:r>
            <a:r>
              <a:rPr lang="en-US" sz="3300" dirty="0"/>
              <a:t> </a:t>
            </a:r>
            <a:r>
              <a:rPr lang="en-US" sz="3300" dirty="0" err="1"/>
              <a:t>los</a:t>
            </a:r>
            <a:r>
              <a:rPr lang="en-US" sz="3300" dirty="0"/>
              <a:t> </a:t>
            </a:r>
            <a:r>
              <a:rPr lang="en-US" sz="3300" dirty="0" err="1"/>
              <a:t>xaiv</a:t>
            </a:r>
            <a:r>
              <a:rPr lang="en-US" sz="3300" dirty="0"/>
              <a:t>.</a:t>
            </a:r>
          </a:p>
          <a:p>
            <a:pPr marL="0" indent="0">
              <a:buNone/>
            </a:pPr>
            <a:endParaRPr lang="en-US" dirty="0"/>
          </a:p>
          <a:p>
            <a:pPr marL="0" indent="0">
              <a:buNone/>
            </a:pPr>
            <a:endParaRPr lang="en-US" dirty="0"/>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38338"/>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38338"/>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099002"/>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n-US" smtClean="0"/>
              <a:t>35</a:t>
            </a:fld>
            <a:endParaRPr lang="en-US"/>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6" y="225121"/>
            <a:ext cx="8944555" cy="1063574"/>
          </a:xfrm>
        </p:spPr>
        <p:txBody>
          <a:bodyPr>
            <a:normAutofit/>
          </a:bodyPr>
          <a:lstStyle/>
          <a:p>
            <a:r>
              <a:rPr lang="en-US" b="1" dirty="0" err="1"/>
              <a:t>Cov</a:t>
            </a:r>
            <a:r>
              <a:rPr lang="en-US" b="1" dirty="0"/>
              <a:t> Kev </a:t>
            </a:r>
            <a:r>
              <a:rPr lang="en-US" b="1" dirty="0" err="1"/>
              <a:t>Qhia</a:t>
            </a:r>
            <a:r>
              <a:rPr lang="en-US" b="1" dirty="0"/>
              <a:t> (</a:t>
            </a:r>
            <a:r>
              <a:rPr lang="en-US" b="1" dirty="0" err="1"/>
              <a:t>hauv</a:t>
            </a:r>
            <a:r>
              <a:rPr lang="en-US" b="1" dirty="0"/>
              <a:t> </a:t>
            </a:r>
            <a:r>
              <a:rPr lang="en-US" b="1" i="1" dirty="0"/>
              <a:t>Website</a:t>
            </a:r>
            <a:r>
              <a:rPr lang="en-US" b="1" dirty="0"/>
              <a:t>)</a:t>
            </a:r>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602166" y="1685103"/>
            <a:ext cx="10047249" cy="656489"/>
          </a:xfrm>
        </p:spPr>
        <p:txBody>
          <a:bodyPr vert="horz" lIns="91440" tIns="45720" rIns="91440" bIns="45720" rtlCol="0" anchor="t">
            <a:noAutofit/>
          </a:bodyPr>
          <a:lstStyle/>
          <a:p>
            <a:pPr marL="0" indent="0">
              <a:buNone/>
            </a:pPr>
            <a:r>
              <a:rPr lang="en-US" sz="3100" dirty="0" err="1"/>
              <a:t>Nyem</a:t>
            </a:r>
            <a:r>
              <a:rPr lang="en-US" sz="3100" dirty="0"/>
              <a:t> </a:t>
            </a:r>
            <a:r>
              <a:rPr lang="en-US" sz="3100" dirty="0" err="1"/>
              <a:t>lub</a:t>
            </a:r>
            <a:r>
              <a:rPr lang="en-US" sz="3100" dirty="0"/>
              <a:t> </a:t>
            </a:r>
            <a:r>
              <a:rPr lang="en-US" sz="3100" b="1" i="1" dirty="0"/>
              <a:t>bell icon</a:t>
            </a:r>
            <a:r>
              <a:rPr lang="en-US" sz="3100" b="1" dirty="0"/>
              <a:t> (</a:t>
            </a:r>
            <a:r>
              <a:rPr lang="en-US" sz="3100" b="1" dirty="0" err="1"/>
              <a:t>lub</a:t>
            </a:r>
            <a:r>
              <a:rPr lang="en-US" sz="3100" b="1" dirty="0"/>
              <a:t> </a:t>
            </a:r>
            <a:r>
              <a:rPr lang="en-US" sz="3100" b="1" dirty="0" err="1"/>
              <a:t>tswb</a:t>
            </a:r>
            <a:r>
              <a:rPr lang="en-US" sz="3100" b="1" dirty="0"/>
              <a:t>)</a:t>
            </a:r>
            <a:r>
              <a:rPr lang="en-US" sz="3100" i="1" dirty="0"/>
              <a:t> </a:t>
            </a:r>
            <a:r>
              <a:rPr lang="en-US" sz="3100" dirty="0" err="1"/>
              <a:t>twm</a:t>
            </a:r>
            <a:r>
              <a:rPr lang="en-US" sz="3100" dirty="0"/>
              <a:t> </a:t>
            </a:r>
            <a:r>
              <a:rPr lang="en-US" sz="3100" dirty="0" err="1"/>
              <a:t>cov</a:t>
            </a:r>
            <a:r>
              <a:rPr lang="en-US" sz="3100" dirty="0"/>
              <a:t> </a:t>
            </a:r>
            <a:r>
              <a:rPr lang="en-US" sz="3100" dirty="0" err="1"/>
              <a:t>lus</a:t>
            </a:r>
            <a:r>
              <a:rPr lang="en-US" sz="3100" dirty="0"/>
              <a:t> </a:t>
            </a:r>
            <a:r>
              <a:rPr lang="en-US" sz="3100" dirty="0" err="1"/>
              <a:t>xav</a:t>
            </a:r>
            <a:r>
              <a:rPr lang="en-US" sz="3100" dirty="0"/>
              <a:t> </a:t>
            </a:r>
            <a:r>
              <a:rPr lang="en-US" sz="3100" dirty="0" err="1"/>
              <a:t>qhia</a:t>
            </a:r>
            <a:r>
              <a:rPr lang="en-US" sz="3100" dirty="0"/>
              <a:t> </a:t>
            </a:r>
            <a:r>
              <a:rPr lang="en-US" sz="3100" dirty="0" err="1"/>
              <a:t>koj</a:t>
            </a:r>
            <a:r>
              <a:rPr lang="en-US" sz="3100" dirty="0"/>
              <a:t>.</a:t>
            </a:r>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349163" y="1081772"/>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10229413" cy="1063574"/>
          </a:xfrm>
        </p:spPr>
        <p:txBody>
          <a:bodyPr>
            <a:normAutofit/>
          </a:bodyPr>
          <a:lstStyle/>
          <a:p>
            <a:r>
              <a:rPr lang="en-US" b="1" dirty="0" err="1"/>
              <a:t>Cov</a:t>
            </a:r>
            <a:r>
              <a:rPr lang="en-US" b="1" dirty="0"/>
              <a:t> Kev </a:t>
            </a:r>
            <a:r>
              <a:rPr lang="en-US" b="1" dirty="0" err="1"/>
              <a:t>Qhia</a:t>
            </a:r>
            <a:r>
              <a:rPr lang="en-US" b="1" dirty="0"/>
              <a:t> (</a:t>
            </a:r>
            <a:r>
              <a:rPr lang="en-US" b="1" dirty="0" err="1"/>
              <a:t>hauv</a:t>
            </a:r>
            <a:r>
              <a:rPr lang="en-US" b="1" dirty="0"/>
              <a:t> </a:t>
            </a:r>
            <a:r>
              <a:rPr lang="en-US" b="1" dirty="0" err="1"/>
              <a:t>Xovtooj</a:t>
            </a:r>
            <a:r>
              <a:rPr lang="en-US" b="1" dirty="0"/>
              <a:t>)</a:t>
            </a:r>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517928"/>
            <a:ext cx="10780028" cy="3584838"/>
          </a:xfrm>
        </p:spPr>
        <p:txBody>
          <a:bodyPr>
            <a:normAutofit/>
          </a:bodyPr>
          <a:lstStyle/>
          <a:p>
            <a:pPr marL="0" indent="0">
              <a:buNone/>
            </a:pPr>
            <a:r>
              <a:rPr lang="en-US" sz="3300" dirty="0"/>
              <a:t>Kov </a:t>
            </a:r>
            <a:r>
              <a:rPr lang="en-US" sz="3300" dirty="0" err="1"/>
              <a:t>lub</a:t>
            </a:r>
            <a:r>
              <a:rPr lang="en-US" sz="3300" dirty="0"/>
              <a:t> </a:t>
            </a:r>
            <a:r>
              <a:rPr lang="en-US" sz="3300" b="1" i="1" dirty="0"/>
              <a:t>bell icon </a:t>
            </a:r>
            <a:r>
              <a:rPr lang="en-US" sz="3300" b="1" dirty="0"/>
              <a:t>(</a:t>
            </a:r>
            <a:r>
              <a:rPr lang="en-US" sz="3300" b="1" dirty="0" err="1"/>
              <a:t>lub</a:t>
            </a:r>
            <a:r>
              <a:rPr lang="en-US" sz="3300" b="1" dirty="0"/>
              <a:t> </a:t>
            </a:r>
            <a:r>
              <a:rPr lang="en-US" sz="3300" b="1" dirty="0" err="1"/>
              <a:t>tswb</a:t>
            </a:r>
            <a:r>
              <a:rPr lang="en-US" sz="3300" b="1" dirty="0"/>
              <a:t>) </a:t>
            </a:r>
            <a:r>
              <a:rPr lang="en-US" sz="3300" dirty="0" err="1"/>
              <a:t>twm</a:t>
            </a:r>
            <a:r>
              <a:rPr lang="en-US" sz="3300" dirty="0"/>
              <a:t> </a:t>
            </a:r>
            <a:r>
              <a:rPr lang="en-US" sz="3300" dirty="0" err="1"/>
              <a:t>cov</a:t>
            </a:r>
            <a:r>
              <a:rPr lang="en-US" sz="3300" dirty="0"/>
              <a:t> </a:t>
            </a:r>
            <a:r>
              <a:rPr lang="en-US" sz="3300" dirty="0" err="1"/>
              <a:t>ntawv</a:t>
            </a:r>
            <a:r>
              <a:rPr lang="en-US" sz="3300" dirty="0"/>
              <a:t> xa </a:t>
            </a:r>
            <a:r>
              <a:rPr lang="en-US" sz="3300" dirty="0" err="1"/>
              <a:t>qhia</a:t>
            </a:r>
            <a:r>
              <a:rPr lang="en-US" sz="3300" dirty="0"/>
              <a:t> </a:t>
            </a:r>
            <a:r>
              <a:rPr lang="en-US" sz="3300" dirty="0" err="1"/>
              <a:t>koj</a:t>
            </a:r>
            <a:r>
              <a:rPr lang="en-US" sz="3300" dirty="0"/>
              <a:t>.</a:t>
            </a:r>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n-US" smtClean="0"/>
              <a:t>37</a:t>
            </a:fld>
            <a:endParaRPr lang="en-US"/>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10456589" cy="1063574"/>
          </a:xfrm>
        </p:spPr>
        <p:txBody>
          <a:bodyPr>
            <a:normAutofit fontScale="90000"/>
          </a:bodyPr>
          <a:lstStyle/>
          <a:p>
            <a:r>
              <a:rPr lang="en-US" b="1" i="1" dirty="0"/>
              <a:t>My Tasks –</a:t>
            </a:r>
            <a:r>
              <a:rPr lang="en-US" b="1" dirty="0" err="1"/>
              <a:t>kuv</a:t>
            </a:r>
            <a:r>
              <a:rPr lang="en-US" b="1" dirty="0"/>
              <a:t> </a:t>
            </a:r>
            <a:r>
              <a:rPr lang="en-US" b="1" dirty="0" err="1"/>
              <a:t>cov</a:t>
            </a:r>
            <a:r>
              <a:rPr lang="en-US" b="1" dirty="0"/>
              <a:t> </a:t>
            </a:r>
            <a:r>
              <a:rPr lang="en-US" b="1" dirty="0" err="1"/>
              <a:t>dej</a:t>
            </a:r>
            <a:r>
              <a:rPr lang="en-US" b="1" dirty="0"/>
              <a:t> num (</a:t>
            </a:r>
            <a:r>
              <a:rPr lang="en-US" b="1" dirty="0" err="1"/>
              <a:t>hauv</a:t>
            </a:r>
            <a:r>
              <a:rPr lang="en-US" b="1" dirty="0"/>
              <a:t> </a:t>
            </a:r>
            <a:r>
              <a:rPr lang="en-US" b="1" i="1" dirty="0"/>
              <a:t>Website</a:t>
            </a:r>
            <a:r>
              <a:rPr lang="en-US" b="1" dirty="0"/>
              <a:t>)</a:t>
            </a:r>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6161883" y="2765162"/>
            <a:ext cx="5901780" cy="3584838"/>
          </a:xfrm>
        </p:spPr>
        <p:txBody>
          <a:bodyPr vert="horz" lIns="91440" tIns="45720" rIns="91440" bIns="45720" rtlCol="0" anchor="t">
            <a:normAutofit lnSpcReduction="10000"/>
          </a:bodyPr>
          <a:lstStyle/>
          <a:p>
            <a:pPr marL="0" indent="0">
              <a:buNone/>
            </a:pPr>
            <a:r>
              <a:rPr lang="en-US" dirty="0" err="1"/>
              <a:t>Nyem</a:t>
            </a:r>
            <a:r>
              <a:rPr lang="en-US" dirty="0"/>
              <a:t> </a:t>
            </a:r>
            <a:r>
              <a:rPr lang="en-US" dirty="0" err="1"/>
              <a:t>lub</a:t>
            </a:r>
            <a:r>
              <a:rPr lang="en-US" dirty="0"/>
              <a:t> </a:t>
            </a:r>
            <a:r>
              <a:rPr lang="en-US" b="1" i="1" dirty="0"/>
              <a:t>drawer </a:t>
            </a:r>
            <a:r>
              <a:rPr lang="en-US" i="1" dirty="0"/>
              <a:t>icon </a:t>
            </a:r>
            <a:r>
              <a:rPr lang="en-US" dirty="0"/>
              <a:t>(</a:t>
            </a:r>
            <a:r>
              <a:rPr lang="en-US" dirty="0" err="1"/>
              <a:t>lub</a:t>
            </a:r>
            <a:r>
              <a:rPr lang="en-US" dirty="0"/>
              <a:t> tub). </a:t>
            </a:r>
          </a:p>
          <a:p>
            <a:pPr marL="0" indent="0">
              <a:buNone/>
            </a:pPr>
            <a:endParaRPr lang="en-US" b="1" dirty="0"/>
          </a:p>
          <a:p>
            <a:pPr marL="0" indent="0">
              <a:buNone/>
            </a:pPr>
            <a:r>
              <a:rPr lang="en-US" dirty="0"/>
              <a:t>Mus </a:t>
            </a:r>
            <a:r>
              <a:rPr lang="en-US" dirty="0" err="1"/>
              <a:t>rau</a:t>
            </a:r>
            <a:r>
              <a:rPr lang="en-US" dirty="0"/>
              <a:t> </a:t>
            </a:r>
            <a:r>
              <a:rPr lang="en-US" dirty="0" err="1"/>
              <a:t>qhov</a:t>
            </a:r>
            <a:r>
              <a:rPr lang="en-US" dirty="0"/>
              <a:t> </a:t>
            </a:r>
            <a:r>
              <a:rPr lang="en-US" b="1" i="1" dirty="0"/>
              <a:t>My tasks</a:t>
            </a:r>
            <a:r>
              <a:rPr lang="en-US" i="1" dirty="0"/>
              <a:t> </a:t>
            </a:r>
            <a:r>
              <a:rPr lang="en-US" dirty="0" err="1"/>
              <a:t>saib</a:t>
            </a:r>
            <a:r>
              <a:rPr lang="en-US" dirty="0"/>
              <a:t> </a:t>
            </a:r>
            <a:r>
              <a:rPr lang="en-US" dirty="0" err="1"/>
              <a:t>cov</a:t>
            </a:r>
            <a:r>
              <a:rPr lang="en-US" dirty="0"/>
              <a:t> </a:t>
            </a:r>
            <a:r>
              <a:rPr lang="en-US" dirty="0" err="1"/>
              <a:t>koj</a:t>
            </a:r>
            <a:r>
              <a:rPr lang="en-US" dirty="0"/>
              <a:t> </a:t>
            </a:r>
            <a:r>
              <a:rPr lang="en-US" dirty="0" err="1"/>
              <a:t>yuav</a:t>
            </a:r>
            <a:r>
              <a:rPr lang="en-US" dirty="0"/>
              <a:t> tau </a:t>
            </a:r>
            <a:r>
              <a:rPr lang="en-US" dirty="0" err="1"/>
              <a:t>ua</a:t>
            </a:r>
            <a:r>
              <a:rPr lang="en-US" dirty="0"/>
              <a:t>. </a:t>
            </a:r>
          </a:p>
          <a:p>
            <a:pPr marL="0" indent="0">
              <a:buNone/>
            </a:pPr>
            <a:endParaRPr lang="en-US" dirty="0"/>
          </a:p>
          <a:p>
            <a:pPr marL="0" indent="0">
              <a:buNone/>
            </a:pPr>
            <a:r>
              <a:rPr lang="en-US" dirty="0"/>
              <a:t>Tus </a:t>
            </a:r>
            <a:r>
              <a:rPr lang="en-US" dirty="0" err="1"/>
              <a:t>lej</a:t>
            </a:r>
            <a:r>
              <a:rPr lang="en-US" dirty="0"/>
              <a:t> </a:t>
            </a:r>
            <a:r>
              <a:rPr lang="en-US" dirty="0" err="1"/>
              <a:t>nyob</a:t>
            </a:r>
            <a:r>
              <a:rPr lang="en-US" dirty="0"/>
              <a:t> </a:t>
            </a:r>
            <a:r>
              <a:rPr lang="en-US" dirty="0" err="1"/>
              <a:t>hauv</a:t>
            </a:r>
            <a:r>
              <a:rPr lang="en-US" dirty="0"/>
              <a:t> </a:t>
            </a:r>
            <a:r>
              <a:rPr lang="en-US" dirty="0" err="1"/>
              <a:t>lub</a:t>
            </a:r>
            <a:r>
              <a:rPr lang="en-US" dirty="0"/>
              <a:t> </a:t>
            </a:r>
            <a:r>
              <a:rPr lang="en-US" dirty="0" err="1"/>
              <a:t>vaj</a:t>
            </a:r>
            <a:r>
              <a:rPr lang="en-US" dirty="0"/>
              <a:t> </a:t>
            </a:r>
            <a:r>
              <a:rPr lang="en-US" dirty="0" err="1"/>
              <a:t>voog</a:t>
            </a:r>
            <a:r>
              <a:rPr lang="en-US" dirty="0"/>
              <a:t> </a:t>
            </a:r>
            <a:r>
              <a:rPr lang="en-US" dirty="0" err="1"/>
              <a:t>liab</a:t>
            </a:r>
            <a:r>
              <a:rPr lang="en-US" dirty="0"/>
              <a:t> </a:t>
            </a:r>
            <a:r>
              <a:rPr lang="en-US" dirty="0" err="1"/>
              <a:t>qhia</a:t>
            </a:r>
            <a:r>
              <a:rPr lang="en-US" dirty="0"/>
              <a:t> </a:t>
            </a:r>
            <a:r>
              <a:rPr lang="en-US" dirty="0" err="1"/>
              <a:t>tias</a:t>
            </a:r>
            <a:r>
              <a:rPr lang="en-US" dirty="0"/>
              <a:t> </a:t>
            </a:r>
            <a:r>
              <a:rPr lang="en-US" dirty="0" err="1"/>
              <a:t>muaj</a:t>
            </a:r>
            <a:r>
              <a:rPr lang="en-US" dirty="0"/>
              <a:t> </a:t>
            </a:r>
            <a:r>
              <a:rPr lang="en-US" dirty="0" err="1"/>
              <a:t>tsawg</a:t>
            </a:r>
            <a:r>
              <a:rPr lang="en-US" dirty="0"/>
              <a:t> </a:t>
            </a:r>
            <a:r>
              <a:rPr lang="en-US" dirty="0" err="1"/>
              <a:t>qhov</a:t>
            </a:r>
            <a:r>
              <a:rPr lang="en-US" dirty="0"/>
              <a:t> </a:t>
            </a:r>
            <a:r>
              <a:rPr lang="en-US" dirty="0" err="1"/>
              <a:t>koj</a:t>
            </a:r>
            <a:r>
              <a:rPr lang="en-US" dirty="0"/>
              <a:t> </a:t>
            </a:r>
            <a:r>
              <a:rPr lang="en-US" dirty="0" err="1"/>
              <a:t>yauv</a:t>
            </a:r>
            <a:r>
              <a:rPr lang="en-US" dirty="0"/>
              <a:t> tau </a:t>
            </a:r>
            <a:r>
              <a:rPr lang="en-US" dirty="0" err="1"/>
              <a:t>ua</a:t>
            </a:r>
            <a:r>
              <a:rPr lang="en-US" dirty="0"/>
              <a:t>. </a:t>
            </a:r>
          </a:p>
          <a:p>
            <a:pPr marL="0" indent="0">
              <a:buNone/>
            </a:pPr>
            <a:endParaRPr lang="en-US" dirty="0"/>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n-US" smtClean="0"/>
              <a:t>38</a:t>
            </a:fld>
            <a:endParaRPr lang="en-US"/>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10410270" cy="1063574"/>
          </a:xfrm>
        </p:spPr>
        <p:txBody>
          <a:bodyPr>
            <a:normAutofit fontScale="90000"/>
          </a:bodyPr>
          <a:lstStyle/>
          <a:p>
            <a:r>
              <a:rPr lang="en-US" b="1" i="1" dirty="0"/>
              <a:t>My Tasks</a:t>
            </a:r>
            <a:r>
              <a:rPr lang="en-US" b="1" dirty="0"/>
              <a:t>-</a:t>
            </a:r>
            <a:r>
              <a:rPr lang="en-US" b="1" dirty="0" err="1"/>
              <a:t>kuv</a:t>
            </a:r>
            <a:r>
              <a:rPr lang="en-US" b="1" dirty="0"/>
              <a:t> </a:t>
            </a:r>
            <a:r>
              <a:rPr lang="en-US" b="1" dirty="0" err="1"/>
              <a:t>cov</a:t>
            </a:r>
            <a:r>
              <a:rPr lang="en-US" b="1" dirty="0"/>
              <a:t> </a:t>
            </a:r>
            <a:r>
              <a:rPr lang="en-US" b="1" dirty="0" err="1"/>
              <a:t>dej</a:t>
            </a:r>
            <a:r>
              <a:rPr lang="en-US" b="1" dirty="0"/>
              <a:t> num (</a:t>
            </a:r>
            <a:r>
              <a:rPr lang="en-US" b="1" dirty="0" err="1"/>
              <a:t>hauv</a:t>
            </a:r>
            <a:r>
              <a:rPr lang="en-US" b="1" dirty="0"/>
              <a:t> </a:t>
            </a:r>
            <a:r>
              <a:rPr lang="en-US" b="1" dirty="0" err="1"/>
              <a:t>Xovtooj</a:t>
            </a:r>
            <a:r>
              <a:rPr lang="en-US" b="1" dirty="0"/>
              <a:t>)</a:t>
            </a: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016117" cy="3584838"/>
          </a:xfrm>
        </p:spPr>
        <p:txBody>
          <a:bodyPr>
            <a:normAutofit/>
          </a:bodyPr>
          <a:lstStyle/>
          <a:p>
            <a:pPr marL="0" indent="0">
              <a:buNone/>
            </a:pPr>
            <a:r>
              <a:rPr lang="en-US" sz="3300" dirty="0"/>
              <a:t>Kov </a:t>
            </a:r>
            <a:r>
              <a:rPr lang="en-US" sz="3300" dirty="0" err="1"/>
              <a:t>qhov</a:t>
            </a:r>
            <a:r>
              <a:rPr lang="en-US" sz="3300" dirty="0"/>
              <a:t> </a:t>
            </a:r>
            <a:r>
              <a:rPr lang="en-US" sz="3300" b="1" i="1" dirty="0"/>
              <a:t>My Tasks </a:t>
            </a:r>
            <a:r>
              <a:rPr lang="en-US" sz="3300" dirty="0" err="1"/>
              <a:t>saib</a:t>
            </a:r>
            <a:r>
              <a:rPr lang="en-US" sz="3300" dirty="0"/>
              <a:t> </a:t>
            </a:r>
            <a:r>
              <a:rPr lang="en-US" sz="3300" dirty="0" err="1"/>
              <a:t>cov</a:t>
            </a:r>
            <a:r>
              <a:rPr lang="en-US" sz="3300" dirty="0"/>
              <a:t> </a:t>
            </a:r>
            <a:r>
              <a:rPr lang="en-US" sz="3300" dirty="0" err="1"/>
              <a:t>koj</a:t>
            </a:r>
            <a:r>
              <a:rPr lang="en-US" sz="3300" dirty="0"/>
              <a:t> </a:t>
            </a:r>
            <a:r>
              <a:rPr lang="en-US" sz="3300" dirty="0" err="1"/>
              <a:t>yuav</a:t>
            </a:r>
            <a:r>
              <a:rPr lang="en-US" sz="3300" dirty="0"/>
              <a:t> tau </a:t>
            </a:r>
            <a:r>
              <a:rPr lang="en-US" sz="3300" dirty="0" err="1"/>
              <a:t>ua</a:t>
            </a:r>
            <a:r>
              <a:rPr lang="en-US" sz="3300" dirty="0"/>
              <a:t>.</a:t>
            </a:r>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29016" y="278210"/>
            <a:ext cx="8944555" cy="1063574"/>
          </a:xfrm>
        </p:spPr>
        <p:txBody>
          <a:bodyPr>
            <a:normAutofit/>
          </a:bodyPr>
          <a:lstStyle/>
          <a:p>
            <a:r>
              <a:rPr lang="en-US" b="1" dirty="0"/>
              <a:t>Saib </a:t>
            </a:r>
            <a:r>
              <a:rPr lang="en-US" b="1" dirty="0" err="1"/>
              <a:t>Cov</a:t>
            </a:r>
            <a:r>
              <a:rPr lang="en-US" b="1" dirty="0"/>
              <a:t> Kev </a:t>
            </a:r>
            <a:r>
              <a:rPr lang="en-US" b="1" dirty="0" err="1"/>
              <a:t>Yuav</a:t>
            </a:r>
            <a:r>
              <a:rPr lang="en-US" b="1" dirty="0"/>
              <a:t> </a:t>
            </a:r>
            <a:r>
              <a:rPr lang="en-US" b="1" dirty="0" err="1"/>
              <a:t>Qhia</a:t>
            </a:r>
            <a:endParaRPr lang="en-US" b="1" dirty="0"/>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p:txBody>
          <a:bodyPr vert="horz" lIns="91440" tIns="45720" rIns="91440" bIns="45720" rtlCol="0" anchor="t">
            <a:normAutofit/>
          </a:bodyPr>
          <a:lstStyle/>
          <a:p>
            <a:r>
              <a:rPr lang="en-US" dirty="0" err="1"/>
              <a:t>Nkag</a:t>
            </a:r>
            <a:r>
              <a:rPr lang="en-US" dirty="0"/>
              <a:t> </a:t>
            </a:r>
            <a:r>
              <a:rPr lang="en-US" dirty="0" err="1"/>
              <a:t>rau</a:t>
            </a:r>
            <a:r>
              <a:rPr lang="en-US" dirty="0"/>
              <a:t> </a:t>
            </a:r>
            <a:r>
              <a:rPr lang="en-US" dirty="0" err="1"/>
              <a:t>hauv</a:t>
            </a:r>
            <a:r>
              <a:rPr lang="en-US" dirty="0"/>
              <a:t> </a:t>
            </a:r>
            <a:r>
              <a:rPr lang="en-US" i="1" dirty="0"/>
              <a:t>Workday</a:t>
            </a:r>
          </a:p>
          <a:p>
            <a:r>
              <a:rPr lang="en-US" dirty="0"/>
              <a:t>Saib </a:t>
            </a:r>
            <a:r>
              <a:rPr lang="en-US" dirty="0" err="1"/>
              <a:t>cov</a:t>
            </a:r>
            <a:r>
              <a:rPr lang="en-US" dirty="0"/>
              <a:t> </a:t>
            </a:r>
            <a:r>
              <a:rPr lang="en-US" dirty="0" err="1"/>
              <a:t>tw</a:t>
            </a:r>
            <a:r>
              <a:rPr lang="en-US" dirty="0"/>
              <a:t> them </a:t>
            </a:r>
            <a:r>
              <a:rPr lang="en-US" dirty="0" err="1"/>
              <a:t>nyiaj</a:t>
            </a:r>
            <a:r>
              <a:rPr lang="en-US" dirty="0"/>
              <a:t> </a:t>
            </a:r>
            <a:r>
              <a:rPr lang="en-US" dirty="0" err="1"/>
              <a:t>thiab</a:t>
            </a:r>
            <a:r>
              <a:rPr lang="en-US" dirty="0"/>
              <a:t> </a:t>
            </a:r>
            <a:r>
              <a:rPr lang="en-US" dirty="0" err="1"/>
              <a:t>caij</a:t>
            </a:r>
            <a:r>
              <a:rPr lang="en-US" dirty="0"/>
              <a:t> so </a:t>
            </a:r>
            <a:r>
              <a:rPr lang="en-US" dirty="0" err="1"/>
              <a:t>tshuav</a:t>
            </a:r>
            <a:endParaRPr lang="en-US" dirty="0"/>
          </a:p>
          <a:p>
            <a:r>
              <a:rPr lang="en-US" dirty="0" err="1"/>
              <a:t>Hloov</a:t>
            </a:r>
            <a:r>
              <a:rPr lang="en-US" dirty="0"/>
              <a:t> </a:t>
            </a:r>
            <a:r>
              <a:rPr lang="en-US" dirty="0" err="1"/>
              <a:t>cov</a:t>
            </a:r>
            <a:r>
              <a:rPr lang="en-US" dirty="0"/>
              <a:t> </a:t>
            </a:r>
            <a:r>
              <a:rPr lang="en-US" dirty="0" err="1"/>
              <a:t>ntawv</a:t>
            </a:r>
            <a:r>
              <a:rPr lang="en-US" dirty="0"/>
              <a:t> </a:t>
            </a:r>
            <a:r>
              <a:rPr lang="en-US" dirty="0" err="1"/>
              <a:t>txiav</a:t>
            </a:r>
            <a:r>
              <a:rPr lang="en-US" dirty="0"/>
              <a:t> </a:t>
            </a:r>
            <a:r>
              <a:rPr lang="en-US" dirty="0" err="1"/>
              <a:t>si</a:t>
            </a:r>
            <a:r>
              <a:rPr lang="en-US" dirty="0"/>
              <a:t> (W2, W4) </a:t>
            </a:r>
            <a:r>
              <a:rPr lang="en-US" dirty="0" err="1"/>
              <a:t>thiab</a:t>
            </a:r>
            <a:r>
              <a:rPr lang="en-US" dirty="0"/>
              <a:t> chaw </a:t>
            </a:r>
            <a:r>
              <a:rPr lang="en-US" dirty="0" err="1"/>
              <a:t>nyob</a:t>
            </a:r>
            <a:endParaRPr lang="en-US" dirty="0"/>
          </a:p>
          <a:p>
            <a:r>
              <a:rPr lang="en-US" dirty="0"/>
              <a:t>Kho </a:t>
            </a:r>
            <a:r>
              <a:rPr lang="en-US" dirty="0" err="1"/>
              <a:t>cov</a:t>
            </a:r>
            <a:r>
              <a:rPr lang="en-US" dirty="0"/>
              <a:t> </a:t>
            </a:r>
            <a:r>
              <a:rPr lang="en-US" dirty="0" err="1"/>
              <a:t>kev</a:t>
            </a:r>
            <a:r>
              <a:rPr lang="en-US" dirty="0"/>
              <a:t> </a:t>
            </a:r>
            <a:r>
              <a:rPr lang="en-US" dirty="0" err="1"/>
              <a:t>kom</a:t>
            </a:r>
            <a:r>
              <a:rPr lang="en-US" dirty="0"/>
              <a:t> xa </a:t>
            </a:r>
            <a:r>
              <a:rPr lang="en-US" dirty="0" err="1"/>
              <a:t>nyiaj</a:t>
            </a:r>
            <a:r>
              <a:rPr lang="en-US" dirty="0"/>
              <a:t> them </a:t>
            </a:r>
            <a:r>
              <a:rPr lang="en-US" dirty="0" err="1"/>
              <a:t>ncaj</a:t>
            </a:r>
            <a:r>
              <a:rPr lang="en-US" dirty="0"/>
              <a:t> </a:t>
            </a:r>
            <a:r>
              <a:rPr lang="en-US" dirty="0" err="1"/>
              <a:t>nraim</a:t>
            </a:r>
            <a:r>
              <a:rPr lang="en-US" dirty="0"/>
              <a:t> </a:t>
            </a:r>
            <a:r>
              <a:rPr lang="en-US" dirty="0" err="1"/>
              <a:t>rau</a:t>
            </a:r>
            <a:endParaRPr lang="en-US" dirty="0"/>
          </a:p>
          <a:p>
            <a:r>
              <a:rPr lang="en-US" dirty="0" err="1"/>
              <a:t>Thov</a:t>
            </a:r>
            <a:r>
              <a:rPr lang="en-US" dirty="0"/>
              <a:t> </a:t>
            </a:r>
            <a:r>
              <a:rPr lang="en-US" dirty="0" err="1"/>
              <a:t>caij</a:t>
            </a:r>
            <a:r>
              <a:rPr lang="en-US" dirty="0"/>
              <a:t> so</a:t>
            </a:r>
          </a:p>
          <a:p>
            <a:r>
              <a:rPr lang="en-US" dirty="0"/>
              <a:t>Tso </a:t>
            </a:r>
            <a:r>
              <a:rPr lang="en-US" dirty="0" err="1"/>
              <a:t>npe</a:t>
            </a:r>
            <a:r>
              <a:rPr lang="en-US" dirty="0"/>
              <a:t> </a:t>
            </a:r>
            <a:r>
              <a:rPr lang="en-US" dirty="0" err="1"/>
              <a:t>rau</a:t>
            </a:r>
            <a:r>
              <a:rPr lang="en-US" dirty="0"/>
              <a:t> UW </a:t>
            </a:r>
            <a:r>
              <a:rPr lang="en-US" dirty="0" err="1"/>
              <a:t>cov</a:t>
            </a:r>
            <a:r>
              <a:rPr lang="en-US" dirty="0"/>
              <a:t> </a:t>
            </a:r>
            <a:r>
              <a:rPr lang="en-US" dirty="0" err="1"/>
              <a:t>haujlwm</a:t>
            </a:r>
            <a:r>
              <a:rPr lang="en-US" dirty="0"/>
              <a:t> </a:t>
            </a:r>
            <a:r>
              <a:rPr lang="en-US" dirty="0" err="1"/>
              <a:t>qhib</a:t>
            </a:r>
            <a:endParaRPr lang="en-US" dirty="0"/>
          </a:p>
          <a:p>
            <a:r>
              <a:rPr lang="en-US" dirty="0" err="1"/>
              <a:t>Nrhiav</a:t>
            </a:r>
            <a:r>
              <a:rPr lang="en-US" dirty="0"/>
              <a:t> </a:t>
            </a:r>
            <a:r>
              <a:rPr lang="en-US" dirty="0" err="1"/>
              <a:t>kev</a:t>
            </a:r>
            <a:r>
              <a:rPr lang="en-US" dirty="0"/>
              <a:t> </a:t>
            </a:r>
            <a:r>
              <a:rPr lang="en-US" dirty="0" err="1"/>
              <a:t>pab</a:t>
            </a:r>
            <a:endParaRPr lang="en-US" dirty="0"/>
          </a:p>
          <a:p>
            <a:endParaRPr lang="en-US" dirty="0"/>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n-US" smtClean="0"/>
              <a:t>4</a:t>
            </a:fld>
            <a:endParaRPr lang="en-US"/>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lstStyle/>
          <a:p>
            <a:r>
              <a:rPr lang="en-US" b="1" dirty="0" err="1"/>
              <a:t>Qhov</a:t>
            </a:r>
            <a:r>
              <a:rPr lang="en-US" b="1" dirty="0"/>
              <a:t> </a:t>
            </a:r>
            <a:r>
              <a:rPr lang="en-US" b="1" i="1" dirty="0"/>
              <a:t>Profile</a:t>
            </a:r>
            <a:r>
              <a:rPr lang="en-US" b="1" dirty="0"/>
              <a:t> (</a:t>
            </a:r>
            <a:r>
              <a:rPr lang="en-US" b="1" dirty="0" err="1"/>
              <a:t>hauv</a:t>
            </a:r>
            <a:r>
              <a:rPr lang="en-US" b="1" dirty="0"/>
              <a:t> </a:t>
            </a:r>
            <a:r>
              <a:rPr lang="en-US" b="1" i="1" dirty="0"/>
              <a:t>Website</a:t>
            </a:r>
            <a:r>
              <a:rPr lang="en-US" b="1" dirty="0"/>
              <a:t>)</a:t>
            </a:r>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buNone/>
            </a:pPr>
            <a:r>
              <a:rPr lang="en-US" sz="3300" dirty="0" err="1"/>
              <a:t>Qhov</a:t>
            </a:r>
            <a:r>
              <a:rPr lang="en-US" sz="3300" dirty="0"/>
              <a:t> </a:t>
            </a:r>
            <a:r>
              <a:rPr lang="en-US" sz="3300" b="1" i="1" dirty="0"/>
              <a:t>profile</a:t>
            </a:r>
            <a:r>
              <a:rPr lang="en-US" sz="3300" i="1" dirty="0"/>
              <a:t> icon </a:t>
            </a:r>
            <a:r>
              <a:rPr lang="en-US" sz="3300" dirty="0"/>
              <a:t>(</a:t>
            </a:r>
            <a:r>
              <a:rPr lang="en-US" sz="3300" dirty="0" err="1"/>
              <a:t>saum</a:t>
            </a:r>
            <a:r>
              <a:rPr lang="en-US" sz="3300" dirty="0"/>
              <a:t> </a:t>
            </a:r>
            <a:r>
              <a:rPr lang="en-US" sz="3300" dirty="0" err="1"/>
              <a:t>ces</a:t>
            </a:r>
            <a:r>
              <a:rPr lang="en-US" sz="3300" dirty="0"/>
              <a:t> </a:t>
            </a:r>
            <a:r>
              <a:rPr lang="en-US" sz="3300" dirty="0" err="1"/>
              <a:t>kaum</a:t>
            </a:r>
            <a:r>
              <a:rPr lang="en-US" sz="3300" dirty="0"/>
              <a:t> sab </a:t>
            </a:r>
            <a:r>
              <a:rPr lang="en-US" sz="3300" dirty="0" err="1"/>
              <a:t>xis</a:t>
            </a:r>
            <a:r>
              <a:rPr lang="en-US" sz="3300" dirty="0"/>
              <a:t> </a:t>
            </a:r>
            <a:r>
              <a:rPr lang="en-US" sz="3300" dirty="0" err="1"/>
              <a:t>ntawm</a:t>
            </a:r>
            <a:r>
              <a:rPr lang="en-US" sz="3300" dirty="0"/>
              <a:t> </a:t>
            </a:r>
            <a:r>
              <a:rPr lang="en-US" sz="3300" dirty="0" err="1"/>
              <a:t>txhua</a:t>
            </a:r>
            <a:r>
              <a:rPr lang="en-US" sz="3300" dirty="0"/>
              <a:t> sab) </a:t>
            </a:r>
            <a:r>
              <a:rPr lang="en-US" sz="3300" dirty="0" err="1"/>
              <a:t>qhib</a:t>
            </a:r>
            <a:r>
              <a:rPr lang="en-US" sz="3300" dirty="0"/>
              <a:t> </a:t>
            </a:r>
            <a:r>
              <a:rPr lang="en-US" sz="3300" dirty="0" err="1"/>
              <a:t>tus</a:t>
            </a:r>
            <a:r>
              <a:rPr lang="en-US" sz="3300" dirty="0"/>
              <a:t> </a:t>
            </a:r>
            <a:r>
              <a:rPr lang="en-US" sz="3300" dirty="0" err="1"/>
              <a:t>neeg</a:t>
            </a:r>
            <a:r>
              <a:rPr lang="en-US" sz="3300" dirty="0"/>
              <a:t> </a:t>
            </a:r>
            <a:r>
              <a:rPr lang="en-US" sz="3300" dirty="0" err="1"/>
              <a:t>ua</a:t>
            </a:r>
            <a:r>
              <a:rPr lang="en-US" sz="3300" dirty="0"/>
              <a:t> </a:t>
            </a:r>
            <a:r>
              <a:rPr lang="en-US" sz="3300" dirty="0" err="1"/>
              <a:t>haujlwm</a:t>
            </a:r>
            <a:r>
              <a:rPr lang="en-US" sz="3300" dirty="0"/>
              <a:t> </a:t>
            </a:r>
            <a:r>
              <a:rPr lang="en-US" sz="3300" dirty="0" err="1"/>
              <a:t>cov</a:t>
            </a:r>
            <a:r>
              <a:rPr lang="en-US" sz="3300" dirty="0"/>
              <a:t> </a:t>
            </a:r>
            <a:r>
              <a:rPr lang="en-US" sz="3300" dirty="0" err="1"/>
              <a:t>ntaub</a:t>
            </a:r>
            <a:r>
              <a:rPr lang="en-US" sz="3300" dirty="0"/>
              <a:t> </a:t>
            </a:r>
            <a:r>
              <a:rPr lang="en-US" sz="3300" dirty="0" err="1"/>
              <a:t>ntawv</a:t>
            </a:r>
            <a:r>
              <a:rPr lang="en-US" sz="3300" dirty="0"/>
              <a:t>. </a:t>
            </a: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n-US" smtClean="0"/>
              <a:t>40</a:t>
            </a:fld>
            <a:endParaRPr lang="en-US"/>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2" y="309386"/>
            <a:ext cx="8944555" cy="1063574"/>
          </a:xfrm>
        </p:spPr>
        <p:txBody>
          <a:bodyPr>
            <a:normAutofit/>
          </a:bodyPr>
          <a:lstStyle/>
          <a:p>
            <a:r>
              <a:rPr lang="en-US" b="1" dirty="0" err="1"/>
              <a:t>Qhov</a:t>
            </a:r>
            <a:r>
              <a:rPr lang="en-US" b="1" dirty="0"/>
              <a:t> </a:t>
            </a:r>
            <a:r>
              <a:rPr lang="en-US" b="1" i="1" dirty="0"/>
              <a:t>Profile</a:t>
            </a:r>
            <a:r>
              <a:rPr lang="en-US" b="1" dirty="0"/>
              <a:t> (</a:t>
            </a:r>
            <a:r>
              <a:rPr lang="en-US" b="1" dirty="0" err="1"/>
              <a:t>hauv</a:t>
            </a:r>
            <a:r>
              <a:rPr lang="en-US" b="1" dirty="0"/>
              <a:t> </a:t>
            </a:r>
            <a:r>
              <a:rPr lang="en-US" b="1" dirty="0" err="1"/>
              <a:t>Xovtooj</a:t>
            </a:r>
            <a:r>
              <a:rPr lang="en-US" b="1" dirty="0"/>
              <a:t>)</a:t>
            </a:r>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en-US" sz="3300" dirty="0" err="1"/>
              <a:t>Qhov</a:t>
            </a:r>
            <a:r>
              <a:rPr lang="en-US" sz="3300" dirty="0"/>
              <a:t> </a:t>
            </a:r>
            <a:r>
              <a:rPr lang="en-US" sz="3300" b="1" i="1" dirty="0"/>
              <a:t>profile icon</a:t>
            </a:r>
            <a:r>
              <a:rPr lang="en-US" sz="3300" i="1" dirty="0"/>
              <a:t> </a:t>
            </a:r>
            <a:r>
              <a:rPr lang="en-US" sz="3300" dirty="0" err="1"/>
              <a:t>nyob</a:t>
            </a:r>
            <a:r>
              <a:rPr lang="en-US" sz="3300" dirty="0"/>
              <a:t> </a:t>
            </a:r>
            <a:r>
              <a:rPr lang="en-US" sz="3300" dirty="0" err="1"/>
              <a:t>hauv</a:t>
            </a:r>
            <a:r>
              <a:rPr lang="en-US" sz="3300" dirty="0"/>
              <a:t> </a:t>
            </a:r>
            <a:r>
              <a:rPr lang="en-US" sz="3300" dirty="0" err="1"/>
              <a:t>qab</a:t>
            </a:r>
            <a:r>
              <a:rPr lang="en-US" sz="3300" dirty="0"/>
              <a:t> </a:t>
            </a:r>
            <a:r>
              <a:rPr lang="en-US" sz="3300" dirty="0" err="1"/>
              <a:t>ces</a:t>
            </a:r>
            <a:r>
              <a:rPr lang="en-US" sz="3300" dirty="0"/>
              <a:t> </a:t>
            </a:r>
            <a:r>
              <a:rPr lang="en-US" sz="3300" dirty="0" err="1"/>
              <a:t>kaum</a:t>
            </a:r>
            <a:r>
              <a:rPr lang="en-US" sz="3300" dirty="0"/>
              <a:t> sab </a:t>
            </a:r>
            <a:r>
              <a:rPr lang="en-US" sz="3300" dirty="0" err="1"/>
              <a:t>xis</a:t>
            </a:r>
            <a:r>
              <a:rPr lang="en-US" sz="3300" dirty="0"/>
              <a:t>.</a:t>
            </a:r>
          </a:p>
          <a:p>
            <a:pPr marL="0" indent="0">
              <a:buNone/>
            </a:pPr>
            <a:endParaRPr lang="en-US" dirty="0"/>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n-US" smtClean="0"/>
              <a:t>41</a:t>
            </a:fld>
            <a:endParaRPr lang="en-US"/>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805446" y="173227"/>
            <a:ext cx="9711591" cy="1063574"/>
          </a:xfrm>
        </p:spPr>
        <p:txBody>
          <a:bodyPr>
            <a:normAutofit fontScale="90000"/>
          </a:bodyPr>
          <a:lstStyle/>
          <a:p>
            <a:r>
              <a:rPr lang="en-US" b="1" i="1" dirty="0"/>
              <a:t>Awaiting Your Action </a:t>
            </a:r>
            <a:r>
              <a:rPr lang="en-US" b="1" dirty="0"/>
              <a:t>(</a:t>
            </a:r>
            <a:r>
              <a:rPr lang="en-US" b="1" dirty="0" err="1"/>
              <a:t>Cov</a:t>
            </a:r>
            <a:r>
              <a:rPr lang="en-US" b="1" dirty="0"/>
              <a:t> Tos </a:t>
            </a:r>
            <a:r>
              <a:rPr lang="en-US" b="1" dirty="0" err="1"/>
              <a:t>Koj</a:t>
            </a:r>
            <a:r>
              <a:rPr lang="en-US" b="1" dirty="0"/>
              <a:t> </a:t>
            </a:r>
            <a:r>
              <a:rPr lang="en-US" b="1" dirty="0" err="1"/>
              <a:t>Ua</a:t>
            </a:r>
            <a:r>
              <a:rPr lang="en-US" b="1" dirty="0"/>
              <a:t>)</a:t>
            </a: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1" y="1636581"/>
            <a:ext cx="10481097" cy="3584838"/>
          </a:xfrm>
        </p:spPr>
        <p:txBody>
          <a:bodyPr vert="horz" lIns="91440" tIns="45720" rIns="91440" bIns="45720" rtlCol="0" anchor="t">
            <a:normAutofit/>
          </a:bodyPr>
          <a:lstStyle/>
          <a:p>
            <a:pPr marL="0" indent="0">
              <a:buNone/>
            </a:pPr>
            <a:r>
              <a:rPr lang="en-US" sz="3300" b="1" dirty="0" err="1"/>
              <a:t>Qhov</a:t>
            </a:r>
            <a:r>
              <a:rPr lang="en-US" sz="3300" b="1" dirty="0"/>
              <a:t> </a:t>
            </a:r>
            <a:r>
              <a:rPr lang="en-US" sz="3300" b="1" i="1" dirty="0"/>
              <a:t>awaiting your action </a:t>
            </a:r>
            <a:r>
              <a:rPr lang="en-US" sz="3300" b="1" dirty="0"/>
              <a:t>(Tos </a:t>
            </a:r>
            <a:r>
              <a:rPr lang="en-US" sz="3300" b="1" dirty="0" err="1"/>
              <a:t>Koj</a:t>
            </a:r>
            <a:r>
              <a:rPr lang="en-US" sz="3300" b="1" dirty="0"/>
              <a:t> </a:t>
            </a:r>
            <a:r>
              <a:rPr lang="en-US" sz="3300" b="1" dirty="0" err="1"/>
              <a:t>Ua</a:t>
            </a:r>
            <a:r>
              <a:rPr lang="en-US" sz="3300" b="1" dirty="0"/>
              <a:t>) </a:t>
            </a:r>
            <a:r>
              <a:rPr lang="en-US" sz="3300" dirty="0" err="1"/>
              <a:t>qhia</a:t>
            </a:r>
            <a:r>
              <a:rPr lang="en-US" sz="3300" dirty="0"/>
              <a:t> 3 </a:t>
            </a:r>
            <a:r>
              <a:rPr lang="en-US" sz="3300" dirty="0" err="1"/>
              <a:t>qho</a:t>
            </a:r>
            <a:r>
              <a:rPr lang="en-US" sz="3300" dirty="0"/>
              <a:t> </a:t>
            </a:r>
            <a:r>
              <a:rPr lang="en-US" sz="3300" dirty="0" err="1"/>
              <a:t>tshiab</a:t>
            </a:r>
            <a:r>
              <a:rPr lang="en-US" sz="3300" dirty="0"/>
              <a:t> </a:t>
            </a:r>
            <a:r>
              <a:rPr lang="en-US" sz="3300" dirty="0" err="1"/>
              <a:t>koj</a:t>
            </a:r>
            <a:r>
              <a:rPr lang="en-US" sz="3300" dirty="0"/>
              <a:t> </a:t>
            </a:r>
            <a:r>
              <a:rPr lang="en-US" sz="3300" dirty="0" err="1"/>
              <a:t>yuav</a:t>
            </a:r>
            <a:r>
              <a:rPr lang="en-US" sz="3300" dirty="0"/>
              <a:t> tau </a:t>
            </a:r>
            <a:r>
              <a:rPr lang="en-US" sz="3300" dirty="0" err="1"/>
              <a:t>ua</a:t>
            </a:r>
            <a:r>
              <a:rPr lang="en-US" sz="3300" dirty="0"/>
              <a:t>.</a:t>
            </a:r>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n-US" smtClean="0"/>
              <a:t>42</a:t>
            </a:fld>
            <a:endParaRPr lang="en-US"/>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8944555" cy="1063574"/>
          </a:xfrm>
        </p:spPr>
        <p:txBody>
          <a:bodyPr>
            <a:normAutofit/>
          </a:bodyPr>
          <a:lstStyle/>
          <a:p>
            <a:r>
              <a:rPr lang="en-US" b="1" dirty="0"/>
              <a:t>Kev </a:t>
            </a:r>
            <a:r>
              <a:rPr lang="en-US" b="1" dirty="0" err="1"/>
              <a:t>Qhia</a:t>
            </a:r>
            <a:r>
              <a:rPr lang="en-US" b="1" dirty="0"/>
              <a:t> Kom </a:t>
            </a:r>
            <a:r>
              <a:rPr lang="en-US" dirty="0" err="1"/>
              <a:t>Ua</a:t>
            </a:r>
            <a:r>
              <a:rPr lang="en-US" dirty="0"/>
              <a:t> Sai</a:t>
            </a:r>
            <a:endParaRPr lang="en-US" b="1" dirty="0"/>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3" y="1738500"/>
            <a:ext cx="10461857" cy="4306116"/>
          </a:xfrm>
        </p:spPr>
        <p:txBody>
          <a:bodyPr vert="horz" lIns="91440" tIns="45720" rIns="91440" bIns="45720" rtlCol="0" anchor="t">
            <a:normAutofit/>
          </a:bodyPr>
          <a:lstStyle/>
          <a:p>
            <a:pPr marL="0" indent="0">
              <a:buNone/>
            </a:pPr>
            <a:r>
              <a:rPr lang="en-US" sz="3300" b="1" dirty="0"/>
              <a:t>Kev </a:t>
            </a:r>
            <a:r>
              <a:rPr lang="en-US" sz="3300" b="1" dirty="0" err="1"/>
              <a:t>qhia</a:t>
            </a:r>
            <a:r>
              <a:rPr lang="en-US" sz="3300" b="1" dirty="0"/>
              <a:t> </a:t>
            </a:r>
            <a:r>
              <a:rPr lang="en-US" sz="3300" b="1" dirty="0" err="1"/>
              <a:t>kom</a:t>
            </a:r>
            <a:r>
              <a:rPr lang="en-US" sz="3300" b="1" dirty="0"/>
              <a:t> </a:t>
            </a:r>
            <a:r>
              <a:rPr lang="en-US" sz="3300" b="1" dirty="0" err="1"/>
              <a:t>ua</a:t>
            </a:r>
            <a:r>
              <a:rPr lang="en-US" sz="3300" b="1" dirty="0"/>
              <a:t> </a:t>
            </a:r>
            <a:r>
              <a:rPr lang="en-US" sz="3300" b="1" dirty="0" err="1"/>
              <a:t>sai</a:t>
            </a:r>
            <a:r>
              <a:rPr lang="en-US" sz="3300" b="1" dirty="0"/>
              <a:t> </a:t>
            </a:r>
            <a:r>
              <a:rPr lang="en-US" sz="3300" dirty="0" err="1"/>
              <a:t>muaj</a:t>
            </a:r>
            <a:r>
              <a:rPr lang="en-US" sz="3300" dirty="0"/>
              <a:t> </a:t>
            </a:r>
            <a:r>
              <a:rPr lang="en-US" sz="3300" dirty="0" err="1"/>
              <a:t>cov</a:t>
            </a:r>
            <a:r>
              <a:rPr lang="en-US" sz="3300" dirty="0"/>
              <a:t> </a:t>
            </a:r>
            <a:r>
              <a:rPr lang="en-US" sz="3300" dirty="0" err="1"/>
              <a:t>yuav</a:t>
            </a:r>
            <a:r>
              <a:rPr lang="en-US" sz="3300" dirty="0"/>
              <a:t> </a:t>
            </a:r>
            <a:r>
              <a:rPr lang="en-US" sz="3300" dirty="0" err="1"/>
              <a:t>kom</a:t>
            </a:r>
            <a:r>
              <a:rPr lang="en-US" sz="3300" dirty="0"/>
              <a:t> </a:t>
            </a:r>
            <a:r>
              <a:rPr lang="en-US" sz="3300" dirty="0" err="1"/>
              <a:t>koj</a:t>
            </a:r>
            <a:r>
              <a:rPr lang="en-US" sz="3300" dirty="0"/>
              <a:t> </a:t>
            </a:r>
            <a:r>
              <a:rPr lang="en-US" sz="3300" dirty="0" err="1"/>
              <a:t>ua</a:t>
            </a:r>
            <a:r>
              <a:rPr lang="en-US" sz="3300" dirty="0"/>
              <a:t> </a:t>
            </a:r>
            <a:r>
              <a:rPr lang="en-US" sz="3300" dirty="0" err="1"/>
              <a:t>thiab</a:t>
            </a:r>
            <a:r>
              <a:rPr lang="en-US" sz="3300" dirty="0"/>
              <a:t> </a:t>
            </a:r>
            <a:r>
              <a:rPr lang="en-US" sz="3300" dirty="0" err="1"/>
              <a:t>yuav</a:t>
            </a:r>
            <a:r>
              <a:rPr lang="en-US" sz="3300" dirty="0"/>
              <a:t> tau </a:t>
            </a:r>
            <a:r>
              <a:rPr lang="en-US" sz="3300" dirty="0" err="1"/>
              <a:t>qhia</a:t>
            </a:r>
            <a:r>
              <a:rPr lang="en-US" sz="3300" dirty="0"/>
              <a:t>.</a:t>
            </a:r>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n-US" smtClean="0"/>
              <a:t>43</a:t>
            </a:fld>
            <a:endParaRPr lang="en-US"/>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10278840" cy="1063574"/>
          </a:xfrm>
        </p:spPr>
        <p:txBody>
          <a:bodyPr>
            <a:normAutofit/>
          </a:bodyPr>
          <a:lstStyle/>
          <a:p>
            <a:r>
              <a:rPr lang="en-US" b="1" dirty="0"/>
              <a:t>Kev </a:t>
            </a:r>
            <a:r>
              <a:rPr lang="en-US" b="1" dirty="0" err="1"/>
              <a:t>Qhia</a:t>
            </a:r>
            <a:r>
              <a:rPr lang="en-US" b="1" dirty="0"/>
              <a:t> </a:t>
            </a:r>
            <a:r>
              <a:rPr lang="en-US" dirty="0"/>
              <a:t>Kom </a:t>
            </a:r>
            <a:r>
              <a:rPr lang="en-US" dirty="0" err="1"/>
              <a:t>Ua</a:t>
            </a:r>
            <a:r>
              <a:rPr lang="en-US" dirty="0"/>
              <a:t> Sai (</a:t>
            </a:r>
            <a:r>
              <a:rPr lang="en-US" dirty="0" err="1"/>
              <a:t>Hauv</a:t>
            </a:r>
            <a:r>
              <a:rPr lang="en-US" dirty="0"/>
              <a:t> </a:t>
            </a:r>
            <a:r>
              <a:rPr lang="en-US" dirty="0" err="1"/>
              <a:t>Xovtooj</a:t>
            </a:r>
            <a:r>
              <a:rPr lang="en-US" b="1" dirty="0"/>
              <a:t>)</a:t>
            </a:r>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0908760" cy="3584838"/>
          </a:xfrm>
        </p:spPr>
        <p:txBody>
          <a:bodyPr>
            <a:normAutofit/>
          </a:bodyPr>
          <a:lstStyle/>
          <a:p>
            <a:pPr marL="0" indent="0">
              <a:buNone/>
            </a:pPr>
            <a:r>
              <a:rPr lang="en-US" sz="3300" dirty="0" err="1"/>
              <a:t>Koj</a:t>
            </a:r>
            <a:r>
              <a:rPr lang="en-US" sz="3300" dirty="0"/>
              <a:t> </a:t>
            </a:r>
            <a:r>
              <a:rPr lang="en-US" sz="3300" dirty="0" err="1"/>
              <a:t>kuj</a:t>
            </a:r>
            <a:r>
              <a:rPr lang="en-US" sz="3300" dirty="0"/>
              <a:t> </a:t>
            </a:r>
            <a:r>
              <a:rPr lang="en-US" sz="3300" dirty="0" err="1"/>
              <a:t>yuav</a:t>
            </a:r>
            <a:r>
              <a:rPr lang="en-US" sz="3300" dirty="0"/>
              <a:t> pom </a:t>
            </a:r>
            <a:r>
              <a:rPr lang="en-US" sz="3300" b="1" dirty="0" err="1"/>
              <a:t>cov</a:t>
            </a:r>
            <a:r>
              <a:rPr lang="en-US" sz="3300" b="1" dirty="0"/>
              <a:t> </a:t>
            </a:r>
            <a:r>
              <a:rPr lang="en-US" sz="3300" b="1" dirty="0" err="1"/>
              <a:t>kev</a:t>
            </a:r>
            <a:r>
              <a:rPr lang="en-US" sz="3300" b="1" dirty="0"/>
              <a:t> </a:t>
            </a:r>
            <a:r>
              <a:rPr lang="en-US" sz="3300" b="1" dirty="0" err="1"/>
              <a:t>qhia</a:t>
            </a:r>
            <a:r>
              <a:rPr lang="en-US" sz="3300" b="1" dirty="0"/>
              <a:t> </a:t>
            </a:r>
            <a:r>
              <a:rPr lang="en-US" sz="3300" b="1" dirty="0" err="1"/>
              <a:t>kom</a:t>
            </a:r>
            <a:r>
              <a:rPr lang="en-US" sz="3300" b="1" dirty="0"/>
              <a:t> </a:t>
            </a:r>
            <a:r>
              <a:rPr lang="en-US" sz="3300" b="1" dirty="0" err="1"/>
              <a:t>ua</a:t>
            </a:r>
            <a:r>
              <a:rPr lang="en-US" sz="3300" b="1" dirty="0"/>
              <a:t> </a:t>
            </a:r>
            <a:r>
              <a:rPr lang="en-US" sz="3300" b="1" dirty="0" err="1"/>
              <a:t>sai</a:t>
            </a:r>
            <a:r>
              <a:rPr lang="en-US" sz="3300" b="1" dirty="0"/>
              <a:t> </a:t>
            </a:r>
            <a:r>
              <a:rPr lang="en-US" sz="3300" dirty="0" err="1"/>
              <a:t>hauv</a:t>
            </a:r>
            <a:r>
              <a:rPr lang="en-US" sz="3300" dirty="0"/>
              <a:t> </a:t>
            </a:r>
            <a:r>
              <a:rPr lang="en-US" sz="3300" dirty="0" err="1"/>
              <a:t>xovtooj</a:t>
            </a:r>
            <a:r>
              <a:rPr lang="en-US" sz="3300" dirty="0"/>
              <a:t>.</a:t>
            </a:r>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n-US" smtClean="0"/>
              <a:t>44</a:t>
            </a:fld>
            <a:endParaRPr lang="en-US"/>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2924740"/>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n-US" b="1" i="1" dirty="0"/>
              <a:t>Quick Tasks </a:t>
            </a:r>
            <a:r>
              <a:rPr lang="en-US" b="1" dirty="0"/>
              <a:t>(</a:t>
            </a:r>
            <a:r>
              <a:rPr lang="en-US" b="1" dirty="0" err="1"/>
              <a:t>Cov</a:t>
            </a:r>
            <a:r>
              <a:rPr lang="en-US" b="1" dirty="0"/>
              <a:t> </a:t>
            </a:r>
            <a:r>
              <a:rPr lang="en-US" b="1" dirty="0" err="1"/>
              <a:t>Ua</a:t>
            </a:r>
            <a:r>
              <a:rPr lang="en-US" b="1" dirty="0"/>
              <a:t> Tau </a:t>
            </a:r>
            <a:r>
              <a:rPr lang="en-US" b="1" dirty="0" err="1"/>
              <a:t>Ceev</a:t>
            </a:r>
            <a:r>
              <a:rPr lang="en-US" b="1" dirty="0"/>
              <a:t>)</a:t>
            </a: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962797" y="1864586"/>
            <a:ext cx="10266405" cy="3584838"/>
          </a:xfrm>
        </p:spPr>
        <p:txBody>
          <a:bodyPr vert="horz" lIns="91440" tIns="45720" rIns="91440" bIns="45720" rtlCol="0" anchor="t">
            <a:normAutofit/>
          </a:bodyPr>
          <a:lstStyle/>
          <a:p>
            <a:pPr marL="0" indent="0">
              <a:buNone/>
            </a:pPr>
            <a:r>
              <a:rPr lang="en-US" sz="3300" dirty="0" err="1"/>
              <a:t>Qhov</a:t>
            </a:r>
            <a:r>
              <a:rPr lang="en-US" sz="3300" b="1" i="1" dirty="0"/>
              <a:t> quick tasks</a:t>
            </a:r>
            <a:r>
              <a:rPr lang="en-US" sz="3300" i="1" dirty="0"/>
              <a:t> </a:t>
            </a:r>
            <a:r>
              <a:rPr lang="en-US" sz="3300" dirty="0" err="1"/>
              <a:t>pab</a:t>
            </a:r>
            <a:r>
              <a:rPr lang="en-US" sz="3300" dirty="0"/>
              <a:t> </a:t>
            </a:r>
            <a:r>
              <a:rPr lang="en-US" sz="3300" dirty="0" err="1"/>
              <a:t>koj</a:t>
            </a:r>
            <a:r>
              <a:rPr lang="en-US" sz="3300" dirty="0"/>
              <a:t> </a:t>
            </a:r>
            <a:r>
              <a:rPr lang="en-US" sz="3300" dirty="0" err="1"/>
              <a:t>pib</a:t>
            </a:r>
            <a:r>
              <a:rPr lang="en-US" sz="3300" dirty="0"/>
              <a:t> </a:t>
            </a:r>
            <a:r>
              <a:rPr lang="en-US" sz="3300" dirty="0" err="1"/>
              <a:t>qhib</a:t>
            </a:r>
            <a:r>
              <a:rPr lang="en-US" sz="3300" dirty="0"/>
              <a:t> tau </a:t>
            </a:r>
            <a:r>
              <a:rPr lang="en-US" sz="3300" dirty="0" err="1"/>
              <a:t>ceev</a:t>
            </a:r>
            <a:r>
              <a:rPr lang="en-US" sz="3300" dirty="0"/>
              <a:t> 3 yam </a:t>
            </a:r>
            <a:r>
              <a:rPr lang="en-US" sz="3300" dirty="0" err="1"/>
              <a:t>koj</a:t>
            </a:r>
            <a:r>
              <a:rPr lang="en-US" sz="3300" dirty="0"/>
              <a:t> </a:t>
            </a:r>
            <a:r>
              <a:rPr lang="en-US" sz="3300" dirty="0" err="1"/>
              <a:t>siv</a:t>
            </a:r>
            <a:r>
              <a:rPr lang="en-US" sz="3300" dirty="0"/>
              <a:t> </a:t>
            </a:r>
            <a:r>
              <a:rPr lang="en-US" sz="3300" dirty="0" err="1"/>
              <a:t>heev</a:t>
            </a:r>
            <a:r>
              <a:rPr lang="en-US" sz="3300" dirty="0"/>
              <a:t> </a:t>
            </a:r>
            <a:r>
              <a:rPr lang="en-US" sz="3300" dirty="0" err="1"/>
              <a:t>tshaj</a:t>
            </a:r>
            <a:r>
              <a:rPr lang="en-US" sz="3300" dirty="0"/>
              <a:t>. </a:t>
            </a: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10017567" cy="1063574"/>
          </a:xfrm>
        </p:spPr>
        <p:txBody>
          <a:bodyPr>
            <a:normAutofit fontScale="90000"/>
          </a:bodyPr>
          <a:lstStyle/>
          <a:p>
            <a:r>
              <a:rPr lang="en-US" b="1" i="1" dirty="0"/>
              <a:t>Your Top Apps </a:t>
            </a:r>
            <a:r>
              <a:rPr lang="en-US" b="1" dirty="0"/>
              <a:t>(</a:t>
            </a:r>
            <a:r>
              <a:rPr lang="en-US" b="1" dirty="0" err="1"/>
              <a:t>Cov</a:t>
            </a:r>
            <a:r>
              <a:rPr lang="en-US" b="1" dirty="0"/>
              <a:t> </a:t>
            </a:r>
            <a:r>
              <a:rPr lang="en-US" b="1" i="1" dirty="0"/>
              <a:t>Apps</a:t>
            </a:r>
            <a:r>
              <a:rPr lang="en-US" b="1" dirty="0"/>
              <a:t> </a:t>
            </a:r>
            <a:r>
              <a:rPr lang="en-US" b="1" dirty="0" err="1"/>
              <a:t>koj</a:t>
            </a:r>
            <a:r>
              <a:rPr lang="en-US" b="1" dirty="0"/>
              <a:t> </a:t>
            </a:r>
            <a:r>
              <a:rPr lang="en-US" b="1" dirty="0" err="1"/>
              <a:t>siv</a:t>
            </a:r>
            <a:r>
              <a:rPr lang="en-US" b="1" dirty="0"/>
              <a:t> </a:t>
            </a:r>
            <a:r>
              <a:rPr lang="en-US" b="1" dirty="0" err="1"/>
              <a:t>tshaj</a:t>
            </a:r>
            <a:r>
              <a:rPr lang="en-US" b="1" dirty="0"/>
              <a:t>)</a:t>
            </a:r>
            <a:endParaRPr lang="en-US" b="1" i="1" dirty="0"/>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n-US" sz="3300" b="1" dirty="0" err="1"/>
              <a:t>Cov</a:t>
            </a:r>
            <a:r>
              <a:rPr lang="en-US" sz="3300" b="1" dirty="0"/>
              <a:t> </a:t>
            </a:r>
            <a:r>
              <a:rPr lang="en-US" sz="3300" b="1" i="1" dirty="0"/>
              <a:t>apps</a:t>
            </a:r>
            <a:r>
              <a:rPr lang="en-US" sz="3300" b="1" dirty="0"/>
              <a:t> </a:t>
            </a:r>
            <a:r>
              <a:rPr lang="en-US" sz="3300" b="1" dirty="0" err="1"/>
              <a:t>koj</a:t>
            </a:r>
            <a:r>
              <a:rPr lang="en-US" sz="3300" b="1" dirty="0"/>
              <a:t> </a:t>
            </a:r>
            <a:r>
              <a:rPr lang="en-US" sz="3300" b="1" dirty="0" err="1"/>
              <a:t>siv</a:t>
            </a:r>
            <a:r>
              <a:rPr lang="en-US" sz="3300" b="1" dirty="0"/>
              <a:t> </a:t>
            </a:r>
            <a:r>
              <a:rPr lang="en-US" sz="3300" b="1" dirty="0" err="1"/>
              <a:t>tshaj</a:t>
            </a:r>
            <a:r>
              <a:rPr lang="en-US" sz="3300" dirty="0"/>
              <a:t> </a:t>
            </a:r>
            <a:r>
              <a:rPr lang="en-US" sz="3300" dirty="0" err="1"/>
              <a:t>muab</a:t>
            </a:r>
            <a:r>
              <a:rPr lang="en-US" sz="3300" dirty="0"/>
              <a:t> 4 </a:t>
            </a:r>
            <a:r>
              <a:rPr lang="en-US" sz="3300" dirty="0" err="1"/>
              <a:t>qhov</a:t>
            </a:r>
            <a:r>
              <a:rPr lang="en-US" sz="3300" dirty="0"/>
              <a:t> </a:t>
            </a:r>
            <a:r>
              <a:rPr lang="en-US" sz="3300" i="1" dirty="0"/>
              <a:t>app icons </a:t>
            </a:r>
            <a:r>
              <a:rPr lang="en-US" sz="3300" dirty="0" err="1"/>
              <a:t>rau</a:t>
            </a:r>
            <a:r>
              <a:rPr lang="en-US" sz="3300" dirty="0"/>
              <a:t> </a:t>
            </a:r>
            <a:r>
              <a:rPr lang="en-US" sz="3300" dirty="0" err="1"/>
              <a:t>saum</a:t>
            </a:r>
            <a:r>
              <a:rPr lang="en-US" sz="3300" dirty="0"/>
              <a:t> </a:t>
            </a:r>
            <a:r>
              <a:rPr lang="en-US" sz="3300" dirty="0" err="1"/>
              <a:t>toj</a:t>
            </a:r>
            <a:r>
              <a:rPr lang="en-US" sz="3300" dirty="0"/>
              <a:t>.</a:t>
            </a:r>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dirty="0" err="1"/>
              <a:t>Puas</a:t>
            </a:r>
            <a:r>
              <a:rPr lang="en-US" dirty="0"/>
              <a:t> </a:t>
            </a:r>
            <a:r>
              <a:rPr lang="en-US" dirty="0" err="1"/>
              <a:t>muaj</a:t>
            </a:r>
            <a:r>
              <a:rPr lang="en-US" dirty="0"/>
              <a:t> </a:t>
            </a:r>
            <a:r>
              <a:rPr lang="en-US" dirty="0" err="1"/>
              <a:t>lus</a:t>
            </a:r>
            <a:r>
              <a:rPr lang="en-US" dirty="0"/>
              <a:t> nug?</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47</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normAutofit/>
          </a:bodyPr>
          <a:lstStyle/>
          <a:p>
            <a:r>
              <a:rPr lang="en-US" sz="4000" b="1" dirty="0" err="1">
                <a:latin typeface="Red Hat Display"/>
              </a:rPr>
              <a:t>Hloov</a:t>
            </a:r>
            <a:r>
              <a:rPr lang="en-US" sz="4000" dirty="0">
                <a:latin typeface="Red Hat Display"/>
              </a:rPr>
              <a:t> Tus </a:t>
            </a:r>
            <a:r>
              <a:rPr lang="en-US" sz="4000" dirty="0" err="1">
                <a:latin typeface="Red Hat Display"/>
              </a:rPr>
              <a:t>Kheej</a:t>
            </a:r>
            <a:r>
              <a:rPr lang="en-US" sz="4000" dirty="0">
                <a:latin typeface="Red Hat Display"/>
              </a:rPr>
              <a:t> </a:t>
            </a:r>
            <a:r>
              <a:rPr lang="en-US" sz="4000" dirty="0" err="1">
                <a:latin typeface="Red Hat Display"/>
              </a:rPr>
              <a:t>Cov</a:t>
            </a:r>
            <a:r>
              <a:rPr lang="en-US" sz="4000" dirty="0">
                <a:latin typeface="Red Hat Display"/>
              </a:rPr>
              <a:t> </a:t>
            </a:r>
            <a:r>
              <a:rPr lang="en-US" sz="4000" dirty="0" err="1">
                <a:latin typeface="Red Hat Display"/>
              </a:rPr>
              <a:t>Ntaub</a:t>
            </a:r>
            <a:r>
              <a:rPr lang="en-US" sz="4000" dirty="0">
                <a:latin typeface="Red Hat Display"/>
              </a:rPr>
              <a:t> </a:t>
            </a:r>
            <a:r>
              <a:rPr lang="en-US" sz="4000" dirty="0" err="1">
                <a:latin typeface="Red Hat Display"/>
              </a:rPr>
              <a:t>Ntawv</a:t>
            </a:r>
            <a:endParaRPr lang="en-US" sz="4000" b="1" dirty="0"/>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605453" y="4074829"/>
            <a:ext cx="7326351" cy="620202"/>
          </a:xfrm>
        </p:spPr>
        <p:txBody>
          <a:bodyPr vert="horz" lIns="91440" tIns="45720" rIns="91440" bIns="45720" rtlCol="0" anchor="t">
            <a:normAutofit fontScale="70000" lnSpcReduction="20000"/>
          </a:bodyPr>
          <a:lstStyle/>
          <a:p>
            <a:pPr marL="0" indent="0">
              <a:buNone/>
            </a:pPr>
            <a:r>
              <a:rPr lang="en-US" dirty="0"/>
              <a:t>Chaw </a:t>
            </a:r>
            <a:r>
              <a:rPr lang="en-US" dirty="0" err="1"/>
              <a:t>nyob</a:t>
            </a:r>
            <a:r>
              <a:rPr lang="en-US" dirty="0"/>
              <a:t>, </a:t>
            </a:r>
            <a:r>
              <a:rPr lang="en-US" dirty="0" err="1"/>
              <a:t>lej</a:t>
            </a:r>
            <a:r>
              <a:rPr lang="en-US" dirty="0"/>
              <a:t> </a:t>
            </a:r>
            <a:r>
              <a:rPr lang="en-US" dirty="0" err="1"/>
              <a:t>xovtooj</a:t>
            </a:r>
            <a:r>
              <a:rPr lang="en-US" dirty="0"/>
              <a:t>, </a:t>
            </a:r>
            <a:r>
              <a:rPr lang="en-US" dirty="0" err="1"/>
              <a:t>thiab</a:t>
            </a:r>
            <a:r>
              <a:rPr lang="en-US" dirty="0"/>
              <a:t> </a:t>
            </a:r>
            <a:r>
              <a:rPr lang="en-US" dirty="0" err="1"/>
              <a:t>tus</a:t>
            </a:r>
            <a:r>
              <a:rPr lang="en-US" dirty="0"/>
              <a:t> </a:t>
            </a:r>
            <a:r>
              <a:rPr lang="en-US" dirty="0" err="1"/>
              <a:t>kheej</a:t>
            </a:r>
            <a:r>
              <a:rPr lang="en-US" dirty="0"/>
              <a:t> </a:t>
            </a:r>
            <a:r>
              <a:rPr lang="en-US" dirty="0" err="1"/>
              <a:t>tus</a:t>
            </a:r>
            <a:r>
              <a:rPr lang="en-US" dirty="0"/>
              <a:t> </a:t>
            </a:r>
            <a:r>
              <a:rPr lang="en-US" i="1" dirty="0"/>
              <a:t>email address</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48</a:t>
            </a:fld>
            <a:endParaRPr lang="en-US"/>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ctrTitle"/>
          </p:nvPr>
        </p:nvSpPr>
        <p:spPr>
          <a:xfrm>
            <a:off x="736855" y="384072"/>
            <a:ext cx="9801047" cy="985042"/>
          </a:xfrm>
          <a:prstGeom prst="rect">
            <a:avLst/>
          </a:prstGeom>
        </p:spPr>
        <p:txBody>
          <a:bodyPr>
            <a:normAutofit fontScale="90000"/>
          </a:bodyPr>
          <a:lstStyle/>
          <a:p>
            <a:r>
              <a:rPr lang="en-US" sz="4400" dirty="0" err="1">
                <a:latin typeface="Red Hat Display"/>
              </a:rPr>
              <a:t>Hloov</a:t>
            </a:r>
            <a:r>
              <a:rPr lang="en-US" sz="4400" dirty="0">
                <a:latin typeface="Red Hat Display"/>
              </a:rPr>
              <a:t> Tus </a:t>
            </a:r>
            <a:r>
              <a:rPr lang="en-US" sz="4400" dirty="0" err="1">
                <a:latin typeface="Red Hat Display"/>
              </a:rPr>
              <a:t>Kheej</a:t>
            </a:r>
            <a:r>
              <a:rPr lang="en-US" sz="4400" dirty="0">
                <a:latin typeface="Red Hat Display"/>
              </a:rPr>
              <a:t> </a:t>
            </a:r>
            <a:r>
              <a:rPr lang="en-US" sz="4400" dirty="0" err="1">
                <a:latin typeface="Red Hat Display"/>
              </a:rPr>
              <a:t>Cov</a:t>
            </a:r>
            <a:r>
              <a:rPr lang="en-US" sz="4400" dirty="0">
                <a:latin typeface="Red Hat Display"/>
              </a:rPr>
              <a:t> </a:t>
            </a:r>
            <a:r>
              <a:rPr lang="en-US" sz="4400" dirty="0" err="1">
                <a:latin typeface="Red Hat Display"/>
              </a:rPr>
              <a:t>Ntaub</a:t>
            </a:r>
            <a:r>
              <a:rPr lang="en-US" sz="4400" dirty="0">
                <a:latin typeface="Red Hat Display"/>
              </a:rPr>
              <a:t> </a:t>
            </a:r>
            <a:r>
              <a:rPr lang="en-US" sz="4400" dirty="0" err="1">
                <a:latin typeface="Red Hat Display"/>
              </a:rPr>
              <a:t>Ntawv</a:t>
            </a:r>
            <a:endParaRPr lang="en-US" sz="4400" dirty="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en-US" dirty="0" err="1">
                <a:latin typeface="Red Hat Text"/>
              </a:rPr>
              <a:t>Nyob</a:t>
            </a:r>
            <a:r>
              <a:rPr lang="en-US" dirty="0">
                <a:latin typeface="Red Hat Text"/>
              </a:rPr>
              <a:t> </a:t>
            </a:r>
            <a:r>
              <a:rPr lang="en-US" dirty="0" err="1">
                <a:latin typeface="Red Hat Text"/>
              </a:rPr>
              <a:t>ntawm</a:t>
            </a:r>
            <a:r>
              <a:rPr lang="en-US" dirty="0">
                <a:latin typeface="Red Hat Text"/>
              </a:rPr>
              <a:t> sab </a:t>
            </a:r>
            <a:r>
              <a:rPr lang="en-US" i="1" dirty="0">
                <a:latin typeface="Red Hat Text"/>
              </a:rPr>
              <a:t>Workday </a:t>
            </a:r>
            <a:r>
              <a:rPr lang="en-US" b="1" i="1" dirty="0">
                <a:latin typeface="Red Hat Text"/>
              </a:rPr>
              <a:t>Home Page</a:t>
            </a:r>
            <a:r>
              <a:rPr lang="en-US" dirty="0">
                <a:latin typeface="Red Hat Text"/>
              </a:rPr>
              <a:t>, </a:t>
            </a:r>
            <a:r>
              <a:rPr lang="en-US" dirty="0" err="1">
                <a:latin typeface="Red Hat Text"/>
              </a:rPr>
              <a:t>nyem</a:t>
            </a:r>
            <a:r>
              <a:rPr lang="en-US" dirty="0">
                <a:latin typeface="Red Hat Text"/>
              </a:rPr>
              <a:t> </a:t>
            </a:r>
            <a:r>
              <a:rPr lang="en-US" dirty="0" err="1">
                <a:latin typeface="Red Hat Text"/>
              </a:rPr>
              <a:t>qhov</a:t>
            </a:r>
            <a:r>
              <a:rPr lang="en-US" b="1" dirty="0">
                <a:latin typeface="Red Hat Text"/>
              </a:rPr>
              <a:t> </a:t>
            </a:r>
            <a:r>
              <a:rPr lang="en-US" b="1" i="1" dirty="0">
                <a:latin typeface="Red Hat Text"/>
              </a:rPr>
              <a:t>Person icon</a:t>
            </a:r>
            <a:r>
              <a:rPr lang="en-US" b="1" dirty="0">
                <a:latin typeface="Red Hat Text"/>
              </a:rPr>
              <a:t> (</a:t>
            </a:r>
            <a:r>
              <a:rPr lang="en-US" b="1" dirty="0" err="1">
                <a:latin typeface="Red Hat Text"/>
              </a:rPr>
              <a:t>tus</a:t>
            </a:r>
            <a:r>
              <a:rPr lang="en-US" b="1" dirty="0">
                <a:latin typeface="Red Hat Text"/>
              </a:rPr>
              <a:t> </a:t>
            </a:r>
            <a:r>
              <a:rPr lang="en-US" b="1" dirty="0" err="1">
                <a:latin typeface="Red Hat Text"/>
              </a:rPr>
              <a:t>neeg</a:t>
            </a:r>
            <a:r>
              <a:rPr lang="en-US" b="1" dirty="0">
                <a:latin typeface="Red Hat Text"/>
              </a:rPr>
              <a:t>)</a:t>
            </a:r>
            <a:r>
              <a:rPr lang="en-US" dirty="0">
                <a:latin typeface="Red Hat Text"/>
              </a:rPr>
              <a:t> </a:t>
            </a:r>
            <a:r>
              <a:rPr lang="en-US" dirty="0" err="1">
                <a:latin typeface="Red Hat Text"/>
              </a:rPr>
              <a:t>saum</a:t>
            </a:r>
            <a:r>
              <a:rPr lang="en-US" dirty="0">
                <a:latin typeface="Red Hat Text"/>
              </a:rPr>
              <a:t> </a:t>
            </a:r>
            <a:r>
              <a:rPr lang="en-US" dirty="0" err="1">
                <a:latin typeface="Red Hat Text"/>
              </a:rPr>
              <a:t>ces</a:t>
            </a:r>
            <a:r>
              <a:rPr lang="en-US" dirty="0">
                <a:latin typeface="Red Hat Text"/>
              </a:rPr>
              <a:t> </a:t>
            </a:r>
            <a:r>
              <a:rPr lang="en-US" dirty="0" err="1">
                <a:latin typeface="Red Hat Text"/>
              </a:rPr>
              <a:t>kaum</a:t>
            </a:r>
            <a:r>
              <a:rPr lang="en-US" dirty="0">
                <a:latin typeface="Red Hat Text"/>
              </a:rPr>
              <a:t> sab </a:t>
            </a:r>
            <a:r>
              <a:rPr lang="en-US" dirty="0" err="1">
                <a:latin typeface="Red Hat Text"/>
              </a:rPr>
              <a:t>xis</a:t>
            </a:r>
            <a:endParaRPr lang="en-US" dirty="0">
              <a:latin typeface="Red Hat Text"/>
            </a:endParaRPr>
          </a:p>
          <a:p>
            <a:pPr marL="0" indent="0">
              <a:buNone/>
            </a:pPr>
            <a:r>
              <a:rPr lang="en-US" dirty="0">
                <a:latin typeface="Red Hat Text"/>
              </a:rPr>
              <a:t>Nov </a:t>
            </a:r>
            <a:r>
              <a:rPr lang="en-US" dirty="0" err="1">
                <a:latin typeface="Red Hat Text"/>
              </a:rPr>
              <a:t>yog</a:t>
            </a:r>
            <a:r>
              <a:rPr lang="en-US" dirty="0">
                <a:latin typeface="Red Hat Text"/>
              </a:rPr>
              <a:t> </a:t>
            </a:r>
            <a:r>
              <a:rPr lang="en-US" dirty="0" err="1">
                <a:latin typeface="Red Hat Text"/>
              </a:rPr>
              <a:t>tus</a:t>
            </a:r>
            <a:r>
              <a:rPr lang="en-US" dirty="0">
                <a:latin typeface="Red Hat Text"/>
              </a:rPr>
              <a:t> </a:t>
            </a:r>
            <a:r>
              <a:rPr lang="en-US" dirty="0" err="1">
                <a:latin typeface="Red Hat Text"/>
              </a:rPr>
              <a:t>neeg</a:t>
            </a:r>
            <a:r>
              <a:rPr lang="en-US" dirty="0">
                <a:latin typeface="Red Hat Text"/>
              </a:rPr>
              <a:t> </a:t>
            </a:r>
            <a:r>
              <a:rPr lang="en-US" dirty="0" err="1">
                <a:latin typeface="Red Hat Text"/>
              </a:rPr>
              <a:t>qhov</a:t>
            </a:r>
            <a:r>
              <a:rPr lang="en-US" dirty="0">
                <a:latin typeface="Red Hat Text"/>
              </a:rPr>
              <a:t> </a:t>
            </a:r>
            <a:r>
              <a:rPr lang="en-US" b="1" i="1" dirty="0">
                <a:latin typeface="Red Hat Text"/>
              </a:rPr>
              <a:t>Worker Profile (</a:t>
            </a:r>
            <a:r>
              <a:rPr lang="en-US" b="1" dirty="0" err="1">
                <a:latin typeface="Red Hat Text"/>
              </a:rPr>
              <a:t>cov</a:t>
            </a:r>
            <a:r>
              <a:rPr lang="en-US" b="1" dirty="0">
                <a:latin typeface="Red Hat Text"/>
              </a:rPr>
              <a:t> </a:t>
            </a:r>
            <a:r>
              <a:rPr lang="en-US" b="1" dirty="0" err="1">
                <a:latin typeface="Red Hat Text"/>
              </a:rPr>
              <a:t>ntaub</a:t>
            </a:r>
            <a:r>
              <a:rPr lang="en-US" b="1" dirty="0">
                <a:latin typeface="Red Hat Text"/>
              </a:rPr>
              <a:t> </a:t>
            </a:r>
            <a:r>
              <a:rPr lang="en-US" b="1" dirty="0" err="1">
                <a:latin typeface="Red Hat Text"/>
              </a:rPr>
              <a:t>ntawv</a:t>
            </a:r>
            <a:r>
              <a:rPr lang="en-US" b="1" i="1" dirty="0">
                <a:latin typeface="Red Hat Text"/>
              </a:rPr>
              <a:t>)</a:t>
            </a:r>
            <a:r>
              <a:rPr lang="en-US" b="1" dirty="0">
                <a:latin typeface="Red Hat Text"/>
              </a:rPr>
              <a:t>.</a:t>
            </a: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324406"/>
            <a:ext cx="516304" cy="1298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en-US" b="1" dirty="0" err="1">
                <a:ea typeface="Noto Sans"/>
                <a:cs typeface="Noto Sans"/>
              </a:rPr>
              <a:t>Cov</a:t>
            </a:r>
            <a:r>
              <a:rPr lang="en-US" b="1" dirty="0">
                <a:ea typeface="Noto Sans"/>
                <a:cs typeface="Noto Sans"/>
              </a:rPr>
              <a:t> </a:t>
            </a:r>
            <a:r>
              <a:rPr lang="en-US" b="1" dirty="0" err="1">
                <a:ea typeface="Noto Sans"/>
                <a:cs typeface="Noto Sans"/>
              </a:rPr>
              <a:t>Yuav</a:t>
            </a:r>
            <a:r>
              <a:rPr lang="en-US" b="1" dirty="0">
                <a:ea typeface="Noto Sans"/>
                <a:cs typeface="Noto Sans"/>
              </a:rPr>
              <a:t> </a:t>
            </a:r>
            <a:r>
              <a:rPr lang="en-US" b="1" dirty="0" err="1">
                <a:ea typeface="Noto Sans"/>
                <a:cs typeface="Noto Sans"/>
              </a:rPr>
              <a:t>Kawm</a:t>
            </a:r>
            <a:endParaRPr lang="en-US" b="1" dirty="0"/>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lnSpc>
                <a:spcPct val="150000"/>
              </a:lnSpc>
              <a:spcBef>
                <a:spcPts val="0"/>
              </a:spcBef>
              <a:buNone/>
            </a:pPr>
            <a:r>
              <a:rPr lang="en-US" sz="3300" dirty="0" err="1"/>
              <a:t>Thaum</a:t>
            </a:r>
            <a:r>
              <a:rPr lang="en-US" sz="3300" dirty="0"/>
              <a:t> </a:t>
            </a:r>
            <a:r>
              <a:rPr lang="en-US" sz="3300" dirty="0" err="1"/>
              <a:t>qhov</a:t>
            </a:r>
            <a:r>
              <a:rPr lang="en-US" sz="3300" dirty="0"/>
              <a:t> </a:t>
            </a:r>
            <a:r>
              <a:rPr lang="en-US" sz="3300" dirty="0" err="1"/>
              <a:t>kev</a:t>
            </a:r>
            <a:r>
              <a:rPr lang="en-US" sz="3300" dirty="0"/>
              <a:t> </a:t>
            </a:r>
            <a:r>
              <a:rPr lang="en-US" sz="3300" dirty="0" err="1"/>
              <a:t>qhia</a:t>
            </a:r>
            <a:r>
              <a:rPr lang="en-US" sz="3300" dirty="0"/>
              <a:t> </a:t>
            </a:r>
            <a:r>
              <a:rPr lang="en-US" sz="3300" dirty="0" err="1"/>
              <a:t>hnub</a:t>
            </a:r>
            <a:r>
              <a:rPr lang="en-US" sz="3300" dirty="0"/>
              <a:t> no </a:t>
            </a:r>
            <a:r>
              <a:rPr lang="en-US" sz="3300" dirty="0" err="1"/>
              <a:t>xaus</a:t>
            </a:r>
            <a:r>
              <a:rPr lang="en-US" sz="3300" dirty="0"/>
              <a:t>, </a:t>
            </a:r>
            <a:r>
              <a:rPr lang="en-US" sz="3300" dirty="0" err="1"/>
              <a:t>koj</a:t>
            </a:r>
            <a:r>
              <a:rPr lang="en-US" sz="3300" dirty="0"/>
              <a:t> </a:t>
            </a:r>
            <a:r>
              <a:rPr lang="en-US" sz="3300" dirty="0" err="1"/>
              <a:t>yuav</a:t>
            </a:r>
            <a:r>
              <a:rPr lang="en-US" sz="3300" dirty="0"/>
              <a:t> </a:t>
            </a:r>
            <a:r>
              <a:rPr lang="en-US" sz="3300" dirty="0" err="1"/>
              <a:t>paub</a:t>
            </a:r>
            <a:r>
              <a:rPr lang="en-US" sz="3300" dirty="0"/>
              <a:t>:</a:t>
            </a:r>
          </a:p>
          <a:p>
            <a:pPr lvl="1">
              <a:lnSpc>
                <a:spcPct val="150000"/>
              </a:lnSpc>
              <a:spcBef>
                <a:spcPts val="0"/>
              </a:spcBef>
            </a:pPr>
            <a:r>
              <a:rPr lang="en-US" sz="3300" dirty="0"/>
              <a:t>Siv </a:t>
            </a:r>
            <a:r>
              <a:rPr lang="en-US" sz="3300" dirty="0" err="1"/>
              <a:t>xovtooj</a:t>
            </a:r>
            <a:r>
              <a:rPr lang="en-US" sz="3300" dirty="0"/>
              <a:t> </a:t>
            </a:r>
            <a:r>
              <a:rPr lang="en-US" sz="3300" dirty="0" err="1"/>
              <a:t>los</a:t>
            </a:r>
            <a:r>
              <a:rPr lang="en-US" sz="3300" dirty="0"/>
              <a:t> </a:t>
            </a:r>
            <a:r>
              <a:rPr lang="en-US" sz="3300" i="1" dirty="0"/>
              <a:t>computer</a:t>
            </a:r>
            <a:r>
              <a:rPr lang="en-US" sz="3300" dirty="0"/>
              <a:t> </a:t>
            </a:r>
            <a:r>
              <a:rPr lang="en-US" sz="3300" dirty="0" err="1"/>
              <a:t>nkag</a:t>
            </a:r>
            <a:r>
              <a:rPr lang="en-US" sz="3300" dirty="0"/>
              <a:t> </a:t>
            </a:r>
            <a:r>
              <a:rPr lang="en-US" sz="3300" dirty="0" err="1"/>
              <a:t>rau</a:t>
            </a:r>
            <a:r>
              <a:rPr lang="en-US" sz="3300" dirty="0"/>
              <a:t> </a:t>
            </a:r>
            <a:r>
              <a:rPr lang="en-US" sz="3300" dirty="0" err="1"/>
              <a:t>hauv</a:t>
            </a:r>
            <a:r>
              <a:rPr lang="en-US" sz="3300" dirty="0"/>
              <a:t> </a:t>
            </a:r>
            <a:r>
              <a:rPr lang="en-US" sz="3300" i="1" dirty="0"/>
              <a:t>Workday</a:t>
            </a:r>
          </a:p>
          <a:p>
            <a:pPr lvl="1">
              <a:lnSpc>
                <a:spcPct val="150000"/>
              </a:lnSpc>
              <a:spcBef>
                <a:spcPts val="0"/>
              </a:spcBef>
            </a:pPr>
            <a:r>
              <a:rPr lang="en-US" sz="3300" dirty="0"/>
              <a:t>Siv </a:t>
            </a:r>
            <a:r>
              <a:rPr lang="en-US" sz="3300" dirty="0" err="1"/>
              <a:t>daim</a:t>
            </a:r>
            <a:r>
              <a:rPr lang="en-US" sz="3300" dirty="0"/>
              <a:t> </a:t>
            </a:r>
            <a:r>
              <a:rPr lang="en-US" sz="3300" i="1" dirty="0"/>
              <a:t>home screen</a:t>
            </a:r>
          </a:p>
          <a:p>
            <a:pPr lvl="1">
              <a:lnSpc>
                <a:spcPct val="150000"/>
              </a:lnSpc>
              <a:spcBef>
                <a:spcPts val="0"/>
              </a:spcBef>
            </a:pPr>
            <a:r>
              <a:rPr lang="en-US" sz="3300" dirty="0"/>
              <a:t>Kho </a:t>
            </a:r>
            <a:r>
              <a:rPr lang="en-US" sz="3300" dirty="0" err="1"/>
              <a:t>tus</a:t>
            </a:r>
            <a:r>
              <a:rPr lang="en-US" sz="3300" dirty="0"/>
              <a:t> </a:t>
            </a:r>
            <a:r>
              <a:rPr lang="en-US" sz="3300" dirty="0" err="1"/>
              <a:t>kheej</a:t>
            </a:r>
            <a:r>
              <a:rPr lang="en-US" sz="3300" dirty="0"/>
              <a:t> </a:t>
            </a:r>
            <a:r>
              <a:rPr lang="en-US" sz="3300" dirty="0" err="1"/>
              <a:t>cov</a:t>
            </a:r>
            <a:r>
              <a:rPr lang="en-US" sz="3300" dirty="0"/>
              <a:t> </a:t>
            </a:r>
            <a:r>
              <a:rPr lang="en-US" sz="3300" dirty="0" err="1"/>
              <a:t>ntaub</a:t>
            </a:r>
            <a:r>
              <a:rPr lang="en-US" sz="3300" dirty="0"/>
              <a:t> </a:t>
            </a:r>
            <a:r>
              <a:rPr lang="en-US" sz="3300" dirty="0" err="1"/>
              <a:t>ntawv</a:t>
            </a:r>
            <a:endParaRPr lang="en-US" sz="3300" dirty="0"/>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30" y="2289976"/>
            <a:ext cx="7081544" cy="572016"/>
          </a:xfrm>
        </p:spPr>
        <p:txBody>
          <a:bodyPr>
            <a:normAutofit fontScale="77500" lnSpcReduction="20000"/>
          </a:bodyPr>
          <a:lstStyle/>
          <a:p>
            <a:pPr marL="0" indent="0">
              <a:buNone/>
            </a:pPr>
            <a:r>
              <a:rPr lang="en-US" dirty="0"/>
              <a:t>2. </a:t>
            </a:r>
            <a:r>
              <a:rPr lang="en-US" dirty="0" err="1"/>
              <a:t>Nyem</a:t>
            </a:r>
            <a:r>
              <a:rPr lang="en-US" dirty="0"/>
              <a:t> </a:t>
            </a:r>
            <a:r>
              <a:rPr lang="en-US" dirty="0" err="1"/>
              <a:t>qhov</a:t>
            </a:r>
            <a:r>
              <a:rPr lang="en-US" dirty="0"/>
              <a:t> </a:t>
            </a:r>
            <a:r>
              <a:rPr lang="en-US" b="1" i="1" dirty="0"/>
              <a:t>view profile (</a:t>
            </a:r>
            <a:r>
              <a:rPr lang="en-US" b="1" dirty="0" err="1"/>
              <a:t>saib</a:t>
            </a:r>
            <a:r>
              <a:rPr lang="en-US" b="1" dirty="0"/>
              <a:t> </a:t>
            </a:r>
            <a:r>
              <a:rPr lang="en-US" b="1" dirty="0" err="1"/>
              <a:t>cov</a:t>
            </a:r>
            <a:r>
              <a:rPr lang="en-US" b="1" dirty="0"/>
              <a:t> </a:t>
            </a:r>
            <a:r>
              <a:rPr lang="en-US" b="1" dirty="0" err="1"/>
              <a:t>ntaub</a:t>
            </a:r>
            <a:r>
              <a:rPr lang="en-US" b="1" dirty="0"/>
              <a:t> </a:t>
            </a:r>
            <a:r>
              <a:rPr lang="en-US" b="1" dirty="0" err="1"/>
              <a:t>ntawv</a:t>
            </a:r>
            <a:r>
              <a:rPr lang="en-US" b="1" i="1" dirty="0"/>
              <a:t>)</a:t>
            </a:r>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050" b="1"/>
              <a:t>Your Name</a:t>
            </a:r>
          </a:p>
        </p:txBody>
      </p:sp>
      <p:sp>
        <p:nvSpPr>
          <p:cNvPr id="8" name="Arrow: Down 7">
            <a:extLst>
              <a:ext uri="{FF2B5EF4-FFF2-40B4-BE49-F238E27FC236}">
                <a16:creationId xmlns:a16="http://schemas.microsoft.com/office/drawing/2014/main" id="{ED0B3735-5E4F-CC78-3298-224AAD1C0512}"/>
              </a:ext>
            </a:extLst>
          </p:cNvPr>
          <p:cNvSpPr/>
          <p:nvPr/>
        </p:nvSpPr>
        <p:spPr>
          <a:xfrm>
            <a:off x="9940375" y="2411492"/>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n-US" smtClean="0"/>
              <a:t>50</a:t>
            </a:fld>
            <a:endParaRPr lang="en-US"/>
          </a:p>
        </p:txBody>
      </p:sp>
      <p:sp>
        <p:nvSpPr>
          <p:cNvPr id="9" name="Title 2">
            <a:extLst>
              <a:ext uri="{FF2B5EF4-FFF2-40B4-BE49-F238E27FC236}">
                <a16:creationId xmlns:a16="http://schemas.microsoft.com/office/drawing/2014/main" id="{56AF1023-1E34-18AA-CA50-9968B3775C4C}"/>
              </a:ext>
            </a:extLst>
          </p:cNvPr>
          <p:cNvSpPr txBox="1">
            <a:spLocks/>
          </p:cNvSpPr>
          <p:nvPr/>
        </p:nvSpPr>
        <p:spPr>
          <a:xfrm>
            <a:off x="857428" y="333423"/>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856571" y="1931761"/>
            <a:ext cx="10237332" cy="2586946"/>
          </a:xfrm>
        </p:spPr>
        <p:txBody>
          <a:bodyPr vert="horz" lIns="91440" tIns="45720" rIns="91440" bIns="45720" rtlCol="0" anchor="t">
            <a:normAutofit/>
          </a:bodyPr>
          <a:lstStyle/>
          <a:p>
            <a:pPr marL="0" indent="0">
              <a:buNone/>
            </a:pPr>
            <a:r>
              <a:rPr lang="en-US" dirty="0">
                <a:latin typeface="Red Hat Text"/>
              </a:rPr>
              <a:t>3. </a:t>
            </a:r>
            <a:r>
              <a:rPr lang="en-US" dirty="0" err="1">
                <a:latin typeface="Red Hat Text"/>
              </a:rPr>
              <a:t>Nyem</a:t>
            </a:r>
            <a:r>
              <a:rPr lang="en-US" dirty="0">
                <a:latin typeface="Red Hat Text"/>
              </a:rPr>
              <a:t> </a:t>
            </a:r>
            <a:r>
              <a:rPr lang="en-US" dirty="0" err="1">
                <a:latin typeface="Red Hat Text"/>
              </a:rPr>
              <a:t>qhov</a:t>
            </a:r>
            <a:r>
              <a:rPr lang="en-US" dirty="0">
                <a:latin typeface="Red Hat Text"/>
              </a:rPr>
              <a:t> </a:t>
            </a:r>
            <a:r>
              <a:rPr lang="en-US" b="1" i="1" dirty="0">
                <a:latin typeface="Red Hat Text"/>
              </a:rPr>
              <a:t>Contact</a:t>
            </a:r>
            <a:r>
              <a:rPr lang="en-US" dirty="0">
                <a:latin typeface="Red Hat Text"/>
              </a:rPr>
              <a:t> </a:t>
            </a:r>
            <a:r>
              <a:rPr lang="en-US" dirty="0" err="1">
                <a:latin typeface="Red Hat Text"/>
              </a:rPr>
              <a:t>ntawm</a:t>
            </a:r>
            <a:r>
              <a:rPr lang="en-US" dirty="0">
                <a:latin typeface="Red Hat Text"/>
              </a:rPr>
              <a:t> </a:t>
            </a:r>
            <a:r>
              <a:rPr lang="en-US" dirty="0" err="1">
                <a:latin typeface="Red Hat Text"/>
              </a:rPr>
              <a:t>koog</a:t>
            </a:r>
            <a:r>
              <a:rPr lang="en-US" dirty="0">
                <a:latin typeface="Red Hat Text"/>
              </a:rPr>
              <a:t> </a:t>
            </a:r>
            <a:r>
              <a:rPr lang="en-US" dirty="0" err="1">
                <a:latin typeface="Red Hat Text"/>
              </a:rPr>
              <a:t>liab</a:t>
            </a:r>
            <a:r>
              <a:rPr lang="en-US" dirty="0">
                <a:latin typeface="Red Hat Text"/>
              </a:rPr>
              <a:t> </a:t>
            </a:r>
            <a:r>
              <a:rPr lang="en-US" dirty="0" err="1">
                <a:latin typeface="Red Hat Text"/>
              </a:rPr>
              <a:t>nyob</a:t>
            </a:r>
            <a:r>
              <a:rPr lang="en-US" dirty="0">
                <a:latin typeface="Red Hat Text"/>
              </a:rPr>
              <a:t> sab </a:t>
            </a:r>
            <a:r>
              <a:rPr lang="en-US" dirty="0" err="1">
                <a:latin typeface="Red Hat Text"/>
              </a:rPr>
              <a:t>lauj</a:t>
            </a:r>
            <a:r>
              <a:rPr lang="en-US" dirty="0">
                <a:latin typeface="Red Hat Text"/>
              </a:rPr>
              <a:t> </a:t>
            </a:r>
            <a:r>
              <a:rPr lang="en-US" dirty="0" err="1">
                <a:latin typeface="Red Hat Text"/>
              </a:rPr>
              <a:t>ntawm</a:t>
            </a:r>
            <a:r>
              <a:rPr lang="en-US" dirty="0">
                <a:latin typeface="Red Hat Text"/>
              </a:rPr>
              <a:t> sab </a:t>
            </a:r>
            <a:r>
              <a:rPr lang="en-US" i="1" dirty="0">
                <a:latin typeface="Red Hat Text"/>
              </a:rPr>
              <a:t>screen</a:t>
            </a:r>
          </a:p>
          <a:p>
            <a:pPr marL="0" indent="0">
              <a:buNone/>
            </a:pPr>
            <a:endParaRPr lang="en-US" dirty="0"/>
          </a:p>
          <a:p>
            <a:pPr marL="0" indent="0">
              <a:buNone/>
            </a:pPr>
            <a:endParaRPr lang="en-US" dirty="0"/>
          </a:p>
          <a:p>
            <a:pPr marL="0" indent="0">
              <a:buNone/>
            </a:pPr>
            <a:endParaRPr lang="en-US" b="1" dirty="0">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71602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47165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51</a:t>
            </a:fld>
            <a:endParaRPr lang="en-US"/>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DACF59B1-5B12-9461-956B-4CC4C1446F9F}"/>
              </a:ext>
            </a:extLst>
          </p:cNvPr>
          <p:cNvSpPr txBox="1">
            <a:spLocks/>
          </p:cNvSpPr>
          <p:nvPr/>
        </p:nvSpPr>
        <p:spPr>
          <a:xfrm>
            <a:off x="945612" y="470247"/>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2058512"/>
            <a:ext cx="8691562" cy="2630488"/>
          </a:xfrm>
        </p:spPr>
        <p:txBody>
          <a:bodyPr vert="horz" lIns="91440" tIns="45720" rIns="91440" bIns="45720" rtlCol="0" anchor="t">
            <a:normAutofit/>
          </a:bodyPr>
          <a:lstStyle/>
          <a:p>
            <a:pPr marL="0" indent="0">
              <a:buNone/>
            </a:pPr>
            <a:r>
              <a:rPr lang="en-US" dirty="0">
                <a:latin typeface="Red Hat Text"/>
              </a:rPr>
              <a:t>Yog </a:t>
            </a:r>
            <a:r>
              <a:rPr lang="en-US" dirty="0" err="1">
                <a:latin typeface="Red Hat Text"/>
              </a:rPr>
              <a:t>koj</a:t>
            </a:r>
            <a:r>
              <a:rPr lang="en-US" dirty="0">
                <a:latin typeface="Red Hat Text"/>
              </a:rPr>
              <a:t> </a:t>
            </a:r>
            <a:r>
              <a:rPr lang="en-US" dirty="0" err="1">
                <a:latin typeface="Red Hat Text"/>
              </a:rPr>
              <a:t>tsis</a:t>
            </a:r>
            <a:r>
              <a:rPr lang="en-US" dirty="0">
                <a:latin typeface="Red Hat Text"/>
              </a:rPr>
              <a:t> pom </a:t>
            </a:r>
            <a:r>
              <a:rPr lang="en-US" dirty="0" err="1">
                <a:latin typeface="Red Hat Text"/>
              </a:rPr>
              <a:t>qhov</a:t>
            </a:r>
            <a:r>
              <a:rPr lang="en-US" dirty="0">
                <a:latin typeface="Red Hat Text"/>
              </a:rPr>
              <a:t> </a:t>
            </a:r>
            <a:r>
              <a:rPr lang="en-US" b="1" i="1" dirty="0">
                <a:latin typeface="Red Hat Text"/>
              </a:rPr>
              <a:t>Contact</a:t>
            </a:r>
            <a:r>
              <a:rPr lang="en-US" dirty="0">
                <a:latin typeface="Red Hat Text"/>
              </a:rPr>
              <a:t>, </a:t>
            </a:r>
            <a:r>
              <a:rPr lang="en-US" dirty="0" err="1">
                <a:latin typeface="Red Hat Text"/>
              </a:rPr>
              <a:t>nyem</a:t>
            </a:r>
            <a:r>
              <a:rPr lang="en-US" dirty="0">
                <a:latin typeface="Red Hat Text"/>
              </a:rPr>
              <a:t> </a:t>
            </a:r>
            <a:r>
              <a:rPr lang="en-US" dirty="0" err="1">
                <a:latin typeface="Red Hat Text"/>
              </a:rPr>
              <a:t>qhov</a:t>
            </a:r>
            <a:r>
              <a:rPr lang="en-US" dirty="0">
                <a:latin typeface="Red Hat Text"/>
              </a:rPr>
              <a:t> </a:t>
            </a:r>
            <a:r>
              <a:rPr lang="en-US" b="1" i="1" dirty="0">
                <a:latin typeface="Red Hat Text"/>
              </a:rPr>
              <a:t>More </a:t>
            </a:r>
            <a:r>
              <a:rPr lang="en-US" dirty="0" err="1">
                <a:latin typeface="Red Hat Text"/>
              </a:rPr>
              <a:t>qhib</a:t>
            </a:r>
            <a:r>
              <a:rPr lang="en-US" dirty="0">
                <a:latin typeface="Red Hat Text"/>
              </a:rPr>
              <a:t> </a:t>
            </a:r>
            <a:r>
              <a:rPr lang="en-US" dirty="0" err="1">
                <a:latin typeface="Red Hat Text"/>
              </a:rPr>
              <a:t>ntxiv</a:t>
            </a:r>
            <a:endParaRPr lang="en-US" dirty="0">
              <a:latin typeface="Red Hat Text"/>
            </a:endParaRP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52</a:t>
            </a:fld>
            <a:endParaRPr lang="en-US"/>
          </a:p>
        </p:txBody>
      </p:sp>
      <p:sp>
        <p:nvSpPr>
          <p:cNvPr id="8" name="Title 2">
            <a:extLst>
              <a:ext uri="{FF2B5EF4-FFF2-40B4-BE49-F238E27FC236}">
                <a16:creationId xmlns:a16="http://schemas.microsoft.com/office/drawing/2014/main" id="{97198204-D7BE-0449-9B38-B0865AF2B46E}"/>
              </a:ext>
            </a:extLst>
          </p:cNvPr>
          <p:cNvSpPr txBox="1">
            <a:spLocks/>
          </p:cNvSpPr>
          <p:nvPr/>
        </p:nvSpPr>
        <p:spPr>
          <a:xfrm>
            <a:off x="895528" y="286779"/>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n-US" dirty="0"/>
              <a:t>4. </a:t>
            </a:r>
            <a:r>
              <a:rPr lang="en-US" dirty="0" err="1"/>
              <a:t>Nyem</a:t>
            </a:r>
            <a:r>
              <a:rPr lang="en-US" b="1" dirty="0"/>
              <a:t> </a:t>
            </a:r>
            <a:r>
              <a:rPr lang="en-US" b="1" i="1" dirty="0"/>
              <a:t>Edit</a:t>
            </a:r>
          </a:p>
          <a:p>
            <a:pPr marL="0" indent="0">
              <a:buNone/>
            </a:pPr>
            <a:endParaRPr lang="en-US" dirty="0"/>
          </a:p>
          <a:p>
            <a:pPr marL="0" indent="0">
              <a:buNone/>
            </a:pPr>
            <a:endParaRPr lang="en-US" dirty="0"/>
          </a:p>
          <a:p>
            <a:pPr marL="0" indent="0">
              <a:buNone/>
            </a:pPr>
            <a:r>
              <a:rPr lang="en-US" dirty="0"/>
              <a:t>5. </a:t>
            </a:r>
            <a:r>
              <a:rPr lang="en-US" dirty="0" err="1"/>
              <a:t>Nyem</a:t>
            </a:r>
            <a:r>
              <a:rPr lang="en-US" dirty="0"/>
              <a:t> </a:t>
            </a:r>
            <a:r>
              <a:rPr lang="en-US" b="1" i="1" dirty="0"/>
              <a:t>Change My Home Contact Information</a:t>
            </a:r>
          </a:p>
          <a:p>
            <a:pPr marL="0" indent="0">
              <a:buNone/>
            </a:pPr>
            <a:endParaRPr lang="en-US" dirty="0"/>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739596" y="4370616"/>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n-US" smtClean="0"/>
              <a:t>53</a:t>
            </a:fld>
            <a:endParaRPr lang="en-US"/>
          </a:p>
        </p:txBody>
      </p:sp>
      <p:sp>
        <p:nvSpPr>
          <p:cNvPr id="4" name="Title 2">
            <a:extLst>
              <a:ext uri="{FF2B5EF4-FFF2-40B4-BE49-F238E27FC236}">
                <a16:creationId xmlns:a16="http://schemas.microsoft.com/office/drawing/2014/main" id="{A7FE273D-D884-755B-28B6-04AD3F2FC286}"/>
              </a:ext>
            </a:extLst>
          </p:cNvPr>
          <p:cNvSpPr txBox="1">
            <a:spLocks/>
          </p:cNvSpPr>
          <p:nvPr/>
        </p:nvSpPr>
        <p:spPr>
          <a:xfrm>
            <a:off x="857428" y="188517"/>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739301"/>
            <a:ext cx="9720264" cy="3886987"/>
          </a:xfrm>
        </p:spPr>
        <p:txBody>
          <a:bodyPr vert="horz" lIns="91440" tIns="45720" rIns="91440" bIns="45720" rtlCol="0" anchor="t">
            <a:normAutofit/>
          </a:bodyPr>
          <a:lstStyle/>
          <a:p>
            <a:pPr marL="0" indent="0">
              <a:buNone/>
            </a:pPr>
            <a:r>
              <a:rPr lang="en-US" sz="2400" dirty="0"/>
              <a:t>6. </a:t>
            </a:r>
            <a:r>
              <a:rPr lang="en-US" sz="2400" dirty="0" err="1"/>
              <a:t>Nyem</a:t>
            </a:r>
            <a:r>
              <a:rPr lang="en-US" sz="2400" dirty="0"/>
              <a:t> </a:t>
            </a:r>
            <a:r>
              <a:rPr lang="en-US" sz="2400" b="1" i="1" dirty="0"/>
              <a:t>Add</a:t>
            </a:r>
            <a:r>
              <a:rPr lang="en-US" sz="2400" dirty="0"/>
              <a:t> </a:t>
            </a:r>
            <a:r>
              <a:rPr lang="en-US" sz="2400" dirty="0" err="1"/>
              <a:t>rau</a:t>
            </a:r>
            <a:r>
              <a:rPr lang="en-US" sz="2400" dirty="0"/>
              <a:t> </a:t>
            </a:r>
            <a:r>
              <a:rPr lang="en-US" sz="2400" dirty="0" err="1"/>
              <a:t>ntaus</a:t>
            </a:r>
            <a:r>
              <a:rPr lang="en-US" sz="2400" dirty="0"/>
              <a:t> </a:t>
            </a:r>
            <a:r>
              <a:rPr lang="en-US" sz="2400" dirty="0" err="1"/>
              <a:t>qhov</a:t>
            </a:r>
            <a:r>
              <a:rPr lang="en-US" sz="2400" dirty="0"/>
              <a:t> chaw </a:t>
            </a:r>
            <a:r>
              <a:rPr lang="en-US" sz="2400" dirty="0" err="1"/>
              <a:t>nyob</a:t>
            </a:r>
            <a:r>
              <a:rPr lang="en-US" sz="2400" dirty="0"/>
              <a:t>, </a:t>
            </a:r>
            <a:r>
              <a:rPr lang="en-US" sz="2400" dirty="0" err="1"/>
              <a:t>lej</a:t>
            </a:r>
            <a:r>
              <a:rPr lang="en-US" sz="2400" dirty="0"/>
              <a:t> </a:t>
            </a:r>
            <a:r>
              <a:rPr lang="en-US" sz="2400" dirty="0" err="1"/>
              <a:t>xovtooj</a:t>
            </a:r>
            <a:r>
              <a:rPr lang="en-US" sz="2400" dirty="0"/>
              <a:t>, </a:t>
            </a:r>
            <a:r>
              <a:rPr lang="en-US" sz="2400" dirty="0" err="1"/>
              <a:t>los</a:t>
            </a:r>
            <a:r>
              <a:rPr lang="en-US" sz="2400" dirty="0"/>
              <a:t> </a:t>
            </a:r>
            <a:r>
              <a:rPr lang="en-US" sz="2400" i="1" dirty="0"/>
              <a:t>email</a:t>
            </a:r>
            <a:r>
              <a:rPr lang="en-US" sz="2400" dirty="0"/>
              <a:t> </a:t>
            </a:r>
            <a:r>
              <a:rPr lang="en-US" sz="2400" dirty="0" err="1"/>
              <a:t>tshiab</a:t>
            </a:r>
            <a:endParaRPr lang="en-US" sz="2400" dirty="0"/>
          </a:p>
          <a:p>
            <a:pPr marL="0" indent="0">
              <a:buNone/>
            </a:pPr>
            <a:r>
              <a:rPr lang="en-US" sz="2400" dirty="0" err="1"/>
              <a:t>Nyem</a:t>
            </a:r>
            <a:r>
              <a:rPr lang="en-US" sz="2400" dirty="0"/>
              <a:t> </a:t>
            </a:r>
            <a:r>
              <a:rPr lang="en-US" sz="2400" b="1" i="1" dirty="0"/>
              <a:t>Edit</a:t>
            </a:r>
            <a:r>
              <a:rPr lang="en-US" sz="2400" dirty="0"/>
              <a:t> (</a:t>
            </a:r>
            <a:r>
              <a:rPr lang="en-US" sz="2400" dirty="0" err="1"/>
              <a:t>tus</a:t>
            </a:r>
            <a:r>
              <a:rPr lang="en-US" sz="2400" dirty="0"/>
              <a:t> </a:t>
            </a:r>
            <a:r>
              <a:rPr lang="en-US" sz="2400" dirty="0" err="1"/>
              <a:t>xaum</a:t>
            </a:r>
            <a:r>
              <a:rPr lang="en-US" sz="2400" dirty="0"/>
              <a:t>) </a:t>
            </a:r>
            <a:r>
              <a:rPr lang="en-US" sz="2400" dirty="0" err="1"/>
              <a:t>kho</a:t>
            </a:r>
            <a:r>
              <a:rPr lang="en-US" sz="2400" dirty="0"/>
              <a:t> </a:t>
            </a:r>
            <a:r>
              <a:rPr lang="en-US" sz="2400" dirty="0" err="1"/>
              <a:t>qhov</a:t>
            </a:r>
            <a:r>
              <a:rPr lang="en-US" sz="2400" dirty="0"/>
              <a:t> chaw </a:t>
            </a:r>
            <a:r>
              <a:rPr lang="en-US" sz="2400" dirty="0" err="1"/>
              <a:t>nyob</a:t>
            </a:r>
            <a:r>
              <a:rPr lang="en-US" sz="2400" dirty="0"/>
              <a:t>, </a:t>
            </a:r>
            <a:r>
              <a:rPr lang="en-US" sz="2400" dirty="0" err="1"/>
              <a:t>lej</a:t>
            </a:r>
            <a:r>
              <a:rPr lang="en-US" sz="2400" dirty="0"/>
              <a:t> </a:t>
            </a:r>
            <a:r>
              <a:rPr lang="en-US" sz="2400" dirty="0" err="1"/>
              <a:t>xovtooj</a:t>
            </a:r>
            <a:r>
              <a:rPr lang="en-US" sz="2400" dirty="0"/>
              <a:t>, </a:t>
            </a:r>
            <a:r>
              <a:rPr lang="en-US" sz="2400" dirty="0" err="1"/>
              <a:t>los</a:t>
            </a:r>
            <a:r>
              <a:rPr lang="en-US" sz="2400" dirty="0"/>
              <a:t> </a:t>
            </a:r>
            <a:r>
              <a:rPr lang="en-US" sz="2400" i="1" dirty="0"/>
              <a:t>email</a:t>
            </a:r>
            <a:r>
              <a:rPr lang="en-US" sz="2400" dirty="0"/>
              <a:t> tam sim no.</a:t>
            </a:r>
          </a:p>
          <a:p>
            <a:pPr marL="0" indent="0">
              <a:buNone/>
            </a:pPr>
            <a:endParaRPr lang="en-US" sz="2400" dirty="0"/>
          </a:p>
          <a:p>
            <a:pPr marL="0" indent="0">
              <a:buNone/>
            </a:pPr>
            <a:endParaRPr lang="en-US" sz="2400" dirty="0"/>
          </a:p>
          <a:p>
            <a:pPr marL="0" indent="0">
              <a:buNone/>
            </a:pPr>
            <a:endParaRPr lang="en-US" sz="2400" dirty="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3597104" y="3064043"/>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n-US" smtClean="0"/>
              <a:t>54</a:t>
            </a:fld>
            <a:endParaRPr lang="en-US"/>
          </a:p>
        </p:txBody>
      </p:sp>
      <p:sp>
        <p:nvSpPr>
          <p:cNvPr id="6" name="Title 2">
            <a:extLst>
              <a:ext uri="{FF2B5EF4-FFF2-40B4-BE49-F238E27FC236}">
                <a16:creationId xmlns:a16="http://schemas.microsoft.com/office/drawing/2014/main" id="{2628AF53-65CB-8F72-CB52-273A1A3EBA50}"/>
              </a:ext>
            </a:extLst>
          </p:cNvPr>
          <p:cNvSpPr txBox="1">
            <a:spLocks/>
          </p:cNvSpPr>
          <p:nvPr/>
        </p:nvSpPr>
        <p:spPr>
          <a:xfrm>
            <a:off x="857428" y="271839"/>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016117" cy="3584838"/>
          </a:xfrm>
        </p:spPr>
        <p:txBody>
          <a:bodyPr/>
          <a:lstStyle/>
          <a:p>
            <a:pPr marL="0" indent="0">
              <a:buNone/>
            </a:pPr>
            <a:r>
              <a:rPr lang="en-US" dirty="0"/>
              <a:t>7. </a:t>
            </a:r>
            <a:r>
              <a:rPr lang="en-US" dirty="0" err="1"/>
              <a:t>Nyem</a:t>
            </a:r>
            <a:r>
              <a:rPr lang="en-US" dirty="0"/>
              <a:t> </a:t>
            </a:r>
            <a:r>
              <a:rPr lang="en-US" dirty="0" err="1"/>
              <a:t>tus</a:t>
            </a:r>
            <a:r>
              <a:rPr lang="en-US" dirty="0"/>
              <a:t> </a:t>
            </a:r>
            <a:r>
              <a:rPr lang="en-US" b="1" i="1" dirty="0"/>
              <a:t>Checkmark</a:t>
            </a:r>
            <a:r>
              <a:rPr lang="en-US" b="1" dirty="0"/>
              <a:t> </a:t>
            </a:r>
            <a:r>
              <a:rPr lang="en-US" dirty="0" err="1"/>
              <a:t>khaws</a:t>
            </a:r>
            <a:r>
              <a:rPr lang="en-US" dirty="0"/>
              <a:t> </a:t>
            </a:r>
            <a:r>
              <a:rPr lang="en-US" dirty="0" err="1"/>
              <a:t>cia</a:t>
            </a:r>
            <a:endParaRPr lang="en-US" dirty="0"/>
          </a:p>
          <a:p>
            <a:pPr marL="0" indent="0">
              <a:buNone/>
            </a:pPr>
            <a:endParaRPr lang="en-US" dirty="0"/>
          </a:p>
          <a:p>
            <a:pPr marL="0" indent="0">
              <a:buNone/>
            </a:pPr>
            <a:r>
              <a:rPr lang="en-US" dirty="0"/>
              <a:t> </a:t>
            </a:r>
          </a:p>
          <a:p>
            <a:pPr marL="0" indent="0">
              <a:buNone/>
            </a:pPr>
            <a:endParaRPr lang="en-US" dirty="0"/>
          </a:p>
          <a:p>
            <a:pPr marL="0" indent="0">
              <a:buNone/>
            </a:pPr>
            <a:r>
              <a:rPr lang="en-US" dirty="0"/>
              <a:t>8. </a:t>
            </a:r>
            <a:r>
              <a:rPr lang="en-US" dirty="0" err="1"/>
              <a:t>Nyem</a:t>
            </a:r>
            <a:r>
              <a:rPr lang="en-US" dirty="0"/>
              <a:t> </a:t>
            </a:r>
            <a:r>
              <a:rPr lang="en-US" b="1" i="1" dirty="0"/>
              <a:t>Submit</a:t>
            </a:r>
            <a:endParaRPr lang="en-US" i="1" dirty="0"/>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28605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841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2993426"/>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098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n-US" smtClean="0"/>
              <a:t>55</a:t>
            </a:fld>
            <a:endParaRPr lang="en-US"/>
          </a:p>
        </p:txBody>
      </p:sp>
      <p:sp>
        <p:nvSpPr>
          <p:cNvPr id="10" name="Title 2">
            <a:extLst>
              <a:ext uri="{FF2B5EF4-FFF2-40B4-BE49-F238E27FC236}">
                <a16:creationId xmlns:a16="http://schemas.microsoft.com/office/drawing/2014/main" id="{CC561F27-B6A1-7858-49FC-320E6522782B}"/>
              </a:ext>
            </a:extLst>
          </p:cNvPr>
          <p:cNvSpPr txBox="1">
            <a:spLocks/>
          </p:cNvSpPr>
          <p:nvPr/>
        </p:nvSpPr>
        <p:spPr>
          <a:xfrm>
            <a:off x="857428" y="456059"/>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p:txBody>
          <a:bodyPr vert="horz" lIns="91440" tIns="45720" rIns="91440" bIns="45720" rtlCol="0" anchor="t">
            <a:normAutofit/>
          </a:bodyPr>
          <a:lstStyle/>
          <a:p>
            <a:pPr marL="0" indent="0">
              <a:buNone/>
            </a:pPr>
            <a:r>
              <a:rPr lang="en-US" dirty="0" err="1"/>
              <a:t>Ib</a:t>
            </a:r>
            <a:r>
              <a:rPr lang="en-US" dirty="0"/>
              <a:t> </a:t>
            </a:r>
            <a:r>
              <a:rPr lang="en-US" dirty="0" err="1"/>
              <a:t>qho</a:t>
            </a:r>
            <a:r>
              <a:rPr lang="en-US" dirty="0"/>
              <a:t> </a:t>
            </a:r>
            <a:r>
              <a:rPr lang="en-US" dirty="0" err="1"/>
              <a:t>yuav</a:t>
            </a:r>
            <a:r>
              <a:rPr lang="en-US" dirty="0"/>
              <a:t> </a:t>
            </a:r>
            <a:r>
              <a:rPr lang="en-US" dirty="0" err="1"/>
              <a:t>tshwm</a:t>
            </a:r>
            <a:r>
              <a:rPr lang="en-US" dirty="0"/>
              <a:t> </a:t>
            </a:r>
            <a:r>
              <a:rPr lang="en-US" dirty="0" err="1"/>
              <a:t>los</a:t>
            </a:r>
            <a:r>
              <a:rPr lang="en-US" dirty="0"/>
              <a:t> </a:t>
            </a:r>
            <a:r>
              <a:rPr lang="en-US" dirty="0" err="1"/>
              <a:t>hais</a:t>
            </a:r>
            <a:r>
              <a:rPr lang="en-US" dirty="0"/>
              <a:t> </a:t>
            </a:r>
            <a:r>
              <a:rPr lang="en-US" dirty="0" err="1"/>
              <a:t>tias</a:t>
            </a:r>
            <a:r>
              <a:rPr lang="en-US" dirty="0"/>
              <a:t>: </a:t>
            </a:r>
            <a:r>
              <a:rPr lang="en-US" b="1" i="1" dirty="0"/>
              <a:t>You have submitted </a:t>
            </a:r>
            <a:r>
              <a:rPr lang="en-US" b="1" dirty="0"/>
              <a:t>(</a:t>
            </a:r>
            <a:r>
              <a:rPr lang="en-US" b="1" dirty="0" err="1"/>
              <a:t>koj</a:t>
            </a:r>
            <a:r>
              <a:rPr lang="en-US" b="1" dirty="0"/>
              <a:t> tau </a:t>
            </a:r>
            <a:r>
              <a:rPr lang="en-US" b="1" dirty="0" err="1"/>
              <a:t>muab</a:t>
            </a:r>
            <a:r>
              <a:rPr lang="en-US" b="1" dirty="0"/>
              <a:t> </a:t>
            </a:r>
            <a:r>
              <a:rPr lang="en-US" b="1" dirty="0" err="1"/>
              <a:t>cov</a:t>
            </a:r>
            <a:r>
              <a:rPr lang="en-US" b="1" dirty="0"/>
              <a:t> </a:t>
            </a:r>
            <a:r>
              <a:rPr lang="en-US" b="1" dirty="0" err="1"/>
              <a:t>ntaub</a:t>
            </a:r>
            <a:r>
              <a:rPr lang="en-US" b="1" dirty="0"/>
              <a:t> </a:t>
            </a:r>
            <a:r>
              <a:rPr lang="en-US" b="1" dirty="0" err="1"/>
              <a:t>ntawv</a:t>
            </a:r>
            <a:r>
              <a:rPr lang="en-US" b="1" dirty="0"/>
              <a:t> </a:t>
            </a:r>
            <a:r>
              <a:rPr lang="en-US" b="1" dirty="0" err="1"/>
              <a:t>tshiab</a:t>
            </a:r>
            <a:r>
              <a:rPr lang="en-US" b="1" dirty="0"/>
              <a:t> </a:t>
            </a:r>
            <a:r>
              <a:rPr lang="en-US" b="1" dirty="0" err="1"/>
              <a:t>lawm</a:t>
            </a:r>
            <a:r>
              <a:rPr lang="en-US" b="1" dirty="0"/>
              <a:t>)</a:t>
            </a:r>
            <a:endParaRPr lang="en-US" dirty="0"/>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n-US" smtClean="0"/>
              <a:t>56</a:t>
            </a:fld>
            <a:endParaRPr lang="en-US"/>
          </a:p>
        </p:txBody>
      </p:sp>
      <p:sp>
        <p:nvSpPr>
          <p:cNvPr id="7" name="Title 2">
            <a:extLst>
              <a:ext uri="{FF2B5EF4-FFF2-40B4-BE49-F238E27FC236}">
                <a16:creationId xmlns:a16="http://schemas.microsoft.com/office/drawing/2014/main" id="{342833AC-E3F3-852A-5BA5-8DD8C68C6DEC}"/>
              </a:ext>
            </a:extLst>
          </p:cNvPr>
          <p:cNvSpPr txBox="1">
            <a:spLocks/>
          </p:cNvSpPr>
          <p:nvPr/>
        </p:nvSpPr>
        <p:spPr>
          <a:xfrm>
            <a:off x="857428" y="334712"/>
            <a:ext cx="9801047" cy="985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err="1">
                <a:latin typeface="Red Hat Display"/>
              </a:rPr>
              <a:t>Hloov</a:t>
            </a:r>
            <a:r>
              <a:rPr lang="en-US" dirty="0">
                <a:latin typeface="Red Hat Display"/>
              </a:rPr>
              <a:t> Tus </a:t>
            </a:r>
            <a:r>
              <a:rPr lang="en-US" dirty="0" err="1">
                <a:latin typeface="Red Hat Display"/>
              </a:rPr>
              <a:t>Kheej</a:t>
            </a:r>
            <a:r>
              <a:rPr lang="en-US" dirty="0">
                <a:latin typeface="Red Hat Display"/>
              </a:rPr>
              <a:t> </a:t>
            </a:r>
            <a:r>
              <a:rPr lang="en-US" dirty="0" err="1">
                <a:latin typeface="Red Hat Display"/>
              </a:rPr>
              <a:t>Cov</a:t>
            </a:r>
            <a:r>
              <a:rPr lang="en-US" dirty="0">
                <a:latin typeface="Red Hat Display"/>
              </a:rPr>
              <a:t> </a:t>
            </a:r>
            <a:r>
              <a:rPr lang="en-US" dirty="0" err="1">
                <a:latin typeface="Red Hat Display"/>
              </a:rPr>
              <a:t>Ntaub</a:t>
            </a:r>
            <a:r>
              <a:rPr lang="en-US" dirty="0">
                <a:latin typeface="Red Hat Display"/>
              </a:rPr>
              <a:t> </a:t>
            </a:r>
            <a:r>
              <a:rPr lang="en-US" dirty="0" err="1">
                <a:latin typeface="Red Hat Display"/>
              </a:rPr>
              <a:t>Ntawv</a:t>
            </a:r>
            <a:endParaRPr lang="en-US" dirty="0"/>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E29E-5999-5B8D-E0C6-C22FAE558761}"/>
              </a:ext>
            </a:extLst>
          </p:cNvPr>
          <p:cNvSpPr>
            <a:spLocks noGrp="1"/>
          </p:cNvSpPr>
          <p:nvPr>
            <p:ph type="title"/>
          </p:nvPr>
        </p:nvSpPr>
        <p:spPr/>
        <p:txBody>
          <a:bodyPr>
            <a:normAutofit fontScale="90000"/>
          </a:bodyPr>
          <a:lstStyle/>
          <a:p>
            <a:r>
              <a:rPr lang="en-US" dirty="0"/>
              <a:t>Kho Tus </a:t>
            </a:r>
            <a:r>
              <a:rPr lang="en-US" dirty="0" err="1"/>
              <a:t>Kheej</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Hauv</a:t>
            </a:r>
            <a:r>
              <a:rPr lang="en-US" dirty="0"/>
              <a:t> </a:t>
            </a:r>
            <a:r>
              <a:rPr lang="en-US" dirty="0" err="1"/>
              <a:t>xovtooj</a:t>
            </a:r>
            <a:r>
              <a:rPr lang="en-US" dirty="0"/>
              <a:t>)</a:t>
            </a:r>
          </a:p>
        </p:txBody>
      </p:sp>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lstStyle/>
          <a:p>
            <a:pPr marL="514350" indent="-514350">
              <a:buAutoNum type="arabicPeriod"/>
            </a:pPr>
            <a:r>
              <a:rPr lang="en-US" dirty="0"/>
              <a:t>Kov </a:t>
            </a:r>
            <a:r>
              <a:rPr lang="en-US" dirty="0" err="1"/>
              <a:t>qhov</a:t>
            </a:r>
            <a:r>
              <a:rPr lang="en-US" dirty="0"/>
              <a:t> </a:t>
            </a:r>
            <a:r>
              <a:rPr lang="en-US" b="1" i="1" dirty="0"/>
              <a:t>Profile</a:t>
            </a:r>
            <a:r>
              <a:rPr lang="en-US" dirty="0"/>
              <a:t> </a:t>
            </a:r>
            <a:r>
              <a:rPr lang="en-US" dirty="0" err="1"/>
              <a:t>hauv</a:t>
            </a:r>
            <a:r>
              <a:rPr lang="en-US" dirty="0"/>
              <a:t> </a:t>
            </a:r>
            <a:r>
              <a:rPr lang="en-US" dirty="0" err="1"/>
              <a:t>qab</a:t>
            </a:r>
            <a:r>
              <a:rPr lang="en-US" dirty="0"/>
              <a:t> </a:t>
            </a:r>
            <a:r>
              <a:rPr lang="en-US" dirty="0" err="1"/>
              <a:t>ces</a:t>
            </a:r>
            <a:r>
              <a:rPr lang="en-US" dirty="0"/>
              <a:t> </a:t>
            </a:r>
            <a:r>
              <a:rPr lang="en-US" dirty="0" err="1"/>
              <a:t>kaum</a:t>
            </a:r>
            <a:r>
              <a:rPr lang="en-US" dirty="0"/>
              <a:t> sab </a:t>
            </a:r>
            <a:r>
              <a:rPr lang="en-US" dirty="0" err="1"/>
              <a:t>xis</a:t>
            </a:r>
            <a:r>
              <a:rPr lang="en-US" dirty="0"/>
              <a:t>.</a:t>
            </a:r>
          </a:p>
          <a:p>
            <a:pPr marL="514350" indent="-514350">
              <a:buAutoNum type="arabicPeriod"/>
            </a:pPr>
            <a:endParaRPr lang="en-US" dirty="0"/>
          </a:p>
          <a:p>
            <a:pPr marL="514350" indent="-514350">
              <a:buAutoNum type="arabicPeriod"/>
            </a:pPr>
            <a:r>
              <a:rPr lang="en-US" dirty="0"/>
              <a:t>Kov </a:t>
            </a:r>
            <a:r>
              <a:rPr lang="en-US" dirty="0" err="1"/>
              <a:t>tus</a:t>
            </a:r>
            <a:r>
              <a:rPr lang="en-US" dirty="0"/>
              <a:t> </a:t>
            </a:r>
            <a:r>
              <a:rPr lang="en-US" b="1" i="1" dirty="0"/>
              <a:t>pencil icon </a:t>
            </a:r>
            <a:r>
              <a:rPr lang="en-US" b="1" dirty="0"/>
              <a:t>(</a:t>
            </a:r>
            <a:r>
              <a:rPr lang="en-US" b="1" dirty="0" err="1"/>
              <a:t>xaum</a:t>
            </a:r>
            <a:r>
              <a:rPr lang="en-US" b="1" dirty="0"/>
              <a:t>) </a:t>
            </a:r>
            <a:r>
              <a:rPr lang="en-US" dirty="0" err="1"/>
              <a:t>puab</a:t>
            </a:r>
            <a:r>
              <a:rPr lang="en-US" dirty="0"/>
              <a:t> </a:t>
            </a:r>
            <a:r>
              <a:rPr lang="en-US" dirty="0" err="1"/>
              <a:t>koj</a:t>
            </a:r>
            <a:r>
              <a:rPr lang="en-US" dirty="0"/>
              <a:t> </a:t>
            </a:r>
            <a:r>
              <a:rPr lang="en-US" dirty="0" err="1"/>
              <a:t>lub</a:t>
            </a:r>
            <a:r>
              <a:rPr lang="en-US" dirty="0"/>
              <a:t> </a:t>
            </a:r>
            <a:r>
              <a:rPr lang="en-US" dirty="0" err="1"/>
              <a:t>npe</a:t>
            </a:r>
            <a:r>
              <a:rPr lang="en-US" dirty="0"/>
              <a:t> (</a:t>
            </a:r>
            <a:r>
              <a:rPr lang="en-US" i="1" dirty="0"/>
              <a:t>your name</a:t>
            </a:r>
            <a:r>
              <a:rPr lang="en-US" dirty="0"/>
              <a:t>).</a:t>
            </a:r>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Name</a:t>
            </a:r>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n-US" smtClean="0"/>
              <a:t>57</a:t>
            </a:fld>
            <a:endParaRPr lang="en-US"/>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9557" y="5501918"/>
            <a:ext cx="914400" cy="914400"/>
          </a:xfrm>
          <a:prstGeom prst="rect">
            <a:avLst/>
          </a:prstGeom>
        </p:spPr>
      </p:pic>
    </p:spTree>
    <p:extLst>
      <p:ext uri="{BB962C8B-B14F-4D97-AF65-F5344CB8AC3E}">
        <p14:creationId xmlns:p14="http://schemas.microsoft.com/office/powerpoint/2010/main" val="1961708092"/>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636581"/>
            <a:ext cx="9016117" cy="3584838"/>
          </a:xfrm>
        </p:spPr>
        <p:txBody>
          <a:bodyPr/>
          <a:lstStyle/>
          <a:p>
            <a:pPr marL="0" indent="0">
              <a:buNone/>
            </a:pPr>
            <a:r>
              <a:rPr lang="en-US" dirty="0"/>
              <a:t>3. Kov </a:t>
            </a:r>
            <a:r>
              <a:rPr lang="en-US" dirty="0" err="1"/>
              <a:t>qhov</a:t>
            </a:r>
            <a:r>
              <a:rPr lang="en-US" dirty="0"/>
              <a:t> </a:t>
            </a:r>
            <a:r>
              <a:rPr lang="en-US" b="1" i="1" dirty="0"/>
              <a:t>Change My Home Contact Information</a:t>
            </a:r>
            <a:r>
              <a:rPr lang="en-US" dirty="0"/>
              <a:t>. </a:t>
            </a:r>
          </a:p>
          <a:p>
            <a:pPr marL="0" indent="0">
              <a:buNone/>
            </a:pPr>
            <a:r>
              <a:rPr lang="en-US" dirty="0"/>
              <a:t>4. Kov </a:t>
            </a:r>
            <a:r>
              <a:rPr lang="en-US" dirty="0" err="1"/>
              <a:t>tus</a:t>
            </a:r>
            <a:r>
              <a:rPr lang="en-US" dirty="0"/>
              <a:t> </a:t>
            </a:r>
            <a:r>
              <a:rPr lang="en-US" dirty="0" err="1"/>
              <a:t>xaum</a:t>
            </a:r>
            <a:r>
              <a:rPr lang="en-US" dirty="0"/>
              <a:t> (</a:t>
            </a:r>
            <a:r>
              <a:rPr lang="en-US" b="1" i="1" dirty="0"/>
              <a:t>pencil icon</a:t>
            </a:r>
            <a:r>
              <a:rPr lang="en-US" dirty="0"/>
              <a:t>) </a:t>
            </a:r>
            <a:r>
              <a:rPr lang="en-US" dirty="0" err="1"/>
              <a:t>kho</a:t>
            </a:r>
            <a:r>
              <a:rPr lang="en-US" dirty="0"/>
              <a:t> </a:t>
            </a:r>
            <a:r>
              <a:rPr lang="en-US" dirty="0" err="1"/>
              <a:t>koj</a:t>
            </a:r>
            <a:r>
              <a:rPr lang="en-US" dirty="0"/>
              <a:t> </a:t>
            </a:r>
            <a:r>
              <a:rPr lang="en-US" dirty="0" err="1"/>
              <a:t>cov</a:t>
            </a:r>
            <a:r>
              <a:rPr lang="en-US" dirty="0"/>
              <a:t> </a:t>
            </a:r>
            <a:r>
              <a:rPr lang="en-US" dirty="0" err="1"/>
              <a:t>ntaub</a:t>
            </a:r>
            <a:r>
              <a:rPr lang="en-US" dirty="0"/>
              <a:t> </a:t>
            </a:r>
            <a:r>
              <a:rPr lang="en-US" dirty="0" err="1"/>
              <a:t>ntawv</a:t>
            </a:r>
            <a:r>
              <a:rPr lang="en-US" dirty="0"/>
              <a:t> </a:t>
            </a:r>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2621280" y="2966914"/>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n-US" smtClean="0"/>
              <a:t>58</a:t>
            </a:fld>
            <a:endParaRPr lang="en-US"/>
          </a:p>
        </p:txBody>
      </p:sp>
      <p:sp>
        <p:nvSpPr>
          <p:cNvPr id="10" name="Arrow: Right 9">
            <a:extLst>
              <a:ext uri="{FF2B5EF4-FFF2-40B4-BE49-F238E27FC236}">
                <a16:creationId xmlns:a16="http://schemas.microsoft.com/office/drawing/2014/main" id="{06117690-2BDF-D9BA-6573-332E034BD594}"/>
              </a:ext>
            </a:extLst>
          </p:cNvPr>
          <p:cNvSpPr/>
          <p:nvPr/>
        </p:nvSpPr>
        <p:spPr>
          <a:xfrm>
            <a:off x="164287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17013" y="2966914"/>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216218" y="36819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D9C0B42-2300-1D78-70ED-6A3BD14F8BFB}"/>
              </a:ext>
            </a:extLst>
          </p:cNvPr>
          <p:cNvSpPr txBox="1">
            <a:spLocks/>
          </p:cNvSpPr>
          <p:nvPr/>
        </p:nvSpPr>
        <p:spPr>
          <a:xfrm>
            <a:off x="916181" y="294864"/>
            <a:ext cx="8944555" cy="10635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a:t>Kho Tus </a:t>
            </a:r>
            <a:r>
              <a:rPr lang="en-US" dirty="0" err="1"/>
              <a:t>Kheej</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Hauv</a:t>
            </a:r>
            <a:r>
              <a:rPr lang="en-US" dirty="0"/>
              <a:t> </a:t>
            </a:r>
            <a:r>
              <a:rPr lang="en-US" dirty="0" err="1"/>
              <a:t>xovtooj</a:t>
            </a:r>
            <a:r>
              <a:rPr lang="en-US" dirty="0"/>
              <a:t>)</a:t>
            </a:r>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n-US" dirty="0"/>
              <a:t>5. </a:t>
            </a:r>
            <a:r>
              <a:rPr lang="en-US" dirty="0" err="1"/>
              <a:t>Thaum</a:t>
            </a:r>
            <a:r>
              <a:rPr lang="en-US" dirty="0"/>
              <a:t> </a:t>
            </a:r>
            <a:r>
              <a:rPr lang="en-US" dirty="0" err="1"/>
              <a:t>koj</a:t>
            </a:r>
            <a:r>
              <a:rPr lang="en-US" dirty="0"/>
              <a:t> </a:t>
            </a:r>
            <a:r>
              <a:rPr lang="en-US" dirty="0" err="1"/>
              <a:t>kho</a:t>
            </a:r>
            <a:r>
              <a:rPr lang="en-US" dirty="0"/>
              <a:t> </a:t>
            </a:r>
            <a:r>
              <a:rPr lang="en-US" dirty="0" err="1"/>
              <a:t>pauv</a:t>
            </a:r>
            <a:r>
              <a:rPr lang="en-US" dirty="0"/>
              <a:t> </a:t>
            </a:r>
            <a:r>
              <a:rPr lang="en-US" dirty="0" err="1"/>
              <a:t>tas</a:t>
            </a:r>
            <a:r>
              <a:rPr lang="en-US" dirty="0"/>
              <a:t> </a:t>
            </a:r>
            <a:r>
              <a:rPr lang="en-US" dirty="0" err="1"/>
              <a:t>lawm</a:t>
            </a:r>
            <a:r>
              <a:rPr lang="en-US" dirty="0"/>
              <a:t>, </a:t>
            </a:r>
            <a:r>
              <a:rPr lang="en-US" dirty="0" err="1"/>
              <a:t>kov</a:t>
            </a:r>
            <a:r>
              <a:rPr lang="en-US" dirty="0"/>
              <a:t> </a:t>
            </a:r>
            <a:r>
              <a:rPr lang="en-US" b="1" i="1" dirty="0"/>
              <a:t>Submit</a:t>
            </a:r>
            <a:r>
              <a:rPr lang="en-US" dirty="0"/>
              <a:t>.</a:t>
            </a:r>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n-US" smtClean="0"/>
              <a:t>59</a:t>
            </a:fld>
            <a:endParaRPr lang="en-US"/>
          </a:p>
        </p:txBody>
      </p:sp>
      <p:sp>
        <p:nvSpPr>
          <p:cNvPr id="5" name="Title 1">
            <a:extLst>
              <a:ext uri="{FF2B5EF4-FFF2-40B4-BE49-F238E27FC236}">
                <a16:creationId xmlns:a16="http://schemas.microsoft.com/office/drawing/2014/main" id="{2C6E445C-ABA5-0BC4-18C1-EAB564FC6C7E}"/>
              </a:ext>
            </a:extLst>
          </p:cNvPr>
          <p:cNvSpPr txBox="1">
            <a:spLocks/>
          </p:cNvSpPr>
          <p:nvPr/>
        </p:nvSpPr>
        <p:spPr>
          <a:xfrm>
            <a:off x="1087363" y="316249"/>
            <a:ext cx="8944555" cy="10635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a:lstStyle>
          <a:p>
            <a:r>
              <a:rPr lang="en-US" dirty="0"/>
              <a:t>Kho Tus </a:t>
            </a:r>
            <a:r>
              <a:rPr lang="en-US" dirty="0" err="1"/>
              <a:t>Kheej</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Hauv</a:t>
            </a:r>
            <a:r>
              <a:rPr lang="en-US" dirty="0"/>
              <a:t> </a:t>
            </a:r>
            <a:r>
              <a:rPr lang="en-US" dirty="0" err="1"/>
              <a:t>xovtooj</a:t>
            </a:r>
            <a:r>
              <a:rPr lang="en-US" dirty="0"/>
              <a:t>)</a:t>
            </a:r>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normAutofit fontScale="90000"/>
          </a:bodyPr>
          <a:lstStyle/>
          <a:p>
            <a:r>
              <a:rPr lang="en-US" b="1" dirty="0"/>
              <a:t>Kev Pom Zoo </a:t>
            </a:r>
            <a:r>
              <a:rPr lang="en-US" b="1" dirty="0" err="1"/>
              <a:t>los</a:t>
            </a:r>
            <a:r>
              <a:rPr lang="en-US" b="1" dirty="0"/>
              <a:t> </a:t>
            </a:r>
            <a:r>
              <a:rPr lang="en-US" b="1" dirty="0" err="1"/>
              <a:t>Nco</a:t>
            </a:r>
            <a:r>
              <a:rPr lang="en-US" b="1" dirty="0"/>
              <a:t> </a:t>
            </a:r>
            <a:r>
              <a:rPr lang="en-US" b="1" dirty="0" err="1"/>
              <a:t>rau</a:t>
            </a:r>
            <a:r>
              <a:rPr lang="en-US" b="1" dirty="0"/>
              <a:t> Hnub No</a:t>
            </a: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en-US" b="1" dirty="0" err="1"/>
              <a:t>Tsa</a:t>
            </a:r>
            <a:r>
              <a:rPr lang="en-US" b="1" dirty="0"/>
              <a:t> </a:t>
            </a:r>
            <a:r>
              <a:rPr lang="en-US" b="1" dirty="0" err="1"/>
              <a:t>tes</a:t>
            </a:r>
            <a:r>
              <a:rPr lang="en-US" b="1" dirty="0"/>
              <a:t> </a:t>
            </a:r>
            <a:r>
              <a:rPr lang="en-US" dirty="0" err="1"/>
              <a:t>yog</a:t>
            </a:r>
            <a:r>
              <a:rPr lang="en-US" dirty="0"/>
              <a:t> </a:t>
            </a:r>
            <a:r>
              <a:rPr lang="en-US" dirty="0" err="1"/>
              <a:t>koj</a:t>
            </a:r>
            <a:r>
              <a:rPr lang="en-US" dirty="0"/>
              <a:t> </a:t>
            </a:r>
            <a:r>
              <a:rPr lang="en-US" dirty="0" err="1"/>
              <a:t>muaj</a:t>
            </a:r>
            <a:r>
              <a:rPr lang="en-US" dirty="0"/>
              <a:t> </a:t>
            </a:r>
            <a:r>
              <a:rPr lang="en-US" b="1" dirty="0" err="1"/>
              <a:t>lus</a:t>
            </a:r>
            <a:r>
              <a:rPr lang="en-US" b="1" dirty="0"/>
              <a:t> nug</a:t>
            </a:r>
            <a:r>
              <a:rPr lang="en-US" dirty="0"/>
              <a:t> </a:t>
            </a:r>
            <a:r>
              <a:rPr lang="en-US" dirty="0" err="1"/>
              <a:t>los</a:t>
            </a:r>
            <a:r>
              <a:rPr lang="en-US" dirty="0"/>
              <a:t> </a:t>
            </a:r>
            <a:r>
              <a:rPr lang="en-US" dirty="0" err="1"/>
              <a:t>xav</a:t>
            </a:r>
            <a:r>
              <a:rPr lang="en-US" dirty="0"/>
              <a:t> tau </a:t>
            </a:r>
            <a:r>
              <a:rPr lang="en-US" dirty="0" err="1"/>
              <a:t>kev</a:t>
            </a:r>
            <a:r>
              <a:rPr lang="en-US" dirty="0"/>
              <a:t> </a:t>
            </a:r>
            <a:r>
              <a:rPr lang="en-US" dirty="0" err="1"/>
              <a:t>pab</a:t>
            </a:r>
            <a:r>
              <a:rPr lang="en-US" dirty="0"/>
              <a:t>.</a:t>
            </a: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a:t>Mloog</a:t>
            </a:r>
            <a:r>
              <a:rPr lang="en-US" b="1" dirty="0"/>
              <a:t> </a:t>
            </a:r>
            <a:r>
              <a:rPr lang="en-US" dirty="0" err="1"/>
              <a:t>thiab</a:t>
            </a:r>
            <a:r>
              <a:rPr lang="en-US" dirty="0"/>
              <a:t> </a:t>
            </a:r>
            <a:r>
              <a:rPr lang="en-US" b="1" dirty="0" err="1"/>
              <a:t>xyaum</a:t>
            </a:r>
            <a:r>
              <a:rPr lang="en-US" b="1" dirty="0"/>
              <a:t> </a:t>
            </a:r>
            <a:r>
              <a:rPr lang="en-US" dirty="0" err="1"/>
              <a:t>ua</a:t>
            </a:r>
            <a:r>
              <a:rPr lang="en-US" dirty="0"/>
              <a:t> </a:t>
            </a:r>
            <a:r>
              <a:rPr lang="en-US" dirty="0" err="1"/>
              <a:t>cov</a:t>
            </a:r>
            <a:r>
              <a:rPr lang="en-US" dirty="0"/>
              <a:t> </a:t>
            </a:r>
            <a:r>
              <a:rPr lang="en-US" dirty="0" err="1"/>
              <a:t>yuav</a:t>
            </a:r>
            <a:r>
              <a:rPr lang="en-US" dirty="0"/>
              <a:t> tau </a:t>
            </a:r>
            <a:r>
              <a:rPr lang="en-US" dirty="0" err="1"/>
              <a:t>ua</a:t>
            </a:r>
            <a:r>
              <a:rPr lang="en-US" dirty="0"/>
              <a:t> </a:t>
            </a:r>
            <a:r>
              <a:rPr lang="en-US" dirty="0" err="1"/>
              <a:t>tshiab</a:t>
            </a:r>
            <a:r>
              <a:rPr lang="en-US" dirty="0"/>
              <a:t>. </a:t>
            </a:r>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Red Hat Text"/>
              </a:rPr>
              <a:t>Saib </a:t>
            </a:r>
            <a:r>
              <a:rPr lang="en-US" b="1" dirty="0" err="1">
                <a:latin typeface="Red Hat Text"/>
              </a:rPr>
              <a:t>raws</a:t>
            </a:r>
            <a:r>
              <a:rPr lang="en-US" dirty="0">
                <a:latin typeface="Red Hat Text"/>
              </a:rPr>
              <a:t> </a:t>
            </a:r>
            <a:r>
              <a:rPr lang="en-US" dirty="0" err="1">
                <a:latin typeface="Red Hat Text"/>
              </a:rPr>
              <a:t>tus</a:t>
            </a:r>
            <a:r>
              <a:rPr lang="en-US" dirty="0">
                <a:latin typeface="Red Hat Text"/>
              </a:rPr>
              <a:t> </a:t>
            </a:r>
            <a:r>
              <a:rPr lang="en-US" dirty="0" err="1">
                <a:latin typeface="Red Hat Text"/>
              </a:rPr>
              <a:t>piav</a:t>
            </a:r>
            <a:r>
              <a:rPr lang="en-US" dirty="0">
                <a:latin typeface="Red Hat Text"/>
              </a:rPr>
              <a:t> </a:t>
            </a:r>
            <a:r>
              <a:rPr lang="en-US" dirty="0" err="1">
                <a:latin typeface="Red Hat Text"/>
              </a:rPr>
              <a:t>qhia</a:t>
            </a:r>
            <a:r>
              <a:rPr lang="en-US" dirty="0">
                <a:latin typeface="Red Hat Text"/>
              </a:rPr>
              <a:t>. </a:t>
            </a:r>
            <a:r>
              <a:rPr lang="en-US" dirty="0" err="1">
                <a:latin typeface="Red Hat Text"/>
              </a:rPr>
              <a:t>Txhob</a:t>
            </a:r>
            <a:r>
              <a:rPr lang="en-US" dirty="0">
                <a:latin typeface="Red Hat Text"/>
              </a:rPr>
              <a:t> </a:t>
            </a:r>
            <a:r>
              <a:rPr lang="en-US" dirty="0" err="1">
                <a:latin typeface="Red Hat Text"/>
              </a:rPr>
              <a:t>ua</a:t>
            </a:r>
            <a:r>
              <a:rPr lang="en-US" dirty="0">
                <a:latin typeface="Red Hat Text"/>
              </a:rPr>
              <a:t> </a:t>
            </a:r>
            <a:r>
              <a:rPr lang="en-US" dirty="0" err="1">
                <a:latin typeface="Red Hat Text"/>
              </a:rPr>
              <a:t>mus</a:t>
            </a:r>
            <a:r>
              <a:rPr lang="en-US" dirty="0">
                <a:latin typeface="Red Hat Text"/>
              </a:rPr>
              <a:t> </a:t>
            </a:r>
            <a:r>
              <a:rPr lang="en-US" dirty="0" err="1">
                <a:latin typeface="Red Hat Text"/>
              </a:rPr>
              <a:t>ua</a:t>
            </a:r>
            <a:r>
              <a:rPr lang="en-US" dirty="0">
                <a:latin typeface="Red Hat Text"/>
              </a:rPr>
              <a:t> </a:t>
            </a:r>
            <a:r>
              <a:rPr lang="en-US" dirty="0" err="1">
                <a:latin typeface="Red Hat Text"/>
              </a:rPr>
              <a:t>ntej</a:t>
            </a:r>
            <a:r>
              <a:rPr lang="en-US" dirty="0">
                <a:latin typeface="Red Hat Text"/>
              </a:rPr>
              <a:t>. </a:t>
            </a:r>
          </a:p>
          <a:p>
            <a:endParaRPr lang="en-US" dirty="0"/>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Red Hat Text"/>
              </a:rPr>
              <a:t>Thov</a:t>
            </a:r>
            <a:r>
              <a:rPr lang="en-US" b="1" dirty="0">
                <a:latin typeface="Red Hat Text"/>
              </a:rPr>
              <a:t> </a:t>
            </a:r>
            <a:r>
              <a:rPr lang="en-US" dirty="0" err="1">
                <a:latin typeface="Red Hat Text"/>
              </a:rPr>
              <a:t>ua</a:t>
            </a:r>
            <a:r>
              <a:rPr lang="en-US" dirty="0">
                <a:latin typeface="Red Hat Text"/>
              </a:rPr>
              <a:t> </a:t>
            </a:r>
            <a:r>
              <a:rPr lang="en-US" dirty="0" err="1">
                <a:latin typeface="Red Hat Text"/>
              </a:rPr>
              <a:t>ntej</a:t>
            </a:r>
            <a:r>
              <a:rPr lang="en-US" dirty="0">
                <a:latin typeface="Red Hat Text"/>
              </a:rPr>
              <a:t> </a:t>
            </a:r>
            <a:r>
              <a:rPr lang="en-US" dirty="0" err="1">
                <a:latin typeface="Red Hat Text"/>
              </a:rPr>
              <a:t>koj</a:t>
            </a:r>
            <a:r>
              <a:rPr lang="en-US" dirty="0">
                <a:latin typeface="Red Hat Text"/>
              </a:rPr>
              <a:t> </a:t>
            </a:r>
            <a:r>
              <a:rPr lang="en-US" dirty="0" err="1">
                <a:latin typeface="Red Hat Text"/>
              </a:rPr>
              <a:t>saib</a:t>
            </a:r>
            <a:r>
              <a:rPr lang="en-US" dirty="0">
                <a:latin typeface="Red Hat Text"/>
              </a:rPr>
              <a:t> </a:t>
            </a:r>
            <a:r>
              <a:rPr lang="en-US" dirty="0" err="1">
                <a:latin typeface="Red Hat Text"/>
              </a:rPr>
              <a:t>lwm</a:t>
            </a:r>
            <a:r>
              <a:rPr lang="en-US" dirty="0">
                <a:latin typeface="Red Hat Text"/>
              </a:rPr>
              <a:t> </a:t>
            </a:r>
            <a:r>
              <a:rPr lang="en-US" dirty="0" err="1">
                <a:latin typeface="Red Hat Text"/>
              </a:rPr>
              <a:t>tus</a:t>
            </a:r>
            <a:r>
              <a:rPr lang="en-US" dirty="0">
                <a:latin typeface="Red Hat Text"/>
              </a:rPr>
              <a:t> </a:t>
            </a:r>
            <a:r>
              <a:rPr lang="en-US" dirty="0" err="1">
                <a:latin typeface="Red Hat Text"/>
              </a:rPr>
              <a:t>daim</a:t>
            </a:r>
            <a:r>
              <a:rPr lang="en-US" dirty="0">
                <a:latin typeface="Red Hat Text"/>
              </a:rPr>
              <a:t> </a:t>
            </a:r>
            <a:r>
              <a:rPr lang="en-US" i="1" dirty="0">
                <a:latin typeface="Red Hat Text"/>
              </a:rPr>
              <a:t>screen</a:t>
            </a:r>
            <a:r>
              <a:rPr lang="en-US" dirty="0">
                <a:latin typeface="Red Hat Text"/>
              </a:rPr>
              <a:t> </a:t>
            </a:r>
            <a:r>
              <a:rPr lang="en-US" dirty="0" err="1">
                <a:latin typeface="Red Hat Text"/>
              </a:rPr>
              <a:t>los</a:t>
            </a:r>
            <a:r>
              <a:rPr lang="en-US" dirty="0">
                <a:latin typeface="Red Hat Text"/>
              </a:rPr>
              <a:t> </a:t>
            </a:r>
            <a:r>
              <a:rPr lang="en-US" i="1" dirty="0">
                <a:latin typeface="Red Hat Text"/>
              </a:rPr>
              <a:t>computer</a:t>
            </a:r>
            <a:r>
              <a:rPr lang="en-US" dirty="0">
                <a:latin typeface="Red Hat Text"/>
              </a:rPr>
              <a:t>.</a:t>
            </a:r>
            <a:endParaRPr lang="en-US" dirty="0"/>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914401" y="341710"/>
            <a:ext cx="10672638" cy="1063574"/>
          </a:xfrm>
        </p:spPr>
        <p:txBody>
          <a:bodyPr>
            <a:noAutofit/>
          </a:bodyPr>
          <a:lstStyle/>
          <a:p>
            <a:r>
              <a:rPr lang="en-US" sz="4000" dirty="0"/>
              <a:t>Sim: Saib </a:t>
            </a:r>
            <a:r>
              <a:rPr lang="en-US" sz="4000" dirty="0" err="1"/>
              <a:t>tus</a:t>
            </a:r>
            <a:r>
              <a:rPr lang="en-US" sz="4000" dirty="0"/>
              <a:t> </a:t>
            </a:r>
            <a:r>
              <a:rPr lang="en-US" sz="4000" dirty="0" err="1"/>
              <a:t>kheej</a:t>
            </a:r>
            <a:r>
              <a:rPr lang="en-US" sz="4000" dirty="0"/>
              <a:t> </a:t>
            </a:r>
            <a:r>
              <a:rPr lang="en-US" sz="4000" dirty="0" err="1"/>
              <a:t>cov</a:t>
            </a:r>
            <a:r>
              <a:rPr lang="en-US" sz="4000" dirty="0"/>
              <a:t> </a:t>
            </a:r>
            <a:r>
              <a:rPr lang="en-US" sz="4000" dirty="0" err="1"/>
              <a:t>ntaub</a:t>
            </a:r>
            <a:r>
              <a:rPr lang="en-US" sz="4000" dirty="0"/>
              <a:t> </a:t>
            </a:r>
            <a:r>
              <a:rPr lang="en-US" sz="4000" dirty="0" err="1"/>
              <a:t>ntawv</a:t>
            </a:r>
            <a:endParaRPr lang="en-US" sz="4000" dirty="0"/>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6120" y="1684684"/>
            <a:ext cx="10109199" cy="4297363"/>
          </a:xfrm>
        </p:spPr>
        <p:txBody>
          <a:bodyPr>
            <a:noAutofit/>
          </a:bodyPr>
          <a:lstStyle/>
          <a:p>
            <a:pPr marL="514350" indent="-514350">
              <a:buAutoNum type="arabicPeriod"/>
            </a:pPr>
            <a:r>
              <a:rPr lang="en-US" dirty="0"/>
              <a:t>Mus </a:t>
            </a:r>
            <a:r>
              <a:rPr lang="en-US" dirty="0" err="1"/>
              <a:t>rau</a:t>
            </a:r>
            <a:r>
              <a:rPr lang="en-US" dirty="0"/>
              <a:t> </a:t>
            </a:r>
            <a:r>
              <a:rPr lang="en-US" dirty="0" err="1"/>
              <a:t>koj</a:t>
            </a:r>
            <a:r>
              <a:rPr lang="en-US" dirty="0"/>
              <a:t> </a:t>
            </a:r>
            <a:r>
              <a:rPr lang="en-US" dirty="0" err="1"/>
              <a:t>qhov</a:t>
            </a:r>
            <a:r>
              <a:rPr lang="en-US" dirty="0"/>
              <a:t> </a:t>
            </a:r>
            <a:r>
              <a:rPr lang="en-US" b="1" i="1" dirty="0"/>
              <a:t>Profile</a:t>
            </a:r>
            <a:r>
              <a:rPr lang="en-US" dirty="0"/>
              <a:t> </a:t>
            </a:r>
            <a:r>
              <a:rPr lang="en-US" dirty="0" err="1"/>
              <a:t>thiab</a:t>
            </a:r>
            <a:r>
              <a:rPr lang="en-US" dirty="0"/>
              <a:t> </a:t>
            </a:r>
            <a:r>
              <a:rPr lang="en-US" dirty="0" err="1"/>
              <a:t>nyem</a:t>
            </a:r>
            <a:r>
              <a:rPr lang="en-US" dirty="0"/>
              <a:t> </a:t>
            </a:r>
            <a:r>
              <a:rPr lang="en-US" b="1" i="1" dirty="0"/>
              <a:t>Contact</a:t>
            </a:r>
            <a:r>
              <a:rPr lang="en-US" dirty="0"/>
              <a:t> </a:t>
            </a:r>
            <a:r>
              <a:rPr lang="en-US" dirty="0" err="1"/>
              <a:t>xyuas</a:t>
            </a:r>
            <a:r>
              <a:rPr lang="en-US" dirty="0"/>
              <a:t> </a:t>
            </a:r>
            <a:r>
              <a:rPr lang="en-US" dirty="0" err="1"/>
              <a:t>kom</a:t>
            </a:r>
            <a:r>
              <a:rPr lang="en-US" dirty="0"/>
              <a:t> </a:t>
            </a:r>
            <a:r>
              <a:rPr lang="en-US" dirty="0" err="1"/>
              <a:t>koj</a:t>
            </a:r>
            <a:r>
              <a:rPr lang="en-US" dirty="0"/>
              <a:t>  </a:t>
            </a:r>
            <a:r>
              <a:rPr lang="en-US" dirty="0" err="1"/>
              <a:t>qhov</a:t>
            </a:r>
            <a:r>
              <a:rPr lang="en-US" dirty="0"/>
              <a:t> </a:t>
            </a:r>
            <a:r>
              <a:rPr lang="en-US" b="1" i="1" dirty="0"/>
              <a:t>Home Contact Information</a:t>
            </a:r>
            <a:r>
              <a:rPr lang="en-US" i="1" dirty="0"/>
              <a:t> </a:t>
            </a:r>
            <a:r>
              <a:rPr lang="en-US" dirty="0" err="1"/>
              <a:t>yog</a:t>
            </a:r>
            <a:r>
              <a:rPr lang="en-US" dirty="0"/>
              <a:t>:</a:t>
            </a:r>
          </a:p>
          <a:p>
            <a:pPr lvl="1"/>
            <a:r>
              <a:rPr lang="en-US" sz="2800" dirty="0"/>
              <a:t>Chaw </a:t>
            </a:r>
            <a:r>
              <a:rPr lang="en-US" sz="2800" dirty="0" err="1"/>
              <a:t>nyob</a:t>
            </a:r>
            <a:r>
              <a:rPr lang="en-US" sz="2800" dirty="0"/>
              <a:t>, </a:t>
            </a:r>
            <a:r>
              <a:rPr lang="en-US" sz="2800" dirty="0" err="1"/>
              <a:t>Lej</a:t>
            </a:r>
            <a:r>
              <a:rPr lang="en-US" sz="2800" dirty="0"/>
              <a:t> </a:t>
            </a:r>
            <a:r>
              <a:rPr lang="en-US" sz="2800" dirty="0" err="1"/>
              <a:t>xovtooj</a:t>
            </a:r>
            <a:r>
              <a:rPr lang="en-US" sz="2800" dirty="0"/>
              <a:t>, </a:t>
            </a:r>
            <a:r>
              <a:rPr lang="en-US" sz="2800" i="1" dirty="0"/>
              <a:t>Email Address</a:t>
            </a:r>
          </a:p>
          <a:p>
            <a:pPr lvl="1"/>
            <a:r>
              <a:rPr lang="en-US" sz="2800" dirty="0" err="1"/>
              <a:t>Cov</a:t>
            </a:r>
            <a:r>
              <a:rPr lang="en-US" sz="2800" dirty="0"/>
              <a:t> </a:t>
            </a:r>
            <a:r>
              <a:rPr lang="en-US" sz="2800" dirty="0" err="1"/>
              <a:t>neeg</a:t>
            </a:r>
            <a:r>
              <a:rPr lang="en-US" sz="2800" dirty="0"/>
              <a:t> hu tau </a:t>
            </a:r>
            <a:r>
              <a:rPr lang="en-US" sz="2800" dirty="0" err="1"/>
              <a:t>rau</a:t>
            </a:r>
            <a:r>
              <a:rPr lang="en-US" sz="2800" dirty="0"/>
              <a:t> </a:t>
            </a:r>
            <a:r>
              <a:rPr lang="en-US" sz="2800" dirty="0" err="1"/>
              <a:t>thaum</a:t>
            </a:r>
            <a:r>
              <a:rPr lang="en-US" sz="2800" dirty="0"/>
              <a:t> </a:t>
            </a:r>
            <a:r>
              <a:rPr lang="en-US" sz="2800" dirty="0" err="1"/>
              <a:t>muaj</a:t>
            </a:r>
            <a:r>
              <a:rPr lang="en-US" sz="2800" dirty="0"/>
              <a:t> </a:t>
            </a:r>
            <a:r>
              <a:rPr lang="en-US" sz="2800" dirty="0" err="1"/>
              <a:t>xwm</a:t>
            </a:r>
            <a:r>
              <a:rPr lang="en-US" sz="2800" dirty="0"/>
              <a:t> </a:t>
            </a:r>
            <a:r>
              <a:rPr lang="en-US" sz="2800" dirty="0" err="1"/>
              <a:t>txheej</a:t>
            </a:r>
            <a:r>
              <a:rPr lang="en-US" sz="2800" dirty="0"/>
              <a:t> </a:t>
            </a:r>
            <a:r>
              <a:rPr lang="en-US" sz="2800" dirty="0" err="1"/>
              <a:t>ceev</a:t>
            </a:r>
            <a:endParaRPr lang="en-US" sz="2800" dirty="0"/>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n-US" smtClean="0"/>
              <a:t>60</a:t>
            </a:fld>
            <a:endParaRPr lang="en-US" dirty="0"/>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fontScale="90000"/>
          </a:bodyPr>
          <a:lstStyle/>
          <a:p>
            <a:r>
              <a:rPr lang="en-US" sz="5400" dirty="0" err="1">
                <a:latin typeface="Red Hat Display"/>
              </a:rPr>
              <a:t>Cov</a:t>
            </a:r>
            <a:r>
              <a:rPr lang="en-US" sz="5400" dirty="0">
                <a:latin typeface="Red Hat Display"/>
              </a:rPr>
              <a:t> Kev </a:t>
            </a:r>
            <a:r>
              <a:rPr lang="en-US" sz="5400" dirty="0" err="1">
                <a:latin typeface="Red Hat Display"/>
              </a:rPr>
              <a:t>Pab</a:t>
            </a:r>
            <a:r>
              <a:rPr lang="en-US" sz="5400" dirty="0">
                <a:latin typeface="Red Hat Display"/>
              </a:rPr>
              <a:t> </a:t>
            </a:r>
            <a:r>
              <a:rPr lang="en-US" sz="5400" dirty="0" err="1">
                <a:latin typeface="Red Hat Display"/>
              </a:rPr>
              <a:t>thiab</a:t>
            </a:r>
            <a:r>
              <a:rPr lang="en-US" sz="5400" dirty="0">
                <a:latin typeface="Red Hat Display"/>
              </a:rPr>
              <a:t> </a:t>
            </a:r>
            <a:r>
              <a:rPr lang="en-US" sz="5400" dirty="0" err="1">
                <a:latin typeface="Red Hat Display"/>
              </a:rPr>
              <a:t>Kauj</a:t>
            </a:r>
            <a:r>
              <a:rPr lang="en-US" sz="5400" dirty="0">
                <a:latin typeface="Red Hat Display"/>
              </a:rPr>
              <a:t> Ruam Tom </a:t>
            </a:r>
            <a:r>
              <a:rPr lang="en-US" sz="5400" dirty="0" err="1">
                <a:latin typeface="Red Hat Display"/>
              </a:rPr>
              <a:t>Ntej</a:t>
            </a:r>
            <a:endParaRPr lang="en-US" sz="5400" dirty="0"/>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lstStyle/>
          <a:p>
            <a:r>
              <a:rPr lang="en-US" b="1" dirty="0"/>
              <a:t>Kaw </a:t>
            </a:r>
            <a:r>
              <a:rPr lang="en-US" b="1" dirty="0" err="1"/>
              <a:t>Tawm</a:t>
            </a:r>
            <a:r>
              <a:rPr lang="en-US" b="1" dirty="0"/>
              <a:t> (</a:t>
            </a:r>
            <a:r>
              <a:rPr lang="en-US" b="1" i="1" dirty="0"/>
              <a:t>Log off</a:t>
            </a:r>
            <a:r>
              <a:rPr lang="en-US" b="1" dirty="0"/>
              <a:t>)</a:t>
            </a: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204799"/>
            <a:ext cx="9016117" cy="3584838"/>
          </a:xfrm>
        </p:spPr>
        <p:txBody>
          <a:bodyPr vert="horz" lIns="91440" tIns="45720" rIns="91440" bIns="45720" rtlCol="0" anchor="t">
            <a:normAutofit/>
          </a:bodyPr>
          <a:lstStyle/>
          <a:p>
            <a:pPr marL="0" indent="0">
              <a:buNone/>
            </a:pPr>
            <a:r>
              <a:rPr lang="en-US" dirty="0" err="1"/>
              <a:t>Ua</a:t>
            </a:r>
            <a:r>
              <a:rPr lang="en-US" dirty="0"/>
              <a:t> </a:t>
            </a:r>
            <a:r>
              <a:rPr lang="en-US" dirty="0" err="1"/>
              <a:t>ntej</a:t>
            </a:r>
            <a:r>
              <a:rPr lang="en-US" dirty="0"/>
              <a:t> </a:t>
            </a:r>
            <a:r>
              <a:rPr lang="en-US" dirty="0" err="1"/>
              <a:t>koj</a:t>
            </a:r>
            <a:r>
              <a:rPr lang="en-US" dirty="0"/>
              <a:t> </a:t>
            </a:r>
            <a:r>
              <a:rPr lang="en-US" dirty="0" err="1"/>
              <a:t>mus</a:t>
            </a:r>
            <a:r>
              <a:rPr lang="en-US" dirty="0"/>
              <a:t>, </a:t>
            </a:r>
            <a:r>
              <a:rPr lang="en-US" dirty="0" err="1"/>
              <a:t>thov</a:t>
            </a:r>
            <a:r>
              <a:rPr lang="en-US" dirty="0"/>
              <a:t> </a:t>
            </a:r>
            <a:r>
              <a:rPr lang="en-US" b="1" i="1" dirty="0"/>
              <a:t>restart your computer</a:t>
            </a:r>
            <a:r>
              <a:rPr lang="en-US" dirty="0"/>
              <a:t>.</a:t>
            </a:r>
          </a:p>
          <a:p>
            <a:pPr marL="514350" indent="-514350">
              <a:buAutoNum type="arabicPeriod"/>
            </a:pPr>
            <a:r>
              <a:rPr lang="en-US" dirty="0" err="1"/>
              <a:t>Nyem</a:t>
            </a:r>
            <a:r>
              <a:rPr lang="en-US" dirty="0"/>
              <a:t> </a:t>
            </a:r>
            <a:r>
              <a:rPr lang="en-US" dirty="0" err="1"/>
              <a:t>lub</a:t>
            </a:r>
            <a:r>
              <a:rPr lang="en-US" dirty="0"/>
              <a:t> </a:t>
            </a:r>
            <a:r>
              <a:rPr lang="en-US" b="1" dirty="0" err="1"/>
              <a:t>caij</a:t>
            </a:r>
            <a:r>
              <a:rPr lang="en-US" b="1" dirty="0"/>
              <a:t> </a:t>
            </a:r>
            <a:r>
              <a:rPr lang="en-US" dirty="0"/>
              <a:t>(</a:t>
            </a:r>
            <a:r>
              <a:rPr lang="en-US" b="1" i="1" dirty="0"/>
              <a:t>time</a:t>
            </a:r>
            <a:r>
              <a:rPr lang="en-US" b="1" dirty="0"/>
              <a:t>)</a:t>
            </a:r>
            <a:r>
              <a:rPr lang="en-US" dirty="0"/>
              <a:t> </a:t>
            </a:r>
            <a:r>
              <a:rPr lang="en-US" dirty="0" err="1"/>
              <a:t>hauv</a:t>
            </a:r>
            <a:r>
              <a:rPr lang="en-US" dirty="0"/>
              <a:t> </a:t>
            </a:r>
            <a:r>
              <a:rPr lang="en-US" dirty="0" err="1"/>
              <a:t>qab</a:t>
            </a:r>
            <a:r>
              <a:rPr lang="en-US" dirty="0"/>
              <a:t> </a:t>
            </a:r>
            <a:r>
              <a:rPr lang="en-US" dirty="0" err="1"/>
              <a:t>ces</a:t>
            </a:r>
            <a:r>
              <a:rPr lang="en-US" dirty="0"/>
              <a:t> </a:t>
            </a:r>
            <a:r>
              <a:rPr lang="en-US" dirty="0" err="1"/>
              <a:t>kaum</a:t>
            </a:r>
            <a:r>
              <a:rPr lang="en-US" dirty="0"/>
              <a:t> sab </a:t>
            </a:r>
            <a:r>
              <a:rPr lang="en-US" dirty="0" err="1"/>
              <a:t>xis</a:t>
            </a:r>
            <a:r>
              <a:rPr lang="en-US" dirty="0"/>
              <a:t>.</a:t>
            </a: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62</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en-US" b="1" dirty="0"/>
              <a:t>Kaw </a:t>
            </a:r>
            <a:r>
              <a:rPr lang="en-US" b="1" dirty="0" err="1"/>
              <a:t>Tawm</a:t>
            </a:r>
            <a:r>
              <a:rPr lang="en-US" b="1" dirty="0"/>
              <a:t> (</a:t>
            </a:r>
            <a:r>
              <a:rPr lang="en-US" b="1" i="1" dirty="0"/>
              <a:t>Log off</a:t>
            </a:r>
            <a:r>
              <a:rPr lang="en-US" b="1" dirty="0"/>
              <a:t>)</a:t>
            </a:r>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6" y="1225415"/>
            <a:ext cx="9016117" cy="3584838"/>
          </a:xfrm>
        </p:spPr>
        <p:txBody>
          <a:bodyPr/>
          <a:lstStyle/>
          <a:p>
            <a:pPr marL="0" indent="0">
              <a:buNone/>
            </a:pPr>
            <a:r>
              <a:rPr lang="en-US" dirty="0"/>
              <a:t>2. </a:t>
            </a:r>
            <a:r>
              <a:rPr lang="en-US" dirty="0" err="1"/>
              <a:t>Nyem</a:t>
            </a:r>
            <a:r>
              <a:rPr lang="en-US" dirty="0"/>
              <a:t> </a:t>
            </a:r>
            <a:r>
              <a:rPr lang="en-US" dirty="0" err="1"/>
              <a:t>qhov</a:t>
            </a:r>
            <a:r>
              <a:rPr lang="en-US" dirty="0"/>
              <a:t> </a:t>
            </a:r>
            <a:r>
              <a:rPr lang="en-US" b="1" i="1" dirty="0"/>
              <a:t>power icon</a:t>
            </a:r>
            <a:r>
              <a:rPr lang="en-US" dirty="0"/>
              <a:t>.</a:t>
            </a:r>
          </a:p>
          <a:p>
            <a:pPr marL="0" indent="0">
              <a:buNone/>
            </a:pPr>
            <a:r>
              <a:rPr lang="en-US" dirty="0"/>
              <a:t>3. </a:t>
            </a:r>
            <a:r>
              <a:rPr lang="en-US" dirty="0" err="1"/>
              <a:t>Xaiv</a:t>
            </a:r>
            <a:r>
              <a:rPr lang="en-US" dirty="0"/>
              <a:t> </a:t>
            </a:r>
            <a:r>
              <a:rPr lang="en-US" b="1" i="1" dirty="0"/>
              <a:t>Restart</a:t>
            </a:r>
            <a:r>
              <a:rPr lang="en-US" dirty="0"/>
              <a:t>.</a:t>
            </a:r>
          </a:p>
          <a:p>
            <a:pPr marL="0" indent="0">
              <a:buNone/>
            </a:pPr>
            <a:r>
              <a:rPr lang="en-US" dirty="0"/>
              <a:t>Sab </a:t>
            </a:r>
            <a:r>
              <a:rPr lang="en-US" dirty="0" err="1"/>
              <a:t>ntawd</a:t>
            </a:r>
            <a:r>
              <a:rPr lang="en-US" dirty="0"/>
              <a:t> </a:t>
            </a:r>
            <a:r>
              <a:rPr lang="en-US" dirty="0" err="1"/>
              <a:t>yuav</a:t>
            </a:r>
            <a:r>
              <a:rPr lang="en-US" dirty="0"/>
              <a:t> </a:t>
            </a:r>
            <a:r>
              <a:rPr lang="en-US" dirty="0" err="1"/>
              <a:t>hloov</a:t>
            </a:r>
            <a:r>
              <a:rPr lang="en-US" dirty="0"/>
              <a:t> </a:t>
            </a:r>
            <a:r>
              <a:rPr lang="en-US" dirty="0" err="1"/>
              <a:t>dawb</a:t>
            </a:r>
            <a:r>
              <a:rPr lang="en-US" dirty="0"/>
              <a:t> </a:t>
            </a:r>
            <a:r>
              <a:rPr lang="en-US" dirty="0" err="1"/>
              <a:t>ces</a:t>
            </a:r>
            <a:r>
              <a:rPr lang="en-US" dirty="0"/>
              <a:t> mam </a:t>
            </a:r>
            <a:r>
              <a:rPr lang="en-US" dirty="0" err="1"/>
              <a:t>tua</a:t>
            </a:r>
            <a:r>
              <a:rPr lang="en-US" dirty="0"/>
              <a:t> </a:t>
            </a:r>
            <a:r>
              <a:rPr lang="en-US" dirty="0" err="1"/>
              <a:t>kaw</a:t>
            </a:r>
            <a:r>
              <a:rPr lang="en-US" dirty="0"/>
              <a:t> </a:t>
            </a:r>
            <a:r>
              <a:rPr lang="en-US" dirty="0" err="1"/>
              <a:t>thiab</a:t>
            </a:r>
            <a:r>
              <a:rPr lang="en-US" dirty="0"/>
              <a:t> taws dua.</a:t>
            </a: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63</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3" y="359003"/>
            <a:ext cx="11394357" cy="1063574"/>
          </a:xfrm>
        </p:spPr>
        <p:txBody>
          <a:bodyPr>
            <a:noAutofit/>
          </a:bodyPr>
          <a:lstStyle/>
          <a:p>
            <a:pPr marL="0" indent="0">
              <a:lnSpc>
                <a:spcPct val="150000"/>
              </a:lnSpc>
              <a:spcBef>
                <a:spcPts val="0"/>
              </a:spcBef>
              <a:buNone/>
            </a:pPr>
            <a:r>
              <a:rPr lang="en-US" sz="3600" b="1" i="1" dirty="0">
                <a:solidFill>
                  <a:schemeClr val="tx1"/>
                </a:solidFill>
                <a:ea typeface="Open Sans" pitchFamily="2" charset="0"/>
                <a:cs typeface="Open Sans" pitchFamily="2" charset="0"/>
              </a:rPr>
              <a:t>HR Guides </a:t>
            </a:r>
            <a:r>
              <a:rPr lang="en-US" sz="3600" b="1" dirty="0">
                <a:solidFill>
                  <a:schemeClr val="tx1"/>
                </a:solidFill>
                <a:ea typeface="Open Sans" pitchFamily="2" charset="0"/>
                <a:cs typeface="Open Sans" pitchFamily="2" charset="0"/>
              </a:rPr>
              <a:t>(</a:t>
            </a:r>
            <a:r>
              <a:rPr lang="en-US" sz="3600" b="1" i="1" dirty="0" err="1">
                <a:solidFill>
                  <a:schemeClr val="tx1"/>
                </a:solidFill>
                <a:ea typeface="Open Sans" pitchFamily="2" charset="0"/>
                <a:cs typeface="Open Sans" pitchFamily="2" charset="0"/>
              </a:rPr>
              <a:t>Cov</a:t>
            </a:r>
            <a:r>
              <a:rPr lang="en-US" sz="3600" b="1" i="1" dirty="0">
                <a:solidFill>
                  <a:schemeClr val="tx1"/>
                </a:solidFill>
                <a:ea typeface="Open Sans" pitchFamily="2" charset="0"/>
                <a:cs typeface="Open Sans" pitchFamily="2" charset="0"/>
              </a:rPr>
              <a:t> Kev </a:t>
            </a:r>
            <a:r>
              <a:rPr lang="en-US" sz="3600" b="1" i="1" dirty="0" err="1">
                <a:solidFill>
                  <a:schemeClr val="tx1"/>
                </a:solidFill>
                <a:ea typeface="Open Sans" pitchFamily="2" charset="0"/>
                <a:cs typeface="Open Sans" pitchFamily="2" charset="0"/>
              </a:rPr>
              <a:t>Qhia</a:t>
            </a:r>
            <a:r>
              <a:rPr lang="en-US" sz="3600" b="1" dirty="0">
                <a:solidFill>
                  <a:schemeClr val="tx1"/>
                </a:solidFill>
                <a:ea typeface="Open Sans" pitchFamily="2" charset="0"/>
                <a:cs typeface="Open Sans" pitchFamily="2" charset="0"/>
              </a:rPr>
              <a:t>) </a:t>
            </a:r>
            <a:r>
              <a:rPr lang="en-US" sz="3600" b="1" dirty="0" err="1">
                <a:solidFill>
                  <a:schemeClr val="tx1"/>
                </a:solidFill>
                <a:ea typeface="Open Sans" pitchFamily="2" charset="0"/>
                <a:cs typeface="Open Sans" pitchFamily="2" charset="0"/>
              </a:rPr>
              <a:t>rau</a:t>
            </a:r>
            <a:r>
              <a:rPr lang="en-US" sz="3600" b="1" dirty="0">
                <a:solidFill>
                  <a:schemeClr val="tx1"/>
                </a:solidFill>
                <a:ea typeface="Open Sans" pitchFamily="2" charset="0"/>
                <a:cs typeface="Open Sans" pitchFamily="2" charset="0"/>
              </a:rPr>
              <a:t> </a:t>
            </a:r>
            <a:r>
              <a:rPr lang="en-US" sz="3600" b="1" dirty="0" err="1">
                <a:solidFill>
                  <a:schemeClr val="tx1"/>
                </a:solidFill>
                <a:ea typeface="Open Sans" pitchFamily="2" charset="0"/>
                <a:cs typeface="Open Sans" pitchFamily="2" charset="0"/>
              </a:rPr>
              <a:t>Cov</a:t>
            </a:r>
            <a:r>
              <a:rPr lang="en-US" sz="3600" b="1" dirty="0">
                <a:solidFill>
                  <a:schemeClr val="tx1"/>
                </a:solidFill>
                <a:ea typeface="Open Sans" pitchFamily="2" charset="0"/>
                <a:cs typeface="Open Sans" pitchFamily="2" charset="0"/>
              </a:rPr>
              <a:t> </a:t>
            </a:r>
            <a:r>
              <a:rPr lang="en-US" sz="3600" b="1" dirty="0" err="1">
                <a:solidFill>
                  <a:schemeClr val="tx1"/>
                </a:solidFill>
                <a:ea typeface="Open Sans" pitchFamily="2" charset="0"/>
                <a:cs typeface="Open Sans" pitchFamily="2" charset="0"/>
              </a:rPr>
              <a:t>Neeg</a:t>
            </a:r>
            <a:r>
              <a:rPr lang="en-US" sz="3600" b="1" dirty="0">
                <a:solidFill>
                  <a:schemeClr val="tx1"/>
                </a:solidFill>
                <a:ea typeface="Open Sans" pitchFamily="2" charset="0"/>
                <a:cs typeface="Open Sans" pitchFamily="2" charset="0"/>
              </a:rPr>
              <a:t> </a:t>
            </a:r>
            <a:r>
              <a:rPr lang="en-US" sz="3600" b="1" dirty="0" err="1">
                <a:solidFill>
                  <a:schemeClr val="tx1"/>
                </a:solidFill>
                <a:ea typeface="Open Sans" pitchFamily="2" charset="0"/>
                <a:cs typeface="Open Sans" pitchFamily="2" charset="0"/>
              </a:rPr>
              <a:t>Ua</a:t>
            </a:r>
            <a:r>
              <a:rPr lang="en-US" sz="3600" b="1" dirty="0">
                <a:solidFill>
                  <a:schemeClr val="tx1"/>
                </a:solidFill>
                <a:ea typeface="Open Sans" pitchFamily="2" charset="0"/>
                <a:cs typeface="Open Sans" pitchFamily="2" charset="0"/>
              </a:rPr>
              <a:t> Num </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0827172" cy="3584838"/>
          </a:xfrm>
        </p:spPr>
        <p:txBody>
          <a:bodyPr vert="horz" lIns="91440" tIns="45720" rIns="91440" bIns="45720" rtlCol="0" anchor="t">
            <a:normAutofit/>
          </a:bodyPr>
          <a:lstStyle/>
          <a:p>
            <a:pPr>
              <a:lnSpc>
                <a:spcPct val="150000"/>
              </a:lnSpc>
              <a:spcBef>
                <a:spcPts val="0"/>
              </a:spcBef>
            </a:pPr>
            <a:r>
              <a:rPr lang="en-US" dirty="0">
                <a:solidFill>
                  <a:schemeClr val="tx1"/>
                </a:solidFill>
                <a:ea typeface="Open Sans" pitchFamily="2" charset="0"/>
                <a:cs typeface="Open Sans" pitchFamily="2" charset="0"/>
                <a:hlinkClick r:id="rId4"/>
              </a:rPr>
              <a:t>hr.wisc.edu/</a:t>
            </a:r>
            <a:r>
              <a:rPr lang="en-US" dirty="0" err="1">
                <a:solidFill>
                  <a:schemeClr val="tx1"/>
                </a:solidFill>
                <a:ea typeface="Open Sans" pitchFamily="2" charset="0"/>
                <a:cs typeface="Open Sans" pitchFamily="2" charset="0"/>
                <a:hlinkClick r:id="rId4"/>
              </a:rPr>
              <a:t>hr</a:t>
            </a:r>
            <a:r>
              <a:rPr lang="en-US" dirty="0">
                <a:solidFill>
                  <a:schemeClr val="tx1"/>
                </a:solidFill>
                <a:ea typeface="Open Sans" pitchFamily="2" charset="0"/>
                <a:cs typeface="Open Sans" pitchFamily="2" charset="0"/>
                <a:hlinkClick r:id="rId4"/>
              </a:rPr>
              <a:t>-guides/#for-employees</a:t>
            </a:r>
            <a:endParaRPr lang="en-US" dirty="0">
              <a:ea typeface="Open Sans" pitchFamily="2" charset="0"/>
              <a:cs typeface="Open Sans" pitchFamily="2" charset="0"/>
            </a:endParaRPr>
          </a:p>
          <a:p>
            <a:pPr>
              <a:lnSpc>
                <a:spcPct val="150000"/>
              </a:lnSpc>
              <a:spcBef>
                <a:spcPts val="0"/>
              </a:spcBef>
            </a:pPr>
            <a:r>
              <a:rPr lang="en-US" b="0" i="0" dirty="0" err="1">
                <a:solidFill>
                  <a:srgbClr val="333333"/>
                </a:solidFill>
                <a:effectLst/>
                <a:ea typeface="Open Sans" pitchFamily="2" charset="0"/>
                <a:cs typeface="Open Sans" pitchFamily="2" charset="0"/>
              </a:rPr>
              <a:t>Ntawv</a:t>
            </a:r>
            <a:r>
              <a:rPr lang="en-US" b="0" i="0" dirty="0">
                <a:solidFill>
                  <a:srgbClr val="333333"/>
                </a:solidFill>
                <a:effectLst/>
                <a:ea typeface="Open Sans" pitchFamily="2" charset="0"/>
                <a:cs typeface="Open Sans" pitchFamily="2" charset="0"/>
              </a:rPr>
              <a:t> </a:t>
            </a:r>
            <a:r>
              <a:rPr lang="en-US" dirty="0" err="1">
                <a:solidFill>
                  <a:srgbClr val="333333"/>
                </a:solidFill>
                <a:ea typeface="Open Sans" pitchFamily="2" charset="0"/>
                <a:cs typeface="Open Sans" pitchFamily="2" charset="0"/>
              </a:rPr>
              <a:t>q</a:t>
            </a:r>
            <a:r>
              <a:rPr lang="en-US" b="0" i="0" dirty="0" err="1">
                <a:solidFill>
                  <a:srgbClr val="333333"/>
                </a:solidFill>
                <a:effectLst/>
                <a:ea typeface="Open Sans" pitchFamily="2" charset="0"/>
                <a:cs typeface="Open Sans" pitchFamily="2" charset="0"/>
              </a:rPr>
              <a:t>hia</a:t>
            </a:r>
            <a:endParaRPr lang="en-US" dirty="0">
              <a:solidFill>
                <a:srgbClr val="333333"/>
              </a:solidFill>
            </a:endParaRPr>
          </a:p>
          <a:p>
            <a:pPr>
              <a:lnSpc>
                <a:spcPct val="150000"/>
              </a:lnSpc>
              <a:spcBef>
                <a:spcPts val="0"/>
              </a:spcBef>
            </a:pPr>
            <a:r>
              <a:rPr lang="en-US" b="0" i="0" dirty="0" err="1">
                <a:solidFill>
                  <a:srgbClr val="333333"/>
                </a:solidFill>
                <a:effectLst/>
              </a:rPr>
              <a:t>Cov</a:t>
            </a:r>
            <a:r>
              <a:rPr lang="en-US" b="0" i="0" dirty="0">
                <a:solidFill>
                  <a:srgbClr val="333333"/>
                </a:solidFill>
                <a:effectLst/>
              </a:rPr>
              <a:t> </a:t>
            </a:r>
            <a:r>
              <a:rPr lang="en-US" b="0" i="0" dirty="0" err="1">
                <a:solidFill>
                  <a:srgbClr val="333333"/>
                </a:solidFill>
                <a:effectLst/>
              </a:rPr>
              <a:t>lus</a:t>
            </a:r>
            <a:r>
              <a:rPr lang="en-US" b="0" i="0" dirty="0">
                <a:solidFill>
                  <a:srgbClr val="333333"/>
                </a:solidFill>
                <a:effectLst/>
              </a:rPr>
              <a:t> </a:t>
            </a:r>
            <a:r>
              <a:rPr lang="en-US" b="0" i="0" dirty="0" err="1">
                <a:solidFill>
                  <a:srgbClr val="333333"/>
                </a:solidFill>
                <a:effectLst/>
              </a:rPr>
              <a:t>teb</a:t>
            </a:r>
            <a:r>
              <a:rPr lang="en-US" b="0" i="0" dirty="0">
                <a:solidFill>
                  <a:srgbClr val="333333"/>
                </a:solidFill>
                <a:effectLst/>
              </a:rPr>
              <a:t> </a:t>
            </a:r>
            <a:r>
              <a:rPr lang="en-US" b="0" i="0" dirty="0" err="1">
                <a:solidFill>
                  <a:srgbClr val="333333"/>
                </a:solidFill>
                <a:effectLst/>
              </a:rPr>
              <a:t>txog</a:t>
            </a:r>
            <a:r>
              <a:rPr lang="en-US" b="0" i="0" dirty="0">
                <a:solidFill>
                  <a:srgbClr val="333333"/>
                </a:solidFill>
                <a:effectLst/>
              </a:rPr>
              <a:t> </a:t>
            </a:r>
            <a:r>
              <a:rPr lang="en-US" b="0" i="0" dirty="0" err="1">
                <a:solidFill>
                  <a:srgbClr val="333333"/>
                </a:solidFill>
                <a:effectLst/>
              </a:rPr>
              <a:t>cov</a:t>
            </a:r>
            <a:r>
              <a:rPr lang="en-US" b="0" i="0" dirty="0">
                <a:solidFill>
                  <a:srgbClr val="333333"/>
                </a:solidFill>
                <a:effectLst/>
              </a:rPr>
              <a:t> </a:t>
            </a:r>
            <a:r>
              <a:rPr lang="en-US" b="0" i="0" dirty="0" err="1">
                <a:solidFill>
                  <a:srgbClr val="333333"/>
                </a:solidFill>
                <a:effectLst/>
              </a:rPr>
              <a:t>lus</a:t>
            </a:r>
            <a:r>
              <a:rPr lang="en-US" b="0" i="0" dirty="0">
                <a:solidFill>
                  <a:srgbClr val="333333"/>
                </a:solidFill>
                <a:effectLst/>
              </a:rPr>
              <a:t> nug </a:t>
            </a:r>
            <a:r>
              <a:rPr lang="en-US" b="0" i="0" dirty="0" err="1">
                <a:solidFill>
                  <a:srgbClr val="333333"/>
                </a:solidFill>
                <a:effectLst/>
              </a:rPr>
              <a:t>tas</a:t>
            </a:r>
            <a:r>
              <a:rPr lang="en-US" b="0" i="0" dirty="0">
                <a:solidFill>
                  <a:srgbClr val="333333"/>
                </a:solidFill>
                <a:effectLst/>
              </a:rPr>
              <a:t> li</a:t>
            </a:r>
            <a:endParaRPr lang="en-US" dirty="0"/>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3788646"/>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en-US" b="1" dirty="0" err="1">
                <a:ea typeface="Noto Sans"/>
                <a:cs typeface="Noto Sans"/>
              </a:rPr>
              <a:t>Cov</a:t>
            </a:r>
            <a:r>
              <a:rPr lang="en-US" b="1" dirty="0">
                <a:ea typeface="Noto Sans"/>
                <a:cs typeface="Noto Sans"/>
              </a:rPr>
              <a:t> </a:t>
            </a:r>
            <a:r>
              <a:rPr lang="en-US" b="1" dirty="0" err="1">
                <a:ea typeface="Noto Sans"/>
                <a:cs typeface="Noto Sans"/>
              </a:rPr>
              <a:t>Kauj</a:t>
            </a:r>
            <a:r>
              <a:rPr lang="en-US" b="1" dirty="0">
                <a:ea typeface="Noto Sans"/>
                <a:cs typeface="Noto Sans"/>
              </a:rPr>
              <a:t> Ruam Tom </a:t>
            </a:r>
            <a:r>
              <a:rPr lang="en-US" b="1" dirty="0" err="1">
                <a:ea typeface="Noto Sans"/>
                <a:cs typeface="Noto Sans"/>
              </a:rPr>
              <a:t>Ntej</a:t>
            </a:r>
            <a:endParaRPr lang="en-US" b="1" dirty="0"/>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en-US" sz="3300" dirty="0">
                <a:ea typeface="Open Sans"/>
                <a:cs typeface="Open Sans"/>
              </a:rPr>
              <a:t>Sau </a:t>
            </a:r>
            <a:r>
              <a:rPr lang="en-US" sz="3300" dirty="0" err="1">
                <a:ea typeface="Open Sans"/>
                <a:cs typeface="Open Sans"/>
              </a:rPr>
              <a:t>npe</a:t>
            </a:r>
            <a:r>
              <a:rPr lang="en-US" sz="3300" dirty="0">
                <a:ea typeface="Open Sans"/>
                <a:cs typeface="Open Sans"/>
              </a:rPr>
              <a:t> </a:t>
            </a:r>
            <a:r>
              <a:rPr lang="en-US" sz="3300" dirty="0" err="1">
                <a:ea typeface="Open Sans"/>
                <a:cs typeface="Open Sans"/>
              </a:rPr>
              <a:t>rau</a:t>
            </a:r>
            <a:r>
              <a:rPr lang="en-US" sz="3300" dirty="0">
                <a:ea typeface="Open Sans"/>
                <a:cs typeface="Open Sans"/>
              </a:rPr>
              <a:t> </a:t>
            </a:r>
            <a:r>
              <a:rPr lang="en-US" sz="3300" dirty="0" err="1">
                <a:ea typeface="Open Sans"/>
                <a:cs typeface="Open Sans"/>
              </a:rPr>
              <a:t>pem</a:t>
            </a:r>
            <a:r>
              <a:rPr lang="en-US" sz="3300" dirty="0">
                <a:ea typeface="Open Sans"/>
                <a:cs typeface="Open Sans"/>
              </a:rPr>
              <a:t> </a:t>
            </a:r>
            <a:r>
              <a:rPr lang="en-US" sz="3300" dirty="0" err="1">
                <a:ea typeface="Open Sans"/>
                <a:cs typeface="Open Sans"/>
              </a:rPr>
              <a:t>qhov</a:t>
            </a:r>
            <a:r>
              <a:rPr lang="en-US" sz="3300" dirty="0">
                <a:ea typeface="Open Sans"/>
                <a:cs typeface="Open Sans"/>
              </a:rPr>
              <a:t> </a:t>
            </a:r>
            <a:r>
              <a:rPr lang="en-US" sz="3300" dirty="0" err="1">
                <a:ea typeface="Open Sans"/>
                <a:cs typeface="Open Sans"/>
              </a:rPr>
              <a:t>rooj</a:t>
            </a:r>
            <a:r>
              <a:rPr lang="en-US" sz="3300" dirty="0">
                <a:ea typeface="Open Sans"/>
                <a:cs typeface="Open Sans"/>
              </a:rPr>
              <a:t> </a:t>
            </a:r>
            <a:r>
              <a:rPr lang="en-US" sz="3300" dirty="0" err="1">
                <a:ea typeface="Open Sans"/>
                <a:cs typeface="Open Sans"/>
              </a:rPr>
              <a:t>nkag</a:t>
            </a:r>
            <a:r>
              <a:rPr lang="en-US" sz="3300" dirty="0">
                <a:ea typeface="Open Sans"/>
                <a:cs typeface="Open Sans"/>
              </a:rPr>
              <a:t> </a:t>
            </a:r>
            <a:r>
              <a:rPr lang="en-US" sz="3300" dirty="0" err="1">
                <a:ea typeface="Open Sans"/>
                <a:cs typeface="Open Sans"/>
              </a:rPr>
              <a:t>los</a:t>
            </a:r>
            <a:r>
              <a:rPr lang="en-US" sz="3300" dirty="0">
                <a:ea typeface="Open Sans"/>
                <a:cs typeface="Open Sans"/>
              </a:rPr>
              <a:t> (</a:t>
            </a:r>
            <a:r>
              <a:rPr lang="en-US" sz="3300" dirty="0" err="1">
                <a:ea typeface="Open Sans"/>
                <a:cs typeface="Open Sans"/>
              </a:rPr>
              <a:t>yog</a:t>
            </a:r>
            <a:r>
              <a:rPr lang="en-US" sz="3300" dirty="0">
                <a:ea typeface="Open Sans"/>
                <a:cs typeface="Open Sans"/>
              </a:rPr>
              <a:t> </a:t>
            </a:r>
            <a:r>
              <a:rPr lang="en-US" sz="3300" dirty="0" err="1">
                <a:ea typeface="Open Sans"/>
                <a:cs typeface="Open Sans"/>
              </a:rPr>
              <a:t>tsis</a:t>
            </a:r>
            <a:r>
              <a:rPr lang="en-US" sz="3300" dirty="0">
                <a:ea typeface="Open Sans"/>
                <a:cs typeface="Open Sans"/>
              </a:rPr>
              <a:t> tau </a:t>
            </a:r>
            <a:r>
              <a:rPr lang="en-US" sz="3300" dirty="0" err="1">
                <a:ea typeface="Open Sans"/>
                <a:cs typeface="Open Sans"/>
              </a:rPr>
              <a:t>sau</a:t>
            </a:r>
            <a:r>
              <a:rPr lang="en-US" sz="3300" dirty="0">
                <a:ea typeface="Open Sans"/>
                <a:cs typeface="Open Sans"/>
              </a:rPr>
              <a:t>)</a:t>
            </a:r>
            <a:endParaRPr lang="en-US" sz="3300" dirty="0"/>
          </a:p>
          <a:p>
            <a:pPr>
              <a:lnSpc>
                <a:spcPct val="150000"/>
              </a:lnSpc>
            </a:pPr>
            <a:r>
              <a:rPr lang="en-US" sz="3300" dirty="0" err="1">
                <a:ea typeface="Open Sans"/>
                <a:cs typeface="Open Sans"/>
              </a:rPr>
              <a:t>Nco</a:t>
            </a:r>
            <a:r>
              <a:rPr lang="en-US" sz="3300" dirty="0">
                <a:ea typeface="Open Sans"/>
                <a:cs typeface="Open Sans"/>
              </a:rPr>
              <a:t> </a:t>
            </a:r>
            <a:r>
              <a:rPr lang="en-US" sz="3300" dirty="0" err="1">
                <a:ea typeface="Open Sans"/>
                <a:cs typeface="Open Sans"/>
              </a:rPr>
              <a:t>hnub</a:t>
            </a:r>
            <a:r>
              <a:rPr lang="en-US" sz="3300" dirty="0">
                <a:ea typeface="Open Sans"/>
                <a:cs typeface="Open Sans"/>
              </a:rPr>
              <a:t> </a:t>
            </a:r>
            <a:r>
              <a:rPr lang="en-US" sz="3300" dirty="0" err="1">
                <a:ea typeface="Open Sans"/>
                <a:cs typeface="Open Sans"/>
              </a:rPr>
              <a:t>koj</a:t>
            </a:r>
            <a:r>
              <a:rPr lang="en-US" sz="3300" dirty="0">
                <a:ea typeface="Open Sans"/>
                <a:cs typeface="Open Sans"/>
              </a:rPr>
              <a:t> </a:t>
            </a:r>
            <a:r>
              <a:rPr lang="en-US" sz="3300" dirty="0" err="1">
                <a:ea typeface="Open Sans"/>
                <a:cs typeface="Open Sans"/>
              </a:rPr>
              <a:t>yuav</a:t>
            </a:r>
            <a:r>
              <a:rPr lang="en-US" sz="3300" dirty="0">
                <a:ea typeface="Open Sans"/>
                <a:cs typeface="Open Sans"/>
              </a:rPr>
              <a:t> </a:t>
            </a:r>
            <a:r>
              <a:rPr lang="en-US" sz="3300" dirty="0" err="1">
                <a:ea typeface="Open Sans"/>
                <a:cs typeface="Open Sans"/>
              </a:rPr>
              <a:t>rov</a:t>
            </a:r>
            <a:r>
              <a:rPr lang="en-US" sz="3300" dirty="0">
                <a:ea typeface="Open Sans"/>
                <a:cs typeface="Open Sans"/>
              </a:rPr>
              <a:t> </a:t>
            </a:r>
            <a:r>
              <a:rPr lang="en-US" sz="3300" dirty="0" err="1">
                <a:ea typeface="Open Sans"/>
                <a:cs typeface="Open Sans"/>
              </a:rPr>
              <a:t>los</a:t>
            </a:r>
            <a:r>
              <a:rPr lang="en-US" sz="3300" dirty="0">
                <a:ea typeface="Open Sans"/>
                <a:cs typeface="Open Sans"/>
              </a:rPr>
              <a:t> </a:t>
            </a:r>
            <a:r>
              <a:rPr lang="en-US" sz="3300" dirty="0" err="1">
                <a:ea typeface="Open Sans"/>
                <a:cs typeface="Open Sans"/>
              </a:rPr>
              <a:t>kawm</a:t>
            </a:r>
            <a:r>
              <a:rPr lang="en-US" sz="3300" dirty="0">
                <a:ea typeface="Open Sans"/>
                <a:cs typeface="Open Sans"/>
              </a:rPr>
              <a:t> tom </a:t>
            </a:r>
            <a:r>
              <a:rPr lang="en-US" sz="3300" dirty="0" err="1">
                <a:ea typeface="Open Sans"/>
                <a:cs typeface="Open Sans"/>
              </a:rPr>
              <a:t>ntej</a:t>
            </a:r>
            <a:r>
              <a:rPr lang="en-US" sz="3300" dirty="0">
                <a:ea typeface="Open Sans"/>
                <a:cs typeface="Open Sans"/>
              </a:rPr>
              <a:t> (</a:t>
            </a:r>
            <a:r>
              <a:rPr lang="en-US" sz="3300" dirty="0" err="1">
                <a:ea typeface="Open Sans"/>
                <a:cs typeface="Open Sans"/>
              </a:rPr>
              <a:t>hnub</a:t>
            </a:r>
            <a:r>
              <a:rPr lang="en-US" sz="3300" dirty="0">
                <a:ea typeface="Open Sans"/>
                <a:cs typeface="Open Sans"/>
              </a:rPr>
              <a:t>, </a:t>
            </a:r>
            <a:r>
              <a:rPr lang="en-US" sz="3300" dirty="0" err="1">
                <a:ea typeface="Open Sans"/>
                <a:cs typeface="Open Sans"/>
              </a:rPr>
              <a:t>caij</a:t>
            </a:r>
            <a:r>
              <a:rPr lang="en-US" sz="3300" dirty="0">
                <a:ea typeface="Open Sans"/>
                <a:cs typeface="Open Sans"/>
              </a:rPr>
              <a:t>, </a:t>
            </a:r>
            <a:r>
              <a:rPr lang="en-US" sz="3300" dirty="0" err="1">
                <a:ea typeface="Open Sans"/>
                <a:cs typeface="Open Sans"/>
              </a:rPr>
              <a:t>thiab</a:t>
            </a:r>
            <a:r>
              <a:rPr lang="en-US" sz="3300" dirty="0">
                <a:ea typeface="Open Sans"/>
                <a:cs typeface="Open Sans"/>
              </a:rPr>
              <a:t> </a:t>
            </a:r>
            <a:r>
              <a:rPr lang="en-US" sz="3300" dirty="0" err="1">
                <a:ea typeface="Open Sans"/>
                <a:cs typeface="Open Sans"/>
              </a:rPr>
              <a:t>nyob</a:t>
            </a:r>
            <a:r>
              <a:rPr lang="en-US" sz="3300" dirty="0">
                <a:ea typeface="Open Sans"/>
                <a:cs typeface="Open Sans"/>
              </a:rPr>
              <a:t> </a:t>
            </a:r>
            <a:r>
              <a:rPr lang="en-US" sz="3300" dirty="0" err="1">
                <a:ea typeface="Open Sans"/>
                <a:cs typeface="Open Sans"/>
              </a:rPr>
              <a:t>qhov</a:t>
            </a:r>
            <a:r>
              <a:rPr lang="en-US" sz="3300" dirty="0">
                <a:ea typeface="Open Sans"/>
                <a:cs typeface="Open Sans"/>
              </a:rPr>
              <a:t> </a:t>
            </a:r>
            <a:r>
              <a:rPr lang="en-US" sz="3300" dirty="0" err="1">
                <a:ea typeface="Open Sans"/>
                <a:cs typeface="Open Sans"/>
              </a:rPr>
              <a:t>twg</a:t>
            </a:r>
            <a:r>
              <a:rPr lang="en-US" sz="3300" dirty="0">
                <a:ea typeface="Open Sans"/>
                <a:cs typeface="Open Sans"/>
              </a:rPr>
              <a:t>)</a:t>
            </a:r>
            <a:endParaRPr lang="en-US" sz="3300" dirty="0">
              <a:ea typeface="Open Sans" panose="020B0606030504020204" pitchFamily="34" charset="0"/>
              <a:cs typeface="Open Sans" panose="020B0606030504020204" pitchFamily="34" charset="0"/>
            </a:endParaRPr>
          </a:p>
          <a:p>
            <a:pPr>
              <a:lnSpc>
                <a:spcPct val="150000"/>
              </a:lnSpc>
            </a:pPr>
            <a:r>
              <a:rPr lang="en-US" sz="3300" dirty="0">
                <a:ea typeface="Open Sans"/>
                <a:cs typeface="Open Sans"/>
              </a:rPr>
              <a:t>Nug </a:t>
            </a:r>
            <a:r>
              <a:rPr lang="en-US" sz="3300" dirty="0" err="1">
                <a:ea typeface="Open Sans"/>
                <a:cs typeface="Open Sans"/>
              </a:rPr>
              <a:t>koj</a:t>
            </a:r>
            <a:r>
              <a:rPr lang="en-US" sz="3300" dirty="0">
                <a:ea typeface="Open Sans"/>
                <a:cs typeface="Open Sans"/>
              </a:rPr>
              <a:t> </a:t>
            </a:r>
            <a:r>
              <a:rPr lang="en-US" sz="3300" dirty="0" err="1">
                <a:ea typeface="Open Sans"/>
                <a:cs typeface="Open Sans"/>
              </a:rPr>
              <a:t>tus</a:t>
            </a:r>
            <a:r>
              <a:rPr lang="en-US" sz="3300" dirty="0">
                <a:ea typeface="Open Sans"/>
                <a:cs typeface="Open Sans"/>
              </a:rPr>
              <a:t> </a:t>
            </a:r>
            <a:r>
              <a:rPr lang="en-US" sz="3300" dirty="0" err="1">
                <a:ea typeface="Open Sans"/>
                <a:cs typeface="Open Sans"/>
              </a:rPr>
              <a:t>thawjsaib</a:t>
            </a:r>
            <a:r>
              <a:rPr lang="en-US" sz="3300" dirty="0">
                <a:ea typeface="Open Sans"/>
                <a:cs typeface="Open Sans"/>
              </a:rPr>
              <a:t> </a:t>
            </a:r>
            <a:r>
              <a:rPr lang="en-US" sz="3300" dirty="0" err="1">
                <a:ea typeface="Open Sans"/>
                <a:cs typeface="Open Sans"/>
              </a:rPr>
              <a:t>yog</a:t>
            </a:r>
            <a:r>
              <a:rPr lang="en-US" sz="3300" dirty="0">
                <a:ea typeface="Open Sans"/>
                <a:cs typeface="Open Sans"/>
              </a:rPr>
              <a:t> </a:t>
            </a:r>
            <a:r>
              <a:rPr lang="en-US" sz="3300" dirty="0" err="1">
                <a:ea typeface="Open Sans"/>
                <a:cs typeface="Open Sans"/>
              </a:rPr>
              <a:t>koj</a:t>
            </a:r>
            <a:r>
              <a:rPr lang="en-US" sz="3300" dirty="0">
                <a:ea typeface="Open Sans"/>
                <a:cs typeface="Open Sans"/>
              </a:rPr>
              <a:t> </a:t>
            </a:r>
            <a:r>
              <a:rPr lang="en-US" sz="3300" dirty="0" err="1">
                <a:ea typeface="Open Sans"/>
                <a:cs typeface="Open Sans"/>
              </a:rPr>
              <a:t>xav</a:t>
            </a:r>
            <a:r>
              <a:rPr lang="en-US" sz="3300" dirty="0">
                <a:ea typeface="Open Sans"/>
                <a:cs typeface="Open Sans"/>
              </a:rPr>
              <a:t> tau </a:t>
            </a:r>
            <a:r>
              <a:rPr lang="en-US" sz="3300" dirty="0" err="1">
                <a:ea typeface="Open Sans"/>
                <a:cs typeface="Open Sans"/>
              </a:rPr>
              <a:t>kev</a:t>
            </a:r>
            <a:r>
              <a:rPr lang="en-US" sz="3300" dirty="0">
                <a:ea typeface="Open Sans"/>
                <a:cs typeface="Open Sans"/>
              </a:rPr>
              <a:t> </a:t>
            </a:r>
            <a:r>
              <a:rPr lang="en-US" sz="3300" dirty="0" err="1">
                <a:ea typeface="Open Sans"/>
                <a:cs typeface="Open Sans"/>
              </a:rPr>
              <a:t>pab</a:t>
            </a:r>
            <a:endParaRPr lang="en-US" sz="3300" dirty="0">
              <a:ea typeface="Open Sans"/>
              <a:cs typeface="Open Sans"/>
            </a:endParaRPr>
          </a:p>
          <a:p>
            <a:pPr>
              <a:lnSpc>
                <a:spcPct val="150000"/>
              </a:lnSpc>
            </a:pPr>
            <a:r>
              <a:rPr lang="en-US" sz="3300" dirty="0">
                <a:ea typeface="Open Sans"/>
                <a:cs typeface="Open Sans"/>
              </a:rPr>
              <a:t>Sim </a:t>
            </a:r>
            <a:r>
              <a:rPr lang="en-US" sz="3300" dirty="0" err="1">
                <a:ea typeface="Open Sans"/>
                <a:cs typeface="Open Sans"/>
              </a:rPr>
              <a:t>nkag</a:t>
            </a:r>
            <a:r>
              <a:rPr lang="en-US" sz="3300" dirty="0">
                <a:ea typeface="Open Sans"/>
                <a:cs typeface="Open Sans"/>
              </a:rPr>
              <a:t> </a:t>
            </a:r>
            <a:r>
              <a:rPr lang="en-US" sz="3300" dirty="0" err="1">
                <a:ea typeface="Open Sans"/>
                <a:cs typeface="Open Sans"/>
              </a:rPr>
              <a:t>rau</a:t>
            </a:r>
            <a:r>
              <a:rPr lang="en-US" sz="3300" dirty="0">
                <a:ea typeface="Open Sans"/>
                <a:cs typeface="Open Sans"/>
              </a:rPr>
              <a:t> </a:t>
            </a:r>
            <a:r>
              <a:rPr lang="en-US" sz="3300" dirty="0" err="1">
                <a:ea typeface="Open Sans"/>
                <a:cs typeface="Open Sans"/>
              </a:rPr>
              <a:t>hauv</a:t>
            </a:r>
            <a:r>
              <a:rPr lang="en-US" sz="3300" dirty="0">
                <a:ea typeface="Open Sans"/>
                <a:cs typeface="Open Sans"/>
              </a:rPr>
              <a:t> </a:t>
            </a:r>
            <a:r>
              <a:rPr lang="en-US" sz="3300" i="1" dirty="0">
                <a:ea typeface="Open Sans"/>
                <a:cs typeface="Open Sans"/>
              </a:rPr>
              <a:t>Workday</a:t>
            </a:r>
          </a:p>
          <a:p>
            <a:pPr lvl="1">
              <a:buFont typeface="Courier New" panose="020B0604020202020204" pitchFamily="34" charset="0"/>
              <a:buChar char="o"/>
            </a:pPr>
            <a:endParaRPr lang="en-US" dirty="0">
              <a:latin typeface="Red Hat Text"/>
              <a:ea typeface="Open Sans" panose="020B0606030504020204" pitchFamily="34" charset="0"/>
              <a:cs typeface="Open Sans" panose="020B0606030504020204" pitchFamily="34" charset="0"/>
            </a:endParaRPr>
          </a:p>
          <a:p>
            <a:pPr marL="457200" lvl="1" indent="0">
              <a:buNone/>
            </a:pPr>
            <a:endParaRPr lang="en-US" dirty="0">
              <a:latin typeface="Red Hat Text"/>
              <a:ea typeface="Open Sans" panose="020B0606030504020204" pitchFamily="34" charset="0"/>
              <a:cs typeface="Open Sans" panose="020B0606030504020204" pitchFamily="34" charset="0"/>
            </a:endParaRPr>
          </a:p>
          <a:p>
            <a:pPr>
              <a:buClr>
                <a:srgbClr val="000000"/>
              </a:buCl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en-US" sz="5400" dirty="0" err="1">
                <a:ea typeface="Noto Sans"/>
                <a:cs typeface="Noto Sans"/>
              </a:rPr>
              <a:t>Ua</a:t>
            </a:r>
            <a:r>
              <a:rPr lang="en-US" sz="5400" dirty="0">
                <a:ea typeface="Noto Sans"/>
                <a:cs typeface="Noto Sans"/>
              </a:rPr>
              <a:t> </a:t>
            </a:r>
            <a:r>
              <a:rPr lang="en-US" sz="5400" dirty="0" err="1">
                <a:ea typeface="Noto Sans"/>
                <a:cs typeface="Noto Sans"/>
              </a:rPr>
              <a:t>tsaug</a:t>
            </a:r>
            <a:r>
              <a:rPr lang="en-US" sz="5400" dirty="0">
                <a:ea typeface="Noto Sans"/>
                <a:cs typeface="Noto Sans"/>
              </a:rPr>
              <a:t>! </a:t>
            </a:r>
            <a:endParaRPr lang="en-US" sz="5400" dirty="0"/>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a:latin typeface="Open Sans Light" panose="020B0306030504020204" pitchFamily="34" charset="0"/>
                <a:ea typeface="Open Sans Light" panose="020B0306030504020204" pitchFamily="34" charset="0"/>
                <a:cs typeface="Open Sans Light" panose="020B0306030504020204" pitchFamily="34" charset="0"/>
              </a:rPr>
            </a:b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346532" y="4572165"/>
            <a:ext cx="7273864" cy="1168677"/>
          </a:xfrm>
        </p:spPr>
        <p:txBody>
          <a:bodyPr vert="horz" lIns="91440" tIns="45720" rIns="91440" bIns="45720" rtlCol="0" anchor="t">
            <a:normAutofit/>
          </a:bodyPr>
          <a:lstStyle/>
          <a:p>
            <a:r>
              <a:rPr lang="en-US" sz="3000" dirty="0">
                <a:latin typeface="+mn-lt"/>
                <a:ea typeface="Open Sans"/>
                <a:cs typeface="Open Sans"/>
              </a:rPr>
              <a:t>Nug </a:t>
            </a:r>
            <a:r>
              <a:rPr lang="en-US" sz="3000" dirty="0" err="1">
                <a:latin typeface="+mn-lt"/>
                <a:ea typeface="Open Sans"/>
                <a:cs typeface="Open Sans"/>
              </a:rPr>
              <a:t>koj</a:t>
            </a:r>
            <a:r>
              <a:rPr lang="en-US" sz="3000" dirty="0">
                <a:latin typeface="+mn-lt"/>
                <a:ea typeface="Open Sans"/>
                <a:cs typeface="Open Sans"/>
              </a:rPr>
              <a:t> </a:t>
            </a:r>
            <a:r>
              <a:rPr lang="en-US" sz="3000" dirty="0" err="1">
                <a:latin typeface="+mn-lt"/>
                <a:ea typeface="Open Sans"/>
                <a:cs typeface="Open Sans"/>
              </a:rPr>
              <a:t>tus</a:t>
            </a:r>
            <a:r>
              <a:rPr lang="en-US" sz="3000" dirty="0">
                <a:latin typeface="+mn-lt"/>
                <a:ea typeface="Open Sans"/>
                <a:cs typeface="Open Sans"/>
              </a:rPr>
              <a:t> </a:t>
            </a:r>
            <a:r>
              <a:rPr lang="en-US" sz="3000" dirty="0" err="1">
                <a:latin typeface="+mn-lt"/>
                <a:ea typeface="Open Sans"/>
                <a:cs typeface="Open Sans"/>
              </a:rPr>
              <a:t>thawjsaib</a:t>
            </a:r>
            <a:r>
              <a:rPr lang="en-US" sz="3000" dirty="0">
                <a:latin typeface="+mn-lt"/>
                <a:ea typeface="Open Sans"/>
                <a:cs typeface="Open Sans"/>
              </a:rPr>
              <a:t> </a:t>
            </a:r>
            <a:r>
              <a:rPr lang="en-US" sz="3000" dirty="0" err="1">
                <a:latin typeface="+mn-lt"/>
                <a:ea typeface="Open Sans"/>
                <a:cs typeface="Open Sans"/>
              </a:rPr>
              <a:t>yog</a:t>
            </a:r>
            <a:r>
              <a:rPr lang="en-US" sz="3000" dirty="0">
                <a:latin typeface="+mn-lt"/>
                <a:ea typeface="Open Sans"/>
                <a:cs typeface="Open Sans"/>
              </a:rPr>
              <a:t> </a:t>
            </a:r>
            <a:r>
              <a:rPr lang="en-US" sz="3000" dirty="0" err="1">
                <a:latin typeface="+mn-lt"/>
                <a:ea typeface="Open Sans"/>
                <a:cs typeface="Open Sans"/>
              </a:rPr>
              <a:t>koj</a:t>
            </a:r>
            <a:r>
              <a:rPr lang="en-US" sz="3000" dirty="0">
                <a:latin typeface="+mn-lt"/>
                <a:ea typeface="Open Sans"/>
                <a:cs typeface="Open Sans"/>
              </a:rPr>
              <a:t> </a:t>
            </a:r>
            <a:r>
              <a:rPr lang="en-US" sz="3000" dirty="0" err="1">
                <a:latin typeface="+mn-lt"/>
                <a:ea typeface="Open Sans"/>
                <a:cs typeface="Open Sans"/>
              </a:rPr>
              <a:t>muaj</a:t>
            </a:r>
            <a:r>
              <a:rPr lang="en-US" sz="3000" dirty="0">
                <a:latin typeface="+mn-lt"/>
                <a:ea typeface="Open Sans"/>
                <a:cs typeface="Open Sans"/>
              </a:rPr>
              <a:t> </a:t>
            </a:r>
            <a:r>
              <a:rPr lang="en-US" sz="3000" dirty="0" err="1">
                <a:latin typeface="+mn-lt"/>
                <a:ea typeface="Open Sans"/>
                <a:cs typeface="Open Sans"/>
              </a:rPr>
              <a:t>lus</a:t>
            </a:r>
            <a:r>
              <a:rPr lang="en-US" sz="3000" dirty="0">
                <a:latin typeface="+mn-lt"/>
                <a:ea typeface="Open Sans"/>
                <a:cs typeface="Open Sans"/>
              </a:rPr>
              <a:t> nug</a:t>
            </a:r>
          </a:p>
          <a:p>
            <a:endParaRPr lang="en-US" b="0" dirty="0">
              <a:latin typeface="+mn-lt"/>
              <a:ea typeface="Open Sans" pitchFamily="2" charset="0"/>
              <a:cs typeface="Open Sans" pitchFamily="2"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1163791" y="333815"/>
            <a:ext cx="8944555" cy="1063574"/>
          </a:xfrm>
        </p:spPr>
        <p:txBody>
          <a:bodyPr>
            <a:normAutofit/>
          </a:bodyPr>
          <a:lstStyle/>
          <a:p>
            <a:r>
              <a:rPr lang="en-US" b="1" dirty="0"/>
              <a:t>Koom Kev Sib Tham</a:t>
            </a:r>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63791" y="1615941"/>
            <a:ext cx="10142837" cy="5093778"/>
          </a:xfrm>
        </p:spPr>
        <p:txBody>
          <a:bodyPr>
            <a:noAutofit/>
          </a:bodyPr>
          <a:lstStyle/>
          <a:p>
            <a:pPr marL="0" indent="0">
              <a:lnSpc>
                <a:spcPct val="150000"/>
              </a:lnSpc>
              <a:spcBef>
                <a:spcPts val="0"/>
              </a:spcBef>
              <a:buNone/>
            </a:pPr>
            <a:r>
              <a:rPr lang="en-US" sz="3300" b="1" dirty="0" err="1"/>
              <a:t>Qhia</a:t>
            </a:r>
            <a:r>
              <a:rPr lang="en-US" sz="3300" dirty="0"/>
              <a:t> </a:t>
            </a:r>
            <a:r>
              <a:rPr lang="en-US" sz="3300" dirty="0" err="1"/>
              <a:t>koj</a:t>
            </a:r>
            <a:r>
              <a:rPr lang="en-US" sz="3300" dirty="0"/>
              <a:t> </a:t>
            </a:r>
            <a:r>
              <a:rPr lang="en-US" sz="3300" dirty="0" err="1"/>
              <a:t>tus</a:t>
            </a:r>
            <a:r>
              <a:rPr lang="en-US" sz="3300" dirty="0"/>
              <a:t> </a:t>
            </a:r>
            <a:r>
              <a:rPr lang="en-US" sz="3300" dirty="0" err="1"/>
              <a:t>kheej</a:t>
            </a:r>
            <a:r>
              <a:rPr lang="en-US" sz="3300" dirty="0"/>
              <a:t> </a:t>
            </a:r>
            <a:r>
              <a:rPr lang="en-US" sz="3300" dirty="0" err="1"/>
              <a:t>rau</a:t>
            </a:r>
            <a:r>
              <a:rPr lang="en-US" sz="3300" dirty="0"/>
              <a:t> </a:t>
            </a:r>
            <a:r>
              <a:rPr lang="en-US" sz="3300" dirty="0" err="1"/>
              <a:t>tus</a:t>
            </a:r>
            <a:r>
              <a:rPr lang="en-US" sz="3300" dirty="0"/>
              <a:t> </a:t>
            </a:r>
            <a:r>
              <a:rPr lang="en-US" sz="3300" dirty="0" err="1"/>
              <a:t>zaum</a:t>
            </a:r>
            <a:r>
              <a:rPr lang="en-US" sz="3300" dirty="0"/>
              <a:t> </a:t>
            </a:r>
            <a:r>
              <a:rPr lang="en-US" sz="3300" dirty="0" err="1"/>
              <a:t>puab</a:t>
            </a:r>
            <a:r>
              <a:rPr lang="en-US" sz="3300" dirty="0"/>
              <a:t> </a:t>
            </a:r>
            <a:r>
              <a:rPr lang="en-US" sz="3300" dirty="0" err="1"/>
              <a:t>koj</a:t>
            </a:r>
            <a:endParaRPr lang="en-US" sz="3300" dirty="0"/>
          </a:p>
          <a:p>
            <a:pPr lvl="1">
              <a:lnSpc>
                <a:spcPct val="150000"/>
              </a:lnSpc>
              <a:spcBef>
                <a:spcPts val="0"/>
              </a:spcBef>
            </a:pPr>
            <a:r>
              <a:rPr lang="en-US" sz="3300" dirty="0" err="1"/>
              <a:t>Npe</a:t>
            </a:r>
            <a:endParaRPr lang="en-US" sz="3300" dirty="0"/>
          </a:p>
          <a:p>
            <a:pPr lvl="1">
              <a:lnSpc>
                <a:spcPct val="150000"/>
              </a:lnSpc>
              <a:spcBef>
                <a:spcPts val="0"/>
              </a:spcBef>
            </a:pPr>
            <a:r>
              <a:rPr lang="en-US" sz="3300" dirty="0" err="1"/>
              <a:t>Koj</a:t>
            </a:r>
            <a:r>
              <a:rPr lang="en-US" sz="3300" dirty="0"/>
              <a:t> </a:t>
            </a:r>
            <a:r>
              <a:rPr lang="en-US" sz="3300" dirty="0" err="1"/>
              <a:t>ua</a:t>
            </a:r>
            <a:r>
              <a:rPr lang="en-US" sz="3300" dirty="0"/>
              <a:t> </a:t>
            </a:r>
            <a:r>
              <a:rPr lang="en-US" sz="3300" dirty="0" err="1"/>
              <a:t>haujlwm</a:t>
            </a:r>
            <a:r>
              <a:rPr lang="en-US" sz="3300" dirty="0"/>
              <a:t> </a:t>
            </a:r>
            <a:r>
              <a:rPr lang="en-US" sz="3300" dirty="0" err="1"/>
              <a:t>qhov</a:t>
            </a:r>
            <a:r>
              <a:rPr lang="en-US" sz="3300" dirty="0"/>
              <a:t> </a:t>
            </a:r>
            <a:r>
              <a:rPr lang="en-US" sz="3300" dirty="0" err="1"/>
              <a:t>twg</a:t>
            </a:r>
            <a:endParaRPr lang="en-US" sz="3300" dirty="0"/>
          </a:p>
          <a:p>
            <a:pPr marL="0" indent="0">
              <a:buNone/>
            </a:pPr>
            <a:endParaRPr lang="en-US" sz="3300" dirty="0"/>
          </a:p>
          <a:p>
            <a:pPr marL="0" indent="0">
              <a:buNone/>
            </a:pPr>
            <a:r>
              <a:rPr lang="en-US" sz="3300" b="1" dirty="0"/>
              <a:t>Tham </a:t>
            </a:r>
            <a:r>
              <a:rPr lang="en-US" sz="3300" b="1" dirty="0" err="1"/>
              <a:t>txog</a:t>
            </a:r>
            <a:r>
              <a:rPr lang="en-US" sz="3300" dirty="0"/>
              <a:t>:</a:t>
            </a:r>
          </a:p>
          <a:p>
            <a:pPr lvl="1">
              <a:lnSpc>
                <a:spcPct val="150000"/>
              </a:lnSpc>
              <a:spcBef>
                <a:spcPts val="0"/>
              </a:spcBef>
            </a:pPr>
            <a:r>
              <a:rPr lang="en-US" sz="3300" dirty="0" err="1"/>
              <a:t>Koj</a:t>
            </a:r>
            <a:r>
              <a:rPr lang="en-US" sz="3300" dirty="0"/>
              <a:t> </a:t>
            </a:r>
            <a:r>
              <a:rPr lang="en-US" sz="3300" dirty="0" err="1"/>
              <a:t>hnov</a:t>
            </a:r>
            <a:r>
              <a:rPr lang="en-US" sz="3300" dirty="0"/>
              <a:t> li </a:t>
            </a:r>
            <a:r>
              <a:rPr lang="en-US" sz="3300" dirty="0" err="1"/>
              <a:t>cas</a:t>
            </a:r>
            <a:r>
              <a:rPr lang="en-US" sz="3300" dirty="0"/>
              <a:t> </a:t>
            </a:r>
            <a:r>
              <a:rPr lang="en-US" sz="3300" dirty="0" err="1"/>
              <a:t>txog</a:t>
            </a:r>
            <a:r>
              <a:rPr lang="en-US" sz="3300" dirty="0"/>
              <a:t> </a:t>
            </a:r>
            <a:r>
              <a:rPr lang="en-US" sz="3300" i="1" dirty="0"/>
              <a:t>Workday</a:t>
            </a:r>
            <a:r>
              <a:rPr lang="en-US" sz="3300" dirty="0"/>
              <a:t>?</a:t>
            </a:r>
          </a:p>
          <a:p>
            <a:pPr lvl="1">
              <a:lnSpc>
                <a:spcPct val="150000"/>
              </a:lnSpc>
              <a:spcBef>
                <a:spcPts val="0"/>
              </a:spcBef>
            </a:pPr>
            <a:r>
              <a:rPr lang="en-US" sz="3300" dirty="0" err="1"/>
              <a:t>Koj</a:t>
            </a:r>
            <a:r>
              <a:rPr lang="en-US" sz="3300" dirty="0"/>
              <a:t> </a:t>
            </a:r>
            <a:r>
              <a:rPr lang="en-US" sz="3300" dirty="0" err="1"/>
              <a:t>xav</a:t>
            </a:r>
            <a:r>
              <a:rPr lang="en-US" sz="3300" dirty="0"/>
              <a:t> </a:t>
            </a:r>
            <a:r>
              <a:rPr lang="en-US" sz="3300" dirty="0" err="1"/>
              <a:t>tias</a:t>
            </a:r>
            <a:r>
              <a:rPr lang="en-US" sz="3300" dirty="0"/>
              <a:t> </a:t>
            </a:r>
            <a:r>
              <a:rPr lang="en-US" sz="3300" dirty="0" err="1"/>
              <a:t>koj</a:t>
            </a:r>
            <a:r>
              <a:rPr lang="en-US" sz="3300" dirty="0"/>
              <a:t> </a:t>
            </a:r>
            <a:r>
              <a:rPr lang="en-US" sz="3300" dirty="0" err="1"/>
              <a:t>yuav</a:t>
            </a:r>
            <a:r>
              <a:rPr lang="en-US" sz="3300" dirty="0"/>
              <a:t> </a:t>
            </a:r>
            <a:r>
              <a:rPr lang="en-US" sz="3300" dirty="0" err="1"/>
              <a:t>siv</a:t>
            </a:r>
            <a:r>
              <a:rPr lang="en-US" sz="3300" dirty="0"/>
              <a:t> </a:t>
            </a:r>
            <a:r>
              <a:rPr lang="en-US" sz="3300" i="1" dirty="0"/>
              <a:t>Workday</a:t>
            </a:r>
            <a:r>
              <a:rPr lang="en-US" sz="3300" dirty="0"/>
              <a:t> li </a:t>
            </a:r>
            <a:r>
              <a:rPr lang="en-US" sz="3300" dirty="0" err="1"/>
              <a:t>cas</a:t>
            </a:r>
            <a:r>
              <a:rPr lang="en-US" sz="3300" dirty="0"/>
              <a:t>?</a:t>
            </a:r>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r>
              <a:rPr lang="en-US" sz="5000" dirty="0" err="1">
                <a:latin typeface="Red Hat Display"/>
              </a:rPr>
              <a:t>Qhia</a:t>
            </a:r>
            <a:r>
              <a:rPr lang="en-US" sz="5000" dirty="0">
                <a:latin typeface="Red Hat Display"/>
              </a:rPr>
              <a:t> </a:t>
            </a:r>
            <a:r>
              <a:rPr lang="en-US" sz="5000" dirty="0" err="1">
                <a:latin typeface="Red Hat Display"/>
              </a:rPr>
              <a:t>Txog</a:t>
            </a:r>
            <a:r>
              <a:rPr lang="en-US" sz="5000" dirty="0">
                <a:latin typeface="Red Hat Display"/>
              </a:rPr>
              <a:t> </a:t>
            </a:r>
            <a:r>
              <a:rPr lang="en-US" sz="5000" i="1" dirty="0">
                <a:latin typeface="Red Hat Display"/>
              </a:rPr>
              <a:t>Workday</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8</a:t>
            </a:fld>
            <a:endParaRPr lang="en-US"/>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en-US" b="1" i="1" dirty="0"/>
              <a:t>Workday</a:t>
            </a:r>
            <a:r>
              <a:rPr lang="en-US" b="1" dirty="0"/>
              <a:t> </a:t>
            </a:r>
            <a:r>
              <a:rPr lang="en-US" b="1" dirty="0" err="1"/>
              <a:t>yog</a:t>
            </a:r>
            <a:r>
              <a:rPr lang="en-US" b="1" dirty="0"/>
              <a:t> dab </a:t>
            </a:r>
            <a:r>
              <a:rPr lang="en-US" b="1" dirty="0" err="1"/>
              <a:t>tsi</a:t>
            </a:r>
            <a:r>
              <a:rPr lang="en-US" b="1" dirty="0"/>
              <a:t>?</a:t>
            </a:r>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fontScale="92500" lnSpcReduction="10000"/>
          </a:bodyPr>
          <a:lstStyle/>
          <a:p>
            <a:pPr marL="0" indent="0">
              <a:lnSpc>
                <a:spcPct val="150000"/>
              </a:lnSpc>
              <a:spcBef>
                <a:spcPts val="0"/>
              </a:spcBef>
              <a:buNone/>
            </a:pPr>
            <a:r>
              <a:rPr lang="en-US" sz="3300" i="1" dirty="0"/>
              <a:t>Workday</a:t>
            </a:r>
            <a:r>
              <a:rPr lang="en-US" sz="3300" dirty="0"/>
              <a:t> </a:t>
            </a:r>
            <a:r>
              <a:rPr lang="en-US" sz="3300" dirty="0" err="1"/>
              <a:t>yog</a:t>
            </a:r>
            <a:r>
              <a:rPr lang="en-US" sz="3300" dirty="0"/>
              <a:t> </a:t>
            </a:r>
            <a:r>
              <a:rPr lang="en-US" sz="3300" dirty="0" err="1"/>
              <a:t>ib</a:t>
            </a:r>
            <a:r>
              <a:rPr lang="en-US" sz="3300" dirty="0"/>
              <a:t> </a:t>
            </a:r>
            <a:r>
              <a:rPr lang="en-US" sz="3300" dirty="0" err="1"/>
              <a:t>qho</a:t>
            </a:r>
            <a:r>
              <a:rPr lang="en-US" sz="3300" dirty="0"/>
              <a:t> </a:t>
            </a:r>
            <a:r>
              <a:rPr lang="en-US" sz="3300" dirty="0" err="1"/>
              <a:t>kev</a:t>
            </a:r>
            <a:r>
              <a:rPr lang="en-US" sz="3300" dirty="0"/>
              <a:t> </a:t>
            </a:r>
            <a:r>
              <a:rPr lang="en-US" sz="3300" dirty="0" err="1"/>
              <a:t>tuav</a:t>
            </a:r>
            <a:r>
              <a:rPr lang="en-US" sz="3300" dirty="0"/>
              <a:t> </a:t>
            </a:r>
            <a:r>
              <a:rPr lang="en-US" sz="3300" dirty="0" err="1"/>
              <a:t>ntaub</a:t>
            </a:r>
            <a:r>
              <a:rPr lang="en-US" sz="3300" dirty="0"/>
              <a:t> </a:t>
            </a:r>
            <a:r>
              <a:rPr lang="en-US" sz="3300" dirty="0" err="1"/>
              <a:t>ntawv</a:t>
            </a:r>
            <a:r>
              <a:rPr lang="en-US" sz="3300" dirty="0"/>
              <a:t> </a:t>
            </a:r>
            <a:r>
              <a:rPr lang="en-US" sz="3300" dirty="0" err="1"/>
              <a:t>tshiab</a:t>
            </a:r>
            <a:r>
              <a:rPr lang="en-US" sz="3300" dirty="0"/>
              <a:t> tag </a:t>
            </a:r>
            <a:r>
              <a:rPr lang="en-US" sz="3300" dirty="0" err="1"/>
              <a:t>nrho</a:t>
            </a:r>
            <a:r>
              <a:rPr lang="en-US" sz="3300" dirty="0"/>
              <a:t> </a:t>
            </a:r>
            <a:r>
              <a:rPr lang="en-US" sz="3300" dirty="0" err="1"/>
              <a:t>cov</a:t>
            </a:r>
            <a:r>
              <a:rPr lang="en-US" sz="3300" dirty="0"/>
              <a:t> </a:t>
            </a:r>
            <a:r>
              <a:rPr lang="en-US" sz="3300" i="1" dirty="0"/>
              <a:t>Universities of Wisconsin </a:t>
            </a:r>
            <a:r>
              <a:rPr lang="en-US" sz="3300" dirty="0" err="1"/>
              <a:t>cov</a:t>
            </a:r>
            <a:r>
              <a:rPr lang="en-US" sz="3300" dirty="0"/>
              <a:t> </a:t>
            </a:r>
            <a:r>
              <a:rPr lang="en-US" sz="3300" dirty="0" err="1"/>
              <a:t>neeg</a:t>
            </a:r>
            <a:r>
              <a:rPr lang="en-US" sz="3300" dirty="0"/>
              <a:t> </a:t>
            </a:r>
            <a:r>
              <a:rPr lang="en-US" sz="3300" dirty="0" err="1"/>
              <a:t>ua</a:t>
            </a:r>
            <a:r>
              <a:rPr lang="en-US" sz="3300" dirty="0"/>
              <a:t> </a:t>
            </a:r>
            <a:r>
              <a:rPr lang="en-US" sz="3300" dirty="0" err="1"/>
              <a:t>haujlwm</a:t>
            </a:r>
            <a:r>
              <a:rPr lang="en-US" sz="3300" dirty="0"/>
              <a:t> </a:t>
            </a:r>
            <a:r>
              <a:rPr lang="en-US" sz="3300" dirty="0" err="1"/>
              <a:t>yuav</a:t>
            </a:r>
            <a:r>
              <a:rPr lang="en-US" sz="3300" dirty="0"/>
              <a:t> </a:t>
            </a:r>
            <a:r>
              <a:rPr lang="en-US" sz="3300" dirty="0" err="1"/>
              <a:t>siv</a:t>
            </a:r>
            <a:r>
              <a:rPr lang="en-US" sz="3300" dirty="0"/>
              <a:t>.</a:t>
            </a:r>
          </a:p>
          <a:p>
            <a:pPr marL="0" indent="0">
              <a:lnSpc>
                <a:spcPct val="150000"/>
              </a:lnSpc>
              <a:spcBef>
                <a:spcPts val="0"/>
              </a:spcBef>
              <a:buNone/>
            </a:pPr>
            <a:endParaRPr lang="en-US" sz="3300" dirty="0"/>
          </a:p>
          <a:p>
            <a:pPr marL="0" indent="0">
              <a:lnSpc>
                <a:spcPct val="150000"/>
              </a:lnSpc>
              <a:spcBef>
                <a:spcPts val="0"/>
              </a:spcBef>
              <a:buNone/>
            </a:pPr>
            <a:r>
              <a:rPr lang="en-US" sz="3300" i="1" dirty="0"/>
              <a:t>Workday</a:t>
            </a:r>
            <a:r>
              <a:rPr lang="en-US" sz="3300" dirty="0"/>
              <a:t> </a:t>
            </a:r>
            <a:r>
              <a:rPr lang="en-US" sz="3300" dirty="0" err="1"/>
              <a:t>muaj</a:t>
            </a:r>
            <a:r>
              <a:rPr lang="en-US" sz="3300" dirty="0"/>
              <a:t> </a:t>
            </a:r>
            <a:r>
              <a:rPr lang="en-US" sz="3300" dirty="0" err="1"/>
              <a:t>ib</a:t>
            </a:r>
            <a:r>
              <a:rPr lang="en-US" sz="3300" dirty="0"/>
              <a:t> </a:t>
            </a:r>
            <a:r>
              <a:rPr lang="en-US" sz="3300" dirty="0" err="1"/>
              <a:t>qho</a:t>
            </a:r>
            <a:r>
              <a:rPr lang="en-US" sz="3300" dirty="0"/>
              <a:t> </a:t>
            </a:r>
            <a:r>
              <a:rPr lang="en-US" sz="3300" b="1" i="1" dirty="0"/>
              <a:t>website</a:t>
            </a:r>
            <a:r>
              <a:rPr lang="en-US" sz="3300" dirty="0"/>
              <a:t> </a:t>
            </a:r>
            <a:r>
              <a:rPr lang="en-US" sz="3300" dirty="0" err="1"/>
              <a:t>thiab</a:t>
            </a:r>
            <a:r>
              <a:rPr lang="en-US" sz="3300" dirty="0"/>
              <a:t> </a:t>
            </a:r>
            <a:r>
              <a:rPr lang="en-US" sz="3300" dirty="0" err="1"/>
              <a:t>ib</a:t>
            </a:r>
            <a:r>
              <a:rPr lang="en-US" sz="3300" dirty="0"/>
              <a:t> </a:t>
            </a:r>
            <a:r>
              <a:rPr lang="en-US" sz="3300" dirty="0" err="1"/>
              <a:t>qho</a:t>
            </a:r>
            <a:r>
              <a:rPr lang="en-US" sz="3300" dirty="0"/>
              <a:t> </a:t>
            </a:r>
            <a:r>
              <a:rPr lang="en-US" sz="3300" b="1" i="1" dirty="0"/>
              <a:t>mobile app </a:t>
            </a:r>
            <a:r>
              <a:rPr lang="en-US" sz="3300" dirty="0"/>
              <a:t>(</a:t>
            </a:r>
            <a:r>
              <a:rPr lang="en-US" sz="3300" dirty="0" err="1"/>
              <a:t>nyob</a:t>
            </a:r>
            <a:r>
              <a:rPr lang="en-US" sz="3300" dirty="0"/>
              <a:t> </a:t>
            </a:r>
            <a:r>
              <a:rPr lang="en-US" sz="3300" dirty="0" err="1"/>
              <a:t>ntawm</a:t>
            </a:r>
            <a:r>
              <a:rPr lang="en-US" sz="3300" dirty="0"/>
              <a:t> </a:t>
            </a:r>
            <a:r>
              <a:rPr lang="en-US" sz="3300" dirty="0" err="1"/>
              <a:t>nyiam</a:t>
            </a:r>
            <a:r>
              <a:rPr lang="en-US" sz="3300" dirty="0"/>
              <a:t> </a:t>
            </a:r>
            <a:r>
              <a:rPr lang="en-US" sz="3300" dirty="0" err="1"/>
              <a:t>siv</a:t>
            </a:r>
            <a:r>
              <a:rPr lang="en-US" sz="3300" dirty="0"/>
              <a:t> </a:t>
            </a:r>
            <a:r>
              <a:rPr lang="en-US" sz="3300" dirty="0" err="1"/>
              <a:t>qhov</a:t>
            </a:r>
            <a:r>
              <a:rPr lang="en-US" sz="3300" dirty="0"/>
              <a:t> </a:t>
            </a:r>
            <a:r>
              <a:rPr lang="en-US" sz="3300" dirty="0" err="1"/>
              <a:t>twg</a:t>
            </a:r>
            <a:r>
              <a:rPr lang="en-US" sz="3300" dirty="0"/>
              <a:t>).</a:t>
            </a:r>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n-US" smtClean="0"/>
              <a:t>9</a:t>
            </a:fld>
            <a:endParaRPr lang="en-US"/>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86A00-48AE-4989-8BA8-F7B0D81346E9}">
  <ds:schemaRefs>
    <ds:schemaRef ds:uri="9718b854-2205-4075-a493-19021ed38607"/>
    <ds:schemaRef ds:uri="d3ba379c-451a-4daa-b93a-6a87d3a716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95F481-DAD7-4296-9A25-858D654AAF7B}">
  <ds:schemaRefs>
    <ds:schemaRef ds:uri="http://schemas.microsoft.com/sharepoint/v3/contenttype/forms"/>
  </ds:schemaRefs>
</ds:datastoreItem>
</file>

<file path=customXml/itemProps3.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709</TotalTime>
  <Words>5542</Words>
  <Application>Microsoft Office PowerPoint</Application>
  <PresentationFormat>Widescreen</PresentationFormat>
  <Paragraphs>593</Paragraphs>
  <Slides>66</Slides>
  <Notes>64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Courier New,monospace</vt:lpstr>
      <vt:lpstr>Aptos</vt:lpstr>
      <vt:lpstr>Arial</vt:lpstr>
      <vt:lpstr>Calibri</vt:lpstr>
      <vt:lpstr>Courier New</vt:lpstr>
      <vt:lpstr>Montserrat</vt:lpstr>
      <vt:lpstr>Noto Sans</vt:lpstr>
      <vt:lpstr>Open Sans</vt:lpstr>
      <vt:lpstr>Open Sans Light</vt:lpstr>
      <vt:lpstr>Red Hat Display</vt:lpstr>
      <vt:lpstr>Red Hat Text</vt:lpstr>
      <vt:lpstr>Times New Roman</vt:lpstr>
      <vt:lpstr>Office Theme</vt:lpstr>
      <vt:lpstr>Instructions for Presenting this Slide Deck</vt:lpstr>
      <vt:lpstr>Kev Qhia Workday Tim Ntsej Tim Muag</vt:lpstr>
      <vt:lpstr>Yuav Muaj Dabtsi</vt:lpstr>
      <vt:lpstr>Saib Cov Kev Yuav Qhia</vt:lpstr>
      <vt:lpstr>Cov Yuav Kawm</vt:lpstr>
      <vt:lpstr>Kev Pom Zoo los Nco rau Hnub No</vt:lpstr>
      <vt:lpstr>Koom Kev Sib Tham</vt:lpstr>
      <vt:lpstr>Qhia Txog Workday</vt:lpstr>
      <vt:lpstr>Workday yog dab tsi?</vt:lpstr>
      <vt:lpstr>Kuv ua tau dab tsis hauv Workday?</vt:lpstr>
      <vt:lpstr> Workday</vt:lpstr>
      <vt:lpstr>Nkag rau hauv Workday</vt:lpstr>
      <vt:lpstr>Kuv Yuav Tsum Muaj Dab Tsi</vt:lpstr>
      <vt:lpstr>Nruab qhov Workday Mobile App (rau hauv xovtooj)</vt:lpstr>
      <vt:lpstr>Nkag rau hauv qhov Workday Mobile App</vt:lpstr>
      <vt:lpstr>Nkag rau hauv qhov Workday Mobile App</vt:lpstr>
      <vt:lpstr>Nkag rau hauv qhov Workday Mobile App</vt:lpstr>
      <vt:lpstr>Ntaus koj cov ntawv tias yog koj hauv UW rau </vt:lpstr>
      <vt:lpstr>Qhia Tseeb Tias Yog Koj Lub Account</vt:lpstr>
      <vt:lpstr>Nkag rau hauv lub Workday Website</vt:lpstr>
      <vt:lpstr>Mus rau hauv MyUW website</vt:lpstr>
      <vt:lpstr>Nkag rau hauv MyUW</vt:lpstr>
      <vt:lpstr>Duo Authentication (Qhia Tseeb Tias Yog koj)</vt:lpstr>
      <vt:lpstr>MyUW</vt:lpstr>
      <vt:lpstr>Sim Siv: Nkag rau hauv Workday</vt:lpstr>
      <vt:lpstr>So Ib Pliag</vt:lpstr>
      <vt:lpstr>Qhib Saib Sab Home Page</vt:lpstr>
      <vt:lpstr>Workday Home Page (hauv xovtooj)</vt:lpstr>
      <vt:lpstr>PowerPoint Presentation</vt:lpstr>
      <vt:lpstr>Menu thiab Home (Website) </vt:lpstr>
      <vt:lpstr>Menu thiab Home (hauv Xovtooj)</vt:lpstr>
      <vt:lpstr>Global Navigation (hauv Xovtooj)</vt:lpstr>
      <vt:lpstr>Kab Search Bar (nrhiav) [hauv Website]</vt:lpstr>
      <vt:lpstr>Search Bar (hauv xovtooj)</vt:lpstr>
      <vt:lpstr>Piv txwv: Kab Search Bar</vt:lpstr>
      <vt:lpstr>Cov Kev Qhia (hauv Website)</vt:lpstr>
      <vt:lpstr>Cov Kev Qhia (hauv Xovtooj)</vt:lpstr>
      <vt:lpstr>My Tasks –kuv cov dej num (hauv Website)</vt:lpstr>
      <vt:lpstr>My Tasks-kuv cov dej num (hauv Xovtooj)</vt:lpstr>
      <vt:lpstr>Qhov Profile (hauv Website)</vt:lpstr>
      <vt:lpstr>Qhov Profile (hauv Xovtooj)</vt:lpstr>
      <vt:lpstr>Awaiting Your Action (Cov Tos Koj Ua)</vt:lpstr>
      <vt:lpstr>Kev Qhia Kom Ua Sai</vt:lpstr>
      <vt:lpstr>Kev Qhia Kom Ua Sai (Hauv Xovtooj)</vt:lpstr>
      <vt:lpstr>Quick Tasks (Cov Ua Tau Ceev)</vt:lpstr>
      <vt:lpstr>Your Top Apps (Cov Apps koj siv tshaj)</vt:lpstr>
      <vt:lpstr>Puas muaj lus nug?</vt:lpstr>
      <vt:lpstr>Hloov Tus Kheej Cov Ntaub Ntawv</vt:lpstr>
      <vt:lpstr>Hloov Tus Kheej Cov Ntaub Ntawv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Kho Tus Kheej Cov Ntaub Ntawv (Hauv xovtooj)</vt:lpstr>
      <vt:lpstr>PowerPoint Presentation</vt:lpstr>
      <vt:lpstr>PowerPoint Presentation</vt:lpstr>
      <vt:lpstr>Sim: Saib tus kheej cov ntaub ntawv</vt:lpstr>
      <vt:lpstr>Cov Kev Pab thiab Kauj Ruam Tom Ntej</vt:lpstr>
      <vt:lpstr>Kaw Tawm (Log off)</vt:lpstr>
      <vt:lpstr>Kaw Tawm (Log off)</vt:lpstr>
      <vt:lpstr>HR Guides (Cov Kev Qhia) rau Cov Neeg Ua Num </vt:lpstr>
      <vt:lpstr>Cov Kauj Ruam Tom Ntej</vt:lpstr>
      <vt:lpstr>Ua tsaug!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Jzong Thao</cp:lastModifiedBy>
  <cp:revision>29</cp:revision>
  <dcterms:created xsi:type="dcterms:W3CDTF">2025-03-04T16:59:30Z</dcterms:created>
  <dcterms:modified xsi:type="dcterms:W3CDTF">2025-07-15T19:30:32Z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