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147375955" r:id="rId5"/>
    <p:sldId id="2147376027" r:id="rId6"/>
    <p:sldId id="2147375930" r:id="rId7"/>
    <p:sldId id="2147375929" r:id="rId8"/>
    <p:sldId id="2147375958" r:id="rId9"/>
    <p:sldId id="2147375959" r:id="rId10"/>
    <p:sldId id="2147375960" r:id="rId11"/>
    <p:sldId id="2147375860" r:id="rId12"/>
    <p:sldId id="2147375961" r:id="rId13"/>
    <p:sldId id="2147375962" r:id="rId14"/>
    <p:sldId id="2147375963" r:id="rId15"/>
    <p:sldId id="2147375876" r:id="rId16"/>
    <p:sldId id="2147375894" r:id="rId17"/>
    <p:sldId id="2147375964" r:id="rId18"/>
    <p:sldId id="2147375965" r:id="rId19"/>
    <p:sldId id="2147375966" r:id="rId20"/>
    <p:sldId id="2147375967" r:id="rId21"/>
    <p:sldId id="2147375968" r:id="rId22"/>
    <p:sldId id="2147375969" r:id="rId23"/>
    <p:sldId id="2147375883" r:id="rId24"/>
    <p:sldId id="2147375884" r:id="rId25"/>
    <p:sldId id="2147375970" r:id="rId26"/>
    <p:sldId id="2147375886" r:id="rId27"/>
    <p:sldId id="2147375873" r:id="rId28"/>
    <p:sldId id="2147375971" r:id="rId29"/>
    <p:sldId id="2147375933" r:id="rId30"/>
    <p:sldId id="2147375900" r:id="rId31"/>
    <p:sldId id="2147375972" r:id="rId32"/>
    <p:sldId id="2147375973" r:id="rId33"/>
    <p:sldId id="2147375974" r:id="rId34"/>
    <p:sldId id="2147375975" r:id="rId35"/>
    <p:sldId id="2147375976" r:id="rId36"/>
    <p:sldId id="2147375977" r:id="rId37"/>
    <p:sldId id="2147375978" r:id="rId38"/>
    <p:sldId id="2147375979" r:id="rId39"/>
    <p:sldId id="2147375980" r:id="rId40"/>
    <p:sldId id="2147375981" r:id="rId41"/>
    <p:sldId id="2147375982" r:id="rId42"/>
    <p:sldId id="2147375983" r:id="rId43"/>
    <p:sldId id="2147375984" r:id="rId44"/>
    <p:sldId id="2147375985" r:id="rId45"/>
    <p:sldId id="2147375986" r:id="rId46"/>
    <p:sldId id="2147375987" r:id="rId47"/>
    <p:sldId id="2147375988" r:id="rId48"/>
    <p:sldId id="2147375989" r:id="rId49"/>
    <p:sldId id="2147375990" r:id="rId50"/>
    <p:sldId id="2147376026" r:id="rId51"/>
    <p:sldId id="2147375896" r:id="rId52"/>
    <p:sldId id="2147375890" r:id="rId53"/>
    <p:sldId id="2147375891" r:id="rId54"/>
    <p:sldId id="2147375892" r:id="rId55"/>
    <p:sldId id="2147376022" r:id="rId56"/>
    <p:sldId id="2147375874" r:id="rId57"/>
    <p:sldId id="2147375875" r:id="rId58"/>
    <p:sldId id="2147375877" r:id="rId59"/>
    <p:sldId id="2147375878" r:id="rId60"/>
    <p:sldId id="2147376023" r:id="rId61"/>
    <p:sldId id="2147375956" r:id="rId62"/>
    <p:sldId id="2147376024" r:id="rId63"/>
    <p:sldId id="2147376025" r:id="rId64"/>
    <p:sldId id="2147376014" r:id="rId65"/>
    <p:sldId id="2147376019" r:id="rId66"/>
    <p:sldId id="2147376021" r:id="rId67"/>
    <p:sldId id="2147376015" r:id="rId68"/>
    <p:sldId id="2147376016" r:id="rId69"/>
    <p:sldId id="214737601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5955"/>
            <p14:sldId id="2147376027"/>
            <p14:sldId id="2147375930"/>
            <p14:sldId id="2147375929"/>
            <p14:sldId id="2147375958"/>
            <p14:sldId id="2147375959"/>
            <p14:sldId id="2147375960"/>
          </p14:sldIdLst>
        </p14:section>
        <p14:section name="Workday Overview" id="{FD08CA8B-A910-41DA-91B5-FE08CB4289E3}">
          <p14:sldIdLst>
            <p14:sldId id="2147375860"/>
            <p14:sldId id="2147375961"/>
            <p14:sldId id="2147375962"/>
            <p14:sldId id="2147375963"/>
          </p14:sldIdLst>
        </p14:section>
        <p14:section name="Logging into Workday" id="{E10813D2-6768-4035-BF0D-51F1447654E7}">
          <p14:sldIdLst>
            <p14:sldId id="2147375876"/>
            <p14:sldId id="2147375894"/>
            <p14:sldId id="2147375964"/>
            <p14:sldId id="2147375965"/>
            <p14:sldId id="2147375966"/>
            <p14:sldId id="2147375967"/>
            <p14:sldId id="2147375968"/>
            <p14:sldId id="2147375969"/>
            <p14:sldId id="2147375883"/>
            <p14:sldId id="2147375884"/>
            <p14:sldId id="2147375970"/>
            <p14:sldId id="2147375886"/>
            <p14:sldId id="2147375873"/>
            <p14:sldId id="2147375971"/>
            <p14:sldId id="2147375933"/>
          </p14:sldIdLst>
        </p14:section>
        <p14:section name="Tour of the home page" id="{D342BBB2-A4EF-4033-9A97-71C465AA78F6}">
          <p14:sldIdLst>
            <p14:sldId id="2147375900"/>
            <p14:sldId id="2147375972"/>
            <p14:sldId id="2147375973"/>
            <p14:sldId id="2147375974"/>
            <p14:sldId id="2147375975"/>
            <p14:sldId id="2147375976"/>
            <p14:sldId id="2147375977"/>
            <p14:sldId id="2147375978"/>
            <p14:sldId id="2147375979"/>
            <p14:sldId id="2147375980"/>
            <p14:sldId id="2147375981"/>
            <p14:sldId id="2147375982"/>
            <p14:sldId id="2147375983"/>
            <p14:sldId id="2147375984"/>
            <p14:sldId id="2147375985"/>
            <p14:sldId id="2147375986"/>
            <p14:sldId id="2147375987"/>
            <p14:sldId id="2147375988"/>
            <p14:sldId id="2147375989"/>
            <p14:sldId id="2147375990"/>
            <p14:sldId id="2147376026"/>
          </p14:sldIdLst>
        </p14:section>
        <p14:section name="Update personal information" id="{AD6255B4-C023-4B69-B485-D2907B9DF9A2}">
          <p14:sldIdLst>
            <p14:sldId id="2147375896"/>
            <p14:sldId id="2147375890"/>
            <p14:sldId id="2147375891"/>
            <p14:sldId id="2147375892"/>
            <p14:sldId id="2147376022"/>
            <p14:sldId id="2147375874"/>
            <p14:sldId id="2147375875"/>
            <p14:sldId id="2147375877"/>
            <p14:sldId id="2147375878"/>
            <p14:sldId id="2147376023"/>
            <p14:sldId id="2147375956"/>
            <p14:sldId id="2147376024"/>
            <p14:sldId id="2147376025"/>
          </p14:sldIdLst>
        </p14:section>
        <p14:section name="Resources and next steps" id="{97BC8016-1E92-470A-A37E-18C5B5488D13}">
          <p14:sldIdLst>
            <p14:sldId id="2147376014"/>
            <p14:sldId id="2147376019"/>
            <p14:sldId id="2147376021"/>
            <p14:sldId id="2147376015"/>
            <p14:sldId id="2147376016"/>
            <p14:sldId id="214737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4B8EDA4A-4D1E-1F35-6BC4-32BC10B67B32}" name="Elizabeth Gaytan" initials="EG" userId="S::ejdennison@wisc.edu::3e617daa-4841-432f-b8be-1abd08f7b739" providerId="AD"/>
  <p188:author id="{6342426A-21C4-6ED3-5F4A-DE8E553A859E}" name="Parwat Regmi" initials="PR" userId="S::pregmi@wisc.edu::8388b3af-b5bb-4fce-9453-c13e5a190ec0" providerId="AD"/>
  <p188:author id="{9707CC9F-810D-CD58-FC4E-3A130C35EACD}" name="BRIANNE CAPPER" initials="BC" userId="S::bcapper@wisc.edu::bd3317a7-5dec-4b6b-89a2-741304167499" providerId="AD"/>
  <p188:author id="{086F3ACB-8F73-2F1C-BAE8-DD817063684C}" name="ANNA VEMBU JULIAN" initials="AJ" userId="S::apvembu@wisc.edu::ab652d7d-0957-494d-8e99-8f27fcb04ca8" providerId="AD"/>
  <p188:author id="{EC0FDCD3-53E4-60AD-4AC8-F92B350E3AE0}" name="MICHELLE A WIEGMANN" initials="MW" userId="S::mwiegmann@wisc.edu::3684b05a-8b98-47f9-bc0d-1333e6fda1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0000"/>
    <a:srgbClr val="86C2D0"/>
    <a:srgbClr val="398293"/>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158F8-AE64-4F2F-A7F9-D317431AB9E4}" v="275" dt="2025-06-30T15:17:57.842"/>
    <p1510:client id="{796B326D-1852-B550-9857-1B45712B0D7B}" v="11" dt="2025-06-30T19:33:17.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00"/>
              </a:lnSpc>
              <a:buNone/>
            </a:pPr>
            <a:r>
              <a:rPr lang="en-US" sz="1800" b="0" i="0">
                <a:solidFill>
                  <a:srgbClr val="000000"/>
                </a:solidFill>
                <a:effectLst/>
                <a:latin typeface="Open Sans" panose="020B0606030504020204" pitchFamily="34" charset="0"/>
              </a:rPr>
              <a:t>Welcome to the Workday In-Person Training Series. My name is [name] and I'll be facilitating today's training. I work at [your unit] as a [your job title].  </a:t>
            </a:r>
            <a:endParaRPr lang="en-US" b="0" i="0">
              <a:solidFill>
                <a:srgbClr val="000000"/>
              </a:solidFill>
              <a:effectLst/>
              <a:latin typeface="Segoe UI" panose="020B0502040204020203" pitchFamily="34" charset="0"/>
            </a:endParaRPr>
          </a:p>
          <a:p>
            <a:pPr algn="l" rtl="0" fontAlgn="base">
              <a:lnSpc>
                <a:spcPts val="1500"/>
              </a:lnSpc>
              <a:buNone/>
            </a:pPr>
            <a:r>
              <a:rPr lang="en-US" sz="1800" b="0" i="0">
                <a:solidFill>
                  <a:srgbClr val="000000"/>
                </a:solidFill>
                <a:effectLst/>
                <a:latin typeface="Open Sans" panose="020B0606030504020204" pitchFamily="34" charset="0"/>
              </a:rPr>
              <a:t> </a:t>
            </a:r>
            <a:endParaRPr lang="en-US" b="0" i="0">
              <a:solidFill>
                <a:srgbClr val="000000"/>
              </a:solidFill>
              <a:effectLst/>
              <a:latin typeface="Segoe UI" panose="020B0502040204020203" pitchFamily="34" charset="0"/>
            </a:endParaRPr>
          </a:p>
          <a:p>
            <a:pPr algn="l" rtl="0" fontAlgn="base">
              <a:lnSpc>
                <a:spcPts val="1500"/>
              </a:lnSpc>
              <a:buNone/>
            </a:pPr>
            <a:r>
              <a:rPr lang="en-US" sz="1800" b="0" i="0">
                <a:solidFill>
                  <a:srgbClr val="000000"/>
                </a:solidFill>
                <a:effectLst/>
                <a:latin typeface="Open Sans" panose="020B0606030504020204" pitchFamily="34" charset="0"/>
              </a:rPr>
              <a:t>With us here today to help are [introduce helpers]. [Allow helpers to introduce themselves – their names, where they work, </a:t>
            </a:r>
            <a:r>
              <a:rPr lang="en-US" sz="1800" b="0" i="0" err="1">
                <a:solidFill>
                  <a:srgbClr val="000000"/>
                </a:solidFill>
                <a:effectLst/>
                <a:latin typeface="Open Sans" panose="020B0606030504020204" pitchFamily="34" charset="0"/>
              </a:rPr>
              <a:t>etc</a:t>
            </a:r>
            <a:r>
              <a:rPr lang="en-US" sz="1800" b="0" i="0">
                <a:solidFill>
                  <a:srgbClr val="000000"/>
                </a:solidFill>
                <a:effectLst/>
                <a:latin typeface="Open Sans" panose="020B0606030504020204" pitchFamily="34" charset="0"/>
              </a:rPr>
              <a:t>].  </a:t>
            </a:r>
            <a:endParaRPr lang="en-US" b="0" i="0">
              <a:solidFill>
                <a:srgbClr val="000000"/>
              </a:solidFill>
              <a:effectLst/>
              <a:latin typeface="Segoe UI" panose="020B0502040204020203" pitchFamily="34" charset="0"/>
            </a:endParaRPr>
          </a:p>
          <a:p>
            <a:pPr algn="l" rtl="0" fontAlgn="base">
              <a:lnSpc>
                <a:spcPts val="1500"/>
              </a:lnSpc>
              <a:buNone/>
            </a:pPr>
            <a:r>
              <a:rPr lang="en-US" sz="1800" b="0" i="0">
                <a:solidFill>
                  <a:srgbClr val="000000"/>
                </a:solidFill>
                <a:effectLst/>
                <a:latin typeface="Open Sans" panose="020B0606030504020204" pitchFamily="34" charset="0"/>
              </a:rPr>
              <a:t>  </a:t>
            </a:r>
            <a:endParaRPr lang="en-US" b="0" i="0">
              <a:solidFill>
                <a:srgbClr val="000000"/>
              </a:solidFill>
              <a:effectLst/>
              <a:latin typeface="Segoe UI" panose="020B0502040204020203" pitchFamily="34" charset="0"/>
            </a:endParaRPr>
          </a:p>
          <a:p>
            <a:pPr algn="l" rtl="0" fontAlgn="base">
              <a:lnSpc>
                <a:spcPts val="1500"/>
              </a:lnSpc>
            </a:pPr>
            <a:r>
              <a:rPr lang="en-US" sz="1800" b="0" i="0">
                <a:solidFill>
                  <a:srgbClr val="000000"/>
                </a:solidFill>
                <a:effectLst/>
                <a:latin typeface="Open Sans" panose="020B0606030504020204" pitchFamily="34" charset="0"/>
              </a:rPr>
              <a:t>If you haven't yet signed in, we will bring the sign-in sheet to you, so you can raise your hand.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158215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advantages of Workday. For an employee, a few key ones are </a:t>
            </a:r>
          </a:p>
          <a:p>
            <a:pPr marL="171450" indent="-171450">
              <a:buFont typeface="Arial"/>
              <a:buChar char="•"/>
            </a:pPr>
            <a:r>
              <a:rPr lang="en-US"/>
              <a:t>You can use the mobile app to access your information </a:t>
            </a:r>
          </a:p>
          <a:p>
            <a:pPr marL="171450" indent="-171450">
              <a:buFont typeface="Arial"/>
              <a:buChar char="•"/>
            </a:pPr>
            <a:r>
              <a:rPr lang="en-US"/>
              <a:t>The search bar helps you find what you need quickly</a:t>
            </a:r>
          </a:p>
          <a:p>
            <a:pPr marL="171450" indent="-171450">
              <a:buFont typeface="Arial"/>
              <a:buChar char="•"/>
            </a:pPr>
            <a:r>
              <a:rPr lang="en-US"/>
              <a:t>You can change your personal information as well</a:t>
            </a:r>
          </a:p>
          <a:p>
            <a:endParaRPr lang="en-US"/>
          </a:p>
          <a:p>
            <a:r>
              <a:rPr lang="en-US"/>
              <a:t>I think a huge benefit of Workday is that all these things are in one spot. Instead of logging into different systems, you will log into Workday and you can see all your employment information.</a:t>
            </a:r>
          </a:p>
          <a:p>
            <a:endParaRPr lang="en-US"/>
          </a:p>
          <a:p>
            <a:r>
              <a:rPr lang="en-US"/>
              <a:t>Throughout today and the next two weeks, we will talk about key features you may use regularly. And we’ll give you time to explore Workday and practice doing specific actions. </a:t>
            </a:r>
          </a:p>
          <a:p>
            <a:endParaRPr lang="en-US"/>
          </a:p>
          <a:p>
            <a:r>
              <a:rPr lang="en-US"/>
              <a:t>So let's get started!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9893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are going to look at the ways that you can log into Workday. </a:t>
            </a:r>
          </a:p>
          <a:p>
            <a:endParaRPr lang="en-US"/>
          </a:p>
          <a:p>
            <a:r>
              <a:rPr lang="en-US"/>
              <a:t>You have two options: from your smart phone with the Workday mobile app or online using a computer or web browser. </a:t>
            </a:r>
          </a:p>
          <a:p>
            <a:endParaRPr lang="en-US"/>
          </a:p>
          <a:p>
            <a:r>
              <a:rPr lang="en-US"/>
              <a:t>We are going to review all of the steps to download the mobile app, and then we will look at how you can log into Workday on a computer. After that, we will give you all time to get logged into Workday, and we will walk around and help as needed.</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12</a:t>
            </a:fld>
            <a:endParaRPr lang="en-US"/>
          </a:p>
        </p:txBody>
      </p:sp>
    </p:spTree>
    <p:extLst>
      <p:ext uri="{BB962C8B-B14F-4D97-AF65-F5344CB8AC3E}">
        <p14:creationId xmlns:p14="http://schemas.microsoft.com/office/powerpoint/2010/main" val="26224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today, here are the things you will need. </a:t>
            </a:r>
          </a:p>
          <a:p>
            <a:pPr marL="171450" indent="-171450">
              <a:buFont typeface="Arial" panose="020B0604020202020204" pitchFamily="34" charset="0"/>
              <a:buChar char="•"/>
            </a:pPr>
            <a:r>
              <a:rPr lang="en-US"/>
              <a:t>To get logged into Workday, you will need a computer or smartphone.</a:t>
            </a:r>
          </a:p>
          <a:p>
            <a:pPr marL="171450" indent="-171450">
              <a:buFont typeface="Arial" panose="020B0604020202020204" pitchFamily="34" charset="0"/>
              <a:buChar char="•"/>
            </a:pPr>
            <a:r>
              <a:rPr lang="en-US"/>
              <a:t>You will also need your personal NetID and password.</a:t>
            </a:r>
          </a:p>
          <a:p>
            <a:pPr marL="171450" indent="-171450">
              <a:buFont typeface="Arial" panose="020B0604020202020204" pitchFamily="34" charset="0"/>
              <a:buChar char="•"/>
            </a:pPr>
            <a:r>
              <a:rPr lang="en-US"/>
              <a:t>You will then have to authenticate using Duo, so you’ll either need your smartphone, or your duo device to authenticate.</a:t>
            </a:r>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15523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talk about instructions to download the mobile app. This is optional. You do not have to download the mobile app. However, if you use your phone everyday, it might be easier than logging into a computer.</a:t>
            </a:r>
          </a:p>
          <a:p>
            <a:endParaRPr lang="en-US"/>
          </a:p>
          <a:p>
            <a:r>
              <a:rPr lang="en-US"/>
              <a:t>If you want to download the mobile app now, you can pull out your phone and follow the instructions. You can let the app download while we look at other instructions in Workday. </a:t>
            </a:r>
          </a:p>
          <a:p>
            <a:endParaRPr lang="en-US"/>
          </a:p>
          <a:p>
            <a:pPr marL="514350" indent="-514350">
              <a:lnSpc>
                <a:spcPct val="90000"/>
              </a:lnSpc>
              <a:spcBef>
                <a:spcPts val="1000"/>
              </a:spcBef>
              <a:buAutoNum type="arabicPeriod"/>
            </a:pPr>
            <a:r>
              <a:rPr lang="en-US"/>
              <a:t>First, go to the </a:t>
            </a:r>
            <a:r>
              <a:rPr lang="en-US" b="1"/>
              <a:t>Apple App Store </a:t>
            </a:r>
            <a:r>
              <a:rPr lang="en-US"/>
              <a:t>or </a:t>
            </a:r>
            <a:r>
              <a:rPr lang="en-US" b="1"/>
              <a:t>Google Play Store</a:t>
            </a:r>
            <a:endParaRPr lang="en-US"/>
          </a:p>
          <a:p>
            <a:pPr marL="514350" indent="-514350">
              <a:lnSpc>
                <a:spcPct val="90000"/>
              </a:lnSpc>
              <a:spcBef>
                <a:spcPts val="1000"/>
              </a:spcBef>
              <a:buAutoNum type="arabicPeriod"/>
            </a:pPr>
            <a:r>
              <a:rPr lang="en-US"/>
              <a:t>Search for </a:t>
            </a:r>
            <a:r>
              <a:rPr lang="en-US" b="1"/>
              <a:t>Workday</a:t>
            </a:r>
            <a:r>
              <a:rPr lang="en-US"/>
              <a:t> in the search field. </a:t>
            </a:r>
          </a:p>
          <a:p>
            <a:pPr marL="514350" indent="-514350">
              <a:lnSpc>
                <a:spcPct val="90000"/>
              </a:lnSpc>
              <a:spcBef>
                <a:spcPts val="1000"/>
              </a:spcBef>
              <a:buAutoNum type="arabicPeriod"/>
            </a:pPr>
            <a:r>
              <a:rPr lang="en-US"/>
              <a:t>Look for the W logo to know that you have the right app.</a:t>
            </a:r>
          </a:p>
          <a:p>
            <a:pPr marL="514350" indent="-514350">
              <a:lnSpc>
                <a:spcPct val="90000"/>
              </a:lnSpc>
              <a:spcBef>
                <a:spcPts val="1000"/>
              </a:spcBef>
              <a:buAutoNum type="arabicPeriod"/>
            </a:pPr>
            <a:r>
              <a:rPr lang="en-US"/>
              <a:t>Select </a:t>
            </a:r>
            <a:r>
              <a:rPr lang="en-US" b="1"/>
              <a:t>Install </a:t>
            </a:r>
            <a:r>
              <a:rPr lang="en-US"/>
              <a:t>or</a:t>
            </a:r>
            <a:r>
              <a:rPr lang="en-US" b="1"/>
              <a:t> Get </a:t>
            </a:r>
            <a:r>
              <a:rPr lang="en-US"/>
              <a:t>and accept application permissions, if necessary</a:t>
            </a:r>
          </a:p>
          <a:p>
            <a:pPr marL="514350" indent="-514350">
              <a:lnSpc>
                <a:spcPct val="90000"/>
              </a:lnSpc>
              <a:spcBef>
                <a:spcPts val="1000"/>
              </a:spcBef>
              <a:buAutoNum type="arabicPeriod"/>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198889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First, Open the </a:t>
            </a:r>
            <a:r>
              <a:rPr lang="en-US" b="1" dirty="0"/>
              <a:t>Workday Mobile</a:t>
            </a:r>
            <a:r>
              <a:rPr lang="en-US" dirty="0"/>
              <a:t> app</a:t>
            </a:r>
          </a:p>
          <a:p>
            <a:pPr>
              <a:lnSpc>
                <a:spcPct val="90000"/>
              </a:lnSpc>
              <a:spcBef>
                <a:spcPts val="1000"/>
              </a:spcBef>
            </a:pPr>
            <a:r>
              <a:rPr lang="en-US" dirty="0"/>
              <a:t>Then, tap </a:t>
            </a:r>
            <a:r>
              <a:rPr lang="en-US" b="1" dirty="0"/>
              <a:t>Log in</a:t>
            </a:r>
            <a:endParaRPr lang="en-US" dirty="0"/>
          </a:p>
          <a:p>
            <a:pPr>
              <a:lnSpc>
                <a:spcPct val="90000"/>
              </a:lnSpc>
              <a:spcBef>
                <a:spcPts val="600"/>
              </a:spcBef>
              <a:spcAft>
                <a:spcPts val="300"/>
              </a:spcAft>
            </a:pPr>
            <a:r>
              <a:rPr lang="en-US" dirty="0"/>
              <a:t>Enter the organization ID in the </a:t>
            </a:r>
            <a:r>
              <a:rPr lang="en-US" b="1" dirty="0"/>
              <a:t>Your Organization ID</a:t>
            </a:r>
            <a:r>
              <a:rPr lang="en-US" dirty="0"/>
              <a:t> field, or scan the QR code</a:t>
            </a:r>
          </a:p>
          <a:p>
            <a:pPr marL="914400" lvl="1" indent="-457200">
              <a:lnSpc>
                <a:spcPct val="90000"/>
              </a:lnSpc>
              <a:spcBef>
                <a:spcPts val="600"/>
              </a:spcBef>
              <a:spcAft>
                <a:spcPts val="300"/>
              </a:spcAft>
              <a:buFont typeface="Courier New,monospace"/>
              <a:buChar char="•"/>
            </a:pPr>
            <a:r>
              <a:rPr lang="en-US" dirty="0"/>
              <a:t>Organization ID: XXXXXXXXX</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70291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you will tap </a:t>
            </a:r>
            <a:r>
              <a:rPr lang="en-US" b="1">
                <a:latin typeface="Calibri"/>
                <a:ea typeface="Calibri"/>
                <a:cs typeface="Calibri"/>
              </a:rPr>
              <a:t>Single Sign On</a:t>
            </a: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75855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r>
              <a:rPr lang="en-US">
                <a:latin typeface="Calibri"/>
                <a:ea typeface="Calibri"/>
                <a:cs typeface="Calibri"/>
              </a:rPr>
              <a:t>That will take you to this screen, where you need to select </a:t>
            </a:r>
            <a:r>
              <a:rPr lang="en-US"/>
              <a:t> </a:t>
            </a:r>
            <a:r>
              <a:rPr lang="en-US" b="1"/>
              <a:t>UW-Madison</a:t>
            </a:r>
            <a:r>
              <a:rPr lang="en-US"/>
              <a:t> from the dropdown menu</a:t>
            </a:r>
          </a:p>
          <a:p>
            <a:pPr>
              <a:lnSpc>
                <a:spcPct val="90000"/>
              </a:lnSpc>
              <a:spcBef>
                <a:spcPts val="600"/>
              </a:spcBef>
              <a:spcAft>
                <a:spcPts val="300"/>
              </a:spcAft>
            </a:pPr>
            <a:endParaRPr lang="en-US"/>
          </a:p>
          <a:p>
            <a:pPr>
              <a:lnSpc>
                <a:spcPct val="90000"/>
              </a:lnSpc>
              <a:spcBef>
                <a:spcPts val="600"/>
              </a:spcBef>
              <a:spcAft>
                <a:spcPts val="300"/>
              </a:spcAft>
            </a:pPr>
            <a:r>
              <a:rPr lang="en-US"/>
              <a:t>Then tap </a:t>
            </a:r>
            <a:r>
              <a:rPr lang="en-US" b="1"/>
              <a:t>Go</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975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Here is where you will need to enter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Type in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tap Log In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33053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You will then need to verify your account.</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You can enter the verification code on your phone or tap “other options” and enter your Duo mobile passcode.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After this step, you should be logged into Workday on your phone.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19</a:t>
            </a:fld>
            <a:endParaRPr lang="en-US"/>
          </a:p>
        </p:txBody>
      </p:sp>
    </p:spTree>
    <p:extLst>
      <p:ext uri="{BB962C8B-B14F-4D97-AF65-F5344CB8AC3E}">
        <p14:creationId xmlns:p14="http://schemas.microsoft.com/office/powerpoint/2010/main" val="2687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use a computer to access Workday. You can use any web browser, but for today and the other sessions, we will be using Chrome. You’ll see that your computer is already set up to use Chrome.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3281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what you can expect to do during our time together. </a:t>
            </a:r>
          </a:p>
          <a:p>
            <a:r>
              <a:rPr lang="en-US" dirty="0"/>
              <a:t>We will...</a:t>
            </a:r>
          </a:p>
          <a:p>
            <a:pPr marL="171450" indent="-171450">
              <a:lnSpc>
                <a:spcPct val="90000"/>
              </a:lnSpc>
              <a:spcBef>
                <a:spcPts val="1000"/>
              </a:spcBef>
              <a:buFont typeface="Arial"/>
              <a:buChar char="•"/>
            </a:pPr>
            <a:r>
              <a:rPr lang="en-US" dirty="0"/>
              <a:t>review how to complete tasks in Workday</a:t>
            </a:r>
          </a:p>
          <a:p>
            <a:pPr marL="171450" indent="-171450">
              <a:lnSpc>
                <a:spcPct val="90000"/>
              </a:lnSpc>
              <a:spcBef>
                <a:spcPts val="1000"/>
              </a:spcBef>
              <a:buFont typeface="Arial"/>
              <a:buChar char="•"/>
            </a:pPr>
            <a:r>
              <a:rPr lang="en-US" dirty="0"/>
              <a:t>give you time to practice completing tasks</a:t>
            </a:r>
          </a:p>
          <a:p>
            <a:pPr lvl="1" indent="-171450">
              <a:lnSpc>
                <a:spcPct val="90000"/>
              </a:lnSpc>
              <a:spcBef>
                <a:spcPts val="1000"/>
              </a:spcBef>
              <a:buFont typeface="Courier New"/>
              <a:buChar char="o"/>
            </a:pPr>
            <a:r>
              <a:rPr lang="en-US" dirty="0"/>
              <a:t>You'll see the computers in front of you, and we will walk through using those here in a little bit.</a:t>
            </a:r>
          </a:p>
          <a:p>
            <a:pPr lvl="1" indent="-171450">
              <a:lnSpc>
                <a:spcPct val="90000"/>
              </a:lnSpc>
              <a:spcBef>
                <a:spcPts val="1000"/>
              </a:spcBef>
              <a:buFont typeface="Courier New"/>
              <a:buChar char="o"/>
            </a:pPr>
            <a:endParaRPr lang="en-US" dirty="0"/>
          </a:p>
          <a:p>
            <a:pPr>
              <a:lnSpc>
                <a:spcPct val="90000"/>
              </a:lnSpc>
              <a:spcBef>
                <a:spcPts val="1000"/>
              </a:spcBef>
            </a:pPr>
            <a:r>
              <a:rPr lang="en-US" dirty="0"/>
              <a:t>Some things we will not be able to do today...</a:t>
            </a:r>
          </a:p>
          <a:p>
            <a:pPr marL="171450" indent="-171450">
              <a:lnSpc>
                <a:spcPct val="90000"/>
              </a:lnSpc>
              <a:spcBef>
                <a:spcPts val="1000"/>
              </a:spcBef>
              <a:buFont typeface="Arial"/>
              <a:buChar char="•"/>
            </a:pPr>
            <a:r>
              <a:rPr lang="en-US" dirty="0"/>
              <a:t>answer personal employee questions</a:t>
            </a:r>
          </a:p>
          <a:p>
            <a:pPr lvl="1" indent="-171450">
              <a:lnSpc>
                <a:spcPct val="90000"/>
              </a:lnSpc>
              <a:spcBef>
                <a:spcPts val="1000"/>
              </a:spcBef>
              <a:buFont typeface="Courier New"/>
              <a:buChar char="o"/>
            </a:pPr>
            <a:r>
              <a:rPr lang="en-US" dirty="0"/>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dirty="0"/>
              <a:t>address department-specific policies or procedures</a:t>
            </a:r>
          </a:p>
          <a:p>
            <a:pPr lvl="1" indent="-171450">
              <a:lnSpc>
                <a:spcPct val="90000"/>
              </a:lnSpc>
              <a:spcBef>
                <a:spcPts val="1000"/>
              </a:spcBef>
              <a:buFont typeface="Courier New"/>
              <a:buChar char="o"/>
            </a:pPr>
            <a:r>
              <a:rPr lang="en-US" dirty="0"/>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computer is set up to bring you right to </a:t>
            </a:r>
            <a:r>
              <a:rPr lang="en-US" err="1"/>
              <a:t>MyUW</a:t>
            </a:r>
            <a:r>
              <a:rPr lang="en-US"/>
              <a:t>, but we are going to review all of the steps in case you want to access it on your own outside of today’s session.</a:t>
            </a:r>
          </a:p>
          <a:p>
            <a:pPr marL="228600" indent="-228600">
              <a:buFont typeface="+mj-lt"/>
              <a:buAutoNum type="arabicPeriod"/>
            </a:pPr>
            <a:r>
              <a:rPr lang="en-US"/>
              <a:t>First, you’ll open your internet browser,</a:t>
            </a:r>
          </a:p>
          <a:p>
            <a:pPr marL="228600" indent="-228600">
              <a:buFont typeface="+mj-lt"/>
              <a:buAutoNum type="arabicPeriod"/>
            </a:pPr>
            <a:r>
              <a:rPr lang="en-US"/>
              <a:t>Then, type in my.wisc.edu into the address bar.</a:t>
            </a:r>
          </a:p>
          <a:p>
            <a:pPr marL="228600" indent="-228600">
              <a:buFont typeface="+mj-lt"/>
              <a:buAutoNum type="arabicPeriod"/>
            </a:pPr>
            <a:r>
              <a:rPr lang="en-US"/>
              <a:t>And then hit enter</a:t>
            </a:r>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521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you have to enter your NetID and password.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35279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you’ll have to authenticate. So enter the verification code on your smartphone, or tap “other options” and enter your Duo mobile passcode.</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119939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logged into MYUW, the Workday app will be automatically added to your </a:t>
            </a:r>
            <a:r>
              <a:rPr lang="en-US" err="1"/>
              <a:t>MyUW</a:t>
            </a:r>
            <a:r>
              <a:rPr lang="en-US"/>
              <a:t> website. The location of the Workday tile may be at the top, or somewhere else. </a:t>
            </a:r>
          </a:p>
          <a:p>
            <a:r>
              <a:rPr lang="en-US"/>
              <a:t>8. Find the Workday app,</a:t>
            </a:r>
          </a:p>
          <a:p>
            <a:r>
              <a:rPr lang="en-US"/>
              <a:t>9. Click “Launch full app” and that will get you logged into Workday.</a:t>
            </a:r>
            <a:br>
              <a:rPr lang="en-US"/>
            </a:b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16643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Now, everyone can practice logging into Workday.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screen, you will see the instructions.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Font typeface="+mj-lt"/>
              <a:buNone/>
            </a:pPr>
            <a:endParaRPr lang="en-US" sz="1800" b="0" i="0" u="none" strike="noStrike">
              <a:solidFill>
                <a:srgbClr val="000000"/>
              </a:solidFill>
              <a:effectLst/>
              <a:latin typeface="Aptos" panose="020B0004020202020204" pitchFamily="34" charset="0"/>
            </a:endParaRPr>
          </a:p>
          <a:p>
            <a:pPr algn="l" rtl="0" fontAlgn="base">
              <a:buFont typeface="+mj-lt"/>
              <a:buNone/>
            </a:pPr>
            <a:r>
              <a:rPr lang="en-US" sz="1800" b="0" i="0" u="none" strike="noStrike">
                <a:solidFill>
                  <a:srgbClr val="000000"/>
                </a:solidFill>
                <a:effectLst/>
                <a:latin typeface="Aptos" panose="020B0004020202020204" pitchFamily="34" charset="0"/>
              </a:rPr>
              <a:t>You can use your phone or computer. You do not have to use the Workday mobile app, but if you use your phone more than a computer, you can choose to download the Workday mobile app.</a:t>
            </a:r>
            <a:r>
              <a:rPr lang="en-US" sz="1800" b="0" i="0">
                <a:solidFill>
                  <a:srgbClr val="444444"/>
                </a:solidFill>
                <a:effectLst/>
                <a:latin typeface="Aptos" panose="020B0004020202020204" pitchFamily="34" charset="0"/>
              </a:rPr>
              <a:t>​</a:t>
            </a:r>
          </a:p>
          <a:p>
            <a:pPr algn="l" rtl="0" fontAlgn="base">
              <a:buFont typeface="+mj-lt"/>
              <a:buNone/>
            </a:pPr>
            <a:endParaRPr lang="en-US" sz="1800" b="0" i="0" u="none" strike="noStrike">
              <a:solidFill>
                <a:srgbClr val="444444"/>
              </a:solidFill>
              <a:effectLst/>
              <a:latin typeface="Arial" panose="020B0604020202020204" pitchFamily="34" charset="0"/>
            </a:endParaRPr>
          </a:p>
          <a:p>
            <a:pPr algn="l" rtl="0" fontAlgn="base">
              <a:buFont typeface="+mj-lt"/>
              <a:buNone/>
            </a:pPr>
            <a:r>
              <a:rPr lang="en-US" sz="1800" b="0" i="0" u="none" strike="noStrike">
                <a:solidFill>
                  <a:srgbClr val="444444"/>
                </a:solidFill>
                <a:effectLst/>
                <a:latin typeface="Arial" panose="020B0604020202020204" pitchFamily="34" charset="0"/>
              </a:rPr>
              <a:t>On your phone or computer, log into Workday.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None/>
            </a:pPr>
            <a:endParaRPr lang="en-US" sz="1800" b="0" i="0">
              <a:solidFill>
                <a:srgbClr val="444444"/>
              </a:solidFill>
              <a:effectLst/>
              <a:latin typeface="Arial" panose="020B0604020202020204" pitchFamily="34" charset="0"/>
            </a:endParaRPr>
          </a:p>
          <a:p>
            <a:pPr algn="l" rtl="0" fontAlgn="base">
              <a:buNone/>
            </a:pPr>
            <a:r>
              <a:rPr lang="en-US" b="0" i="0" u="none" strike="noStrike">
                <a:solidFill>
                  <a:srgbClr val="000000"/>
                </a:solidFill>
                <a:effectLst/>
                <a:latin typeface="Aptos" panose="020B0004020202020204" pitchFamily="34" charset="0"/>
              </a:rPr>
              <a:t>If you think you need help, raise your hand and someone will come to help you.</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If you finish early, ask anyone around you if they need help.</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193333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 If the activity took the group the full time, give them 10 minutes. If it didn’t take the whole time, give them 5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logged into Workday, we will give you a brief tour of the home page. </a:t>
            </a:r>
          </a:p>
          <a:p>
            <a:r>
              <a:rPr lang="en-US"/>
              <a:t>We will look at some important spots for you to view to help you use the new system. Then, we will give you some time to explore and complete some actions to practice. During this time, we’d appreciate your attention so you can learn about the basics of the system.</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398478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If you are using your smartphone, this is what you should see on the homepage. It is a bit more condensed than the homepage on the computer screen, but you have the same access to view and do things on your smartphone.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173673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When you log into Workday on a computer, you will see this home page.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There are a lot of buttons that will take you to different places in Workday, so we will review some of the most important ones. The smartphone buttons should do the same things, but they may look different.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171766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first two areas we will look at are in the top left corner of the computer screen.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first button is the Wisconsin logo. This button will bring you back to this homepage from any page in Workday. So, if you’re exploring, and want to return home, you can click that button.</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 next button is the “Menu” button. This will open the Global Navigation Menu for quick access to the different apps in Workday, like the Jobs Hub, or the Benefits and Pay Hub.</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2830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talk about some things we will review over the next few weeks. We will review how to</a:t>
            </a:r>
          </a:p>
          <a:p>
            <a:pPr marL="171450" indent="-171450">
              <a:lnSpc>
                <a:spcPct val="90000"/>
              </a:lnSpc>
              <a:spcBef>
                <a:spcPts val="1000"/>
              </a:spcBef>
              <a:buFont typeface="Arial"/>
              <a:buChar char="•"/>
            </a:pPr>
            <a:r>
              <a:rPr lang="en-US"/>
              <a:t>Log into Workday</a:t>
            </a:r>
          </a:p>
          <a:p>
            <a:pPr marL="171450" indent="-171450">
              <a:lnSpc>
                <a:spcPct val="90000"/>
              </a:lnSpc>
              <a:spcBef>
                <a:spcPts val="1000"/>
              </a:spcBef>
              <a:buFont typeface="Arial"/>
              <a:buChar char="•"/>
            </a:pPr>
            <a:r>
              <a:rPr lang="en-US"/>
              <a:t>View </a:t>
            </a:r>
            <a:r>
              <a:rPr lang="en-US" err="1"/>
              <a:t>payslips</a:t>
            </a:r>
            <a:r>
              <a:rPr lang="en-US"/>
              <a:t> and leave balances</a:t>
            </a:r>
          </a:p>
          <a:p>
            <a:pPr marL="171450" indent="-171450">
              <a:lnSpc>
                <a:spcPct val="90000"/>
              </a:lnSpc>
              <a:spcBef>
                <a:spcPts val="1000"/>
              </a:spcBef>
              <a:buFont typeface="Arial"/>
              <a:buChar char="•"/>
            </a:pPr>
            <a:r>
              <a:rPr lang="en-US"/>
              <a:t>Update tax forms (W-2, W-4) and address</a:t>
            </a:r>
          </a:p>
          <a:p>
            <a:pPr marL="171450" indent="-171450">
              <a:lnSpc>
                <a:spcPct val="90000"/>
              </a:lnSpc>
              <a:spcBef>
                <a:spcPts val="1000"/>
              </a:spcBef>
              <a:buFont typeface="Arial"/>
              <a:buChar char="•"/>
            </a:pPr>
            <a:r>
              <a:rPr lang="en-US"/>
              <a:t>How to apply for internal positions</a:t>
            </a:r>
          </a:p>
          <a:p>
            <a:pPr marL="171450" indent="-171450">
              <a:lnSpc>
                <a:spcPct val="90000"/>
              </a:lnSpc>
              <a:spcBef>
                <a:spcPts val="1000"/>
              </a:spcBef>
              <a:buFont typeface="Arial"/>
              <a:buChar char="•"/>
            </a:pPr>
            <a:r>
              <a:rPr lang="en-US"/>
              <a:t>How to get help</a:t>
            </a:r>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30145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Things look a little different in the mobile app.</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home button at the bottom will always be there, and you can tap it to return the homepage at anytime.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Aptos" panose="020B0004020202020204" pitchFamily="34" charset="0"/>
            </a:endParaRPr>
          </a:p>
          <a:p>
            <a:pPr algn="l" rtl="0" fontAlgn="base"/>
            <a:r>
              <a:rPr lang="en-US" b="0" i="0" u="none" strike="noStrike">
                <a:solidFill>
                  <a:srgbClr val="000000"/>
                </a:solidFill>
                <a:effectLst/>
                <a:latin typeface="Aptos" panose="020B0004020202020204" pitchFamily="34" charset="0"/>
              </a:rPr>
              <a:t>The menu, however, is not a button. Menu options are listed at the bottom of the screen.</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288596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To see all the Apps you can access from the Global Navigation Menu, tap the Apps button. We will review some important apps a bit later.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2397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next feature we want to highlight is the search bar. If you want to do a task or look something up, use the search bar just like you would with Google or a different search engine.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197713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search feature is also available on the mobile app. It is called “Find” with a magnifying glass, on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72749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For example, if you want to find your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you can type “pay” and the search feature will give you options. One of those is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which will take you directly to your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We will look at this a bit more in the next section.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38628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The next button we want to highlight is the notifications button, which is the bell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If you have a notification (a reminder or a message), a red circle with a number will pop up, and you can click the bell icon to read the notification.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36</a:t>
            </a:fld>
            <a:endParaRPr lang="en-US"/>
          </a:p>
        </p:txBody>
      </p:sp>
    </p:spTree>
    <p:extLst>
      <p:ext uri="{BB962C8B-B14F-4D97-AF65-F5344CB8AC3E}">
        <p14:creationId xmlns:p14="http://schemas.microsoft.com/office/powerpoint/2010/main" val="92027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bell icon in the upper right corner. Tap it to see your notifications.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368659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Next up is the “My tasks” button. In the upper right corner next to the notification bell, you’ll see a button that looks like a drawer. Click that to see your tasks.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Tasks might include courses that you need to take for your job or messages from your local HR professional.</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9473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“My tasks” button is located at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10801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up is the Profile button. This is in the top right corner, next to the notification bell and Tasks button. This may also be called the Worker Profile. This opens your employee information.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34799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Today, specifically, here are our learning objectives. By the end of today's session, you will know how to: </a:t>
            </a:r>
          </a:p>
          <a:p>
            <a:pPr marL="171450" indent="-171450">
              <a:lnSpc>
                <a:spcPct val="90000"/>
              </a:lnSpc>
              <a:spcBef>
                <a:spcPts val="1000"/>
              </a:spcBef>
              <a:buFont typeface="Arial"/>
              <a:buChar char="•"/>
            </a:pPr>
            <a:r>
              <a:rPr lang="en-US"/>
              <a:t>Log into Workday on a phone or computer</a:t>
            </a:r>
          </a:p>
          <a:p>
            <a:pPr marL="171450" indent="-171450">
              <a:lnSpc>
                <a:spcPct val="90000"/>
              </a:lnSpc>
              <a:spcBef>
                <a:spcPts val="1000"/>
              </a:spcBef>
              <a:buFont typeface="Arial"/>
              <a:buChar char="•"/>
            </a:pPr>
            <a:r>
              <a:rPr lang="en-US"/>
              <a:t>View and print a </a:t>
            </a:r>
            <a:r>
              <a:rPr lang="en-US" err="1"/>
              <a:t>payslip</a:t>
            </a:r>
            <a:endParaRPr lang="en-US"/>
          </a:p>
          <a:p>
            <a:pPr marL="171450" indent="-171450">
              <a:lnSpc>
                <a:spcPct val="90000"/>
              </a:lnSpc>
              <a:spcBef>
                <a:spcPts val="1000"/>
              </a:spcBef>
              <a:buFont typeface="Arial"/>
              <a:buChar char="•"/>
            </a:pPr>
            <a:r>
              <a:rPr lang="en-US"/>
              <a:t>Review your time off balance</a:t>
            </a:r>
          </a:p>
          <a:p>
            <a:pPr marL="171450" indent="-171450">
              <a:lnSpc>
                <a:spcPct val="90000"/>
              </a:lnSpc>
              <a:spcBef>
                <a:spcPts val="1000"/>
              </a:spcBef>
              <a:buFont typeface="Arial"/>
              <a:buChar char="•"/>
            </a:pPr>
            <a:r>
              <a:rPr lang="en-US"/>
              <a:t>Request time off</a:t>
            </a:r>
          </a:p>
        </p:txBody>
      </p:sp>
      <p:sp>
        <p:nvSpPr>
          <p:cNvPr id="4" name="Slide Number Placeholder 3"/>
          <p:cNvSpPr>
            <a:spLocks noGrp="1"/>
          </p:cNvSpPr>
          <p:nvPr>
            <p:ph type="sldNum" sz="quarter" idx="5"/>
          </p:nvPr>
        </p:nvSpPr>
        <p:spPr/>
        <p:txBody>
          <a:bodyPr/>
          <a:lstStyle/>
          <a:p>
            <a:fld id="{16E6EAC3-C8B6-4B95-84A2-1357E304DE88}" type="slidenum">
              <a:rPr lang="en-US" smtClean="0"/>
              <a:t>5</a:t>
            </a:fld>
            <a:endParaRPr lang="en-US"/>
          </a:p>
        </p:txBody>
      </p:sp>
    </p:spTree>
    <p:extLst>
      <p:ext uri="{BB962C8B-B14F-4D97-AF65-F5344CB8AC3E}">
        <p14:creationId xmlns:p14="http://schemas.microsoft.com/office/powerpoint/2010/main" val="3179876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profile icon is on the bottom bar, farthest to the right.</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163705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Now let’s look at some larger features of the homepage. The first is “Awaiting your Action”. This space shows the 3 newest tasks assigned to you. These could be courses assigned to you or other tasks you need to complete for your job.</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194731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other area you will see on the homepage is “Timely suggestions”. Here, you’ll find updates like required actions, reports, or recommended tasks. For example, you might see a reminder to update our emergency contacts or review upcoming time off requests.</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348637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same timely suggestions in a smaller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24911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Another important space is “Quick tasks.” Quick tasks helps you quickly access the 3 tasks you do most often. This space looks different from person to person. So, if I review my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frequently, the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button will show up in the Quick tasks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300931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final space we want to highlight is “Your Top Apps.”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computer, this space shows your top 4 apps. You can choose which apps you see here.</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In the mobile app, it shows the apps you regularly use. The apps change based on what you regularly do in Workday.</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184572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are going to look at how to update your personal information in Workday. This includes your home address, phone number, and your personal email address. Again, the personal information that you previously had entered in the old system should have transferred over, so not action is needed from you. But in case you want to update your information, we will review how to do so, then give you time to review and make any changes if you’d like.</a:t>
            </a:r>
          </a:p>
          <a:p>
            <a:endParaRPr lang="en-US"/>
          </a:p>
          <a:p>
            <a:r>
              <a:rPr lang="en-US" b="0" i="0">
                <a:solidFill>
                  <a:srgbClr val="000000"/>
                </a:solidFill>
                <a:effectLst/>
                <a:latin typeface="Open Sans" panose="020B0606030504020204" pitchFamily="34" charset="0"/>
              </a:rPr>
              <a:t>It is important to note that if you do have a legal name change due to a marriage or divorce you should contact your local HR as this is a qualifying life event.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37935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steps to update your personal information.</a:t>
            </a:r>
          </a:p>
          <a:p>
            <a:pPr marL="514350" indent="-514350">
              <a:buAutoNum type="arabicPeriod"/>
            </a:pPr>
            <a:r>
              <a:rPr lang="en-US">
                <a:latin typeface="Red Hat Text"/>
              </a:rPr>
              <a:t>From the Workday </a:t>
            </a:r>
            <a:r>
              <a:rPr lang="en-US" b="1">
                <a:latin typeface="Red Hat Text"/>
              </a:rPr>
              <a:t>Home Page</a:t>
            </a:r>
            <a:r>
              <a:rPr lang="en-US">
                <a:latin typeface="Red Hat Text"/>
              </a:rPr>
              <a:t>, click</a:t>
            </a:r>
            <a:r>
              <a:rPr lang="en-US" b="1">
                <a:latin typeface="Red Hat Text"/>
              </a:rPr>
              <a:t> Person icon</a:t>
            </a:r>
            <a:r>
              <a:rPr lang="en-US">
                <a:latin typeface="Red Hat Text"/>
              </a:rPr>
              <a:t> in the top right corner This is the </a:t>
            </a:r>
            <a:r>
              <a:rPr lang="en-US" b="1">
                <a:latin typeface="Red Hat Text"/>
              </a:rPr>
              <a:t>Worker Profile.</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215756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there, a pop up will appear, and you need to</a:t>
            </a:r>
          </a:p>
          <a:p>
            <a:r>
              <a:rPr lang="en-US"/>
              <a:t>2. Click </a:t>
            </a:r>
            <a:r>
              <a:rPr lang="en-US" b="1"/>
              <a:t>View Profile</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5641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your personal information, </a:t>
            </a:r>
          </a:p>
          <a:p>
            <a:r>
              <a:rPr lang="en-US"/>
              <a:t>3. Click Contact from the red bar on the left side of the screen. It will probably be near the bottom of your options.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38751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present information today and give you time to practice, we’ll ask you to:</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6</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see the Contact option, click </a:t>
            </a:r>
            <a:r>
              <a:rPr lang="en-US" b="1"/>
              <a:t>More</a:t>
            </a:r>
            <a:r>
              <a:rPr lang="en-US" b="0"/>
              <a:t> and it will show up for you to click.</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180271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page that will open up will show your home contact information, personal phone number, and your personal email address, along with your work contact information. </a:t>
            </a:r>
          </a:p>
          <a:p>
            <a:endParaRPr lang="en-US"/>
          </a:p>
          <a:p>
            <a:r>
              <a:rPr lang="en-US"/>
              <a:t>4. To edit your information, select the </a:t>
            </a:r>
            <a:r>
              <a:rPr lang="en-US" b="1"/>
              <a:t>Edit</a:t>
            </a:r>
            <a:r>
              <a:rPr lang="en-US"/>
              <a:t> button at the top of the page.</a:t>
            </a:r>
          </a:p>
          <a:p>
            <a:r>
              <a:rPr lang="en-US"/>
              <a:t>5. Then click </a:t>
            </a:r>
            <a:r>
              <a:rPr lang="en-US" b="1"/>
              <a:t>Change My Home Contact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9360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Change My Home Contact Information screen, you have some options. </a:t>
            </a:r>
          </a:p>
          <a:p>
            <a:endParaRPr lang="en-US"/>
          </a:p>
          <a:p>
            <a:r>
              <a:rPr lang="en-US"/>
              <a:t>6. To add a new address, phone number or personal email address, click the </a:t>
            </a:r>
            <a:r>
              <a:rPr lang="en-US" b="1"/>
              <a:t>Add</a:t>
            </a:r>
            <a:r>
              <a:rPr lang="en-US" b="0"/>
              <a:t> button. You would use this feature if you had two personal phone numbers (like a landline and a cell phone).</a:t>
            </a:r>
          </a:p>
          <a:p>
            <a:r>
              <a:rPr lang="en-US" b="0"/>
              <a:t>If you’d like to edit an existing address, phone number, or personal email, click the pencil icon to edit the information that is there.</a:t>
            </a:r>
          </a:p>
          <a:p>
            <a:endParaRPr lang="en-US" b="0"/>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1438495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To save the information on the address, phone number, or personal email address, click the </a:t>
            </a:r>
            <a:r>
              <a:rPr lang="en-US" b="1"/>
              <a:t>Checkmark</a:t>
            </a:r>
            <a:r>
              <a:rPr lang="en-US" b="0"/>
              <a:t>.</a:t>
            </a:r>
          </a:p>
          <a:p>
            <a:r>
              <a:rPr lang="en-US"/>
              <a:t>8. To </a:t>
            </a:r>
            <a:r>
              <a:rPr lang="en-US" b="0"/>
              <a:t>Submit all of your changes to your personal information, click the </a:t>
            </a:r>
            <a:r>
              <a:rPr lang="en-US" b="1"/>
              <a:t>Submit</a:t>
            </a:r>
            <a:r>
              <a:rPr lang="en-US" b="0"/>
              <a:t> button. You can also choose to Save for Later or Cancel. None of your updates will take effect until you hit the Submit button.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220386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confirm that you have submitted successfully, a popup will appear that says you have submitted.</a:t>
            </a:r>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215165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to update your personal information in the mobile app, you also have the opportunity to do so. Most of the steps are the same, but what you click on might be different.</a:t>
            </a:r>
          </a:p>
          <a:p>
            <a:pPr marL="228600" indent="-228600">
              <a:buAutoNum type="arabicPeriod"/>
            </a:pPr>
            <a:r>
              <a:rPr lang="en-US"/>
              <a:t>First, tap the </a:t>
            </a:r>
            <a:r>
              <a:rPr lang="en-US" b="1"/>
              <a:t>Profile </a:t>
            </a:r>
            <a:r>
              <a:rPr lang="en-US" b="0"/>
              <a:t>icon in the bottom right corner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Then, t</a:t>
            </a:r>
            <a:r>
              <a:rPr lang="en-US"/>
              <a:t>ap the </a:t>
            </a:r>
            <a:r>
              <a:rPr lang="en-US" b="1"/>
              <a:t>pencil icon </a:t>
            </a:r>
            <a:r>
              <a:rPr lang="en-US"/>
              <a:t>next to your name.</a:t>
            </a:r>
          </a:p>
          <a:p>
            <a:pPr marL="228600" indent="-228600">
              <a:buAutoNum type="arabicPeriod"/>
            </a:pPr>
            <a:endParaRPr lang="en-US"/>
          </a:p>
          <a:p>
            <a:pPr marL="228600" indent="-228600">
              <a:buAutoNum type="arabicPeriod"/>
            </a:pPr>
            <a:endParaRPr lang="en-US"/>
          </a:p>
          <a:p>
            <a:pPr marL="0" indent="0">
              <a:buNone/>
            </a:pPr>
            <a:r>
              <a:rPr lang="en-US"/>
              <a:t>Please remember that if you have a name change due to a marriage or divorce, you should contact your local HR as it may impact your benefits.</a:t>
            </a:r>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197348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update your personal information from the app, </a:t>
            </a:r>
          </a:p>
          <a:p>
            <a:r>
              <a:rPr lang="en-US"/>
              <a:t>3. tap </a:t>
            </a:r>
            <a:r>
              <a:rPr lang="en-US" b="1"/>
              <a:t>Change My Home Contact Information</a:t>
            </a:r>
            <a:r>
              <a:rPr lang="en-US" b="0"/>
              <a:t>.</a:t>
            </a:r>
          </a:p>
          <a:p>
            <a:r>
              <a:rPr lang="en-US" b="0"/>
              <a:t>4. You will then see your address, phone number, and personal email. To update any of those, tap the pencil icon.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203588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1DC-0DCA-100B-94DD-CEFB8BCD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94AC-2EB0-0FF3-3B7E-98178F91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2F48C-BBD4-CB63-4020-84C690BCBFFF}"/>
              </a:ext>
            </a:extLst>
          </p:cNvPr>
          <p:cNvSpPr>
            <a:spLocks noGrp="1"/>
          </p:cNvSpPr>
          <p:nvPr>
            <p:ph type="body" idx="1"/>
          </p:nvPr>
        </p:nvSpPr>
        <p:spPr/>
        <p:txBody>
          <a:bodyPr/>
          <a:lstStyle/>
          <a:p>
            <a:r>
              <a:rPr lang="en-US"/>
              <a:t>5. Finally, tap </a:t>
            </a:r>
            <a:r>
              <a:rPr lang="en-US" b="1"/>
              <a:t>Submit</a:t>
            </a:r>
            <a:r>
              <a:rPr lang="en-US" b="0"/>
              <a:t> once you have made your changes.</a:t>
            </a:r>
            <a:endParaRPr lang="en-US"/>
          </a:p>
        </p:txBody>
      </p:sp>
      <p:sp>
        <p:nvSpPr>
          <p:cNvPr id="4" name="Slide Number Placeholder 3">
            <a:extLst>
              <a:ext uri="{FF2B5EF4-FFF2-40B4-BE49-F238E27FC236}">
                <a16:creationId xmlns:a16="http://schemas.microsoft.com/office/drawing/2014/main" id="{2422BAFA-CCAD-7CC0-6189-57ED41D933E9}"/>
              </a:ext>
            </a:extLst>
          </p:cNvPr>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412766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10-15 minutes</a:t>
            </a:r>
          </a:p>
          <a:p>
            <a:r>
              <a:rPr lang="en-US"/>
              <a:t>Now let’s take some time to practice getting to those places that we just looked at. The tasks we have on the screen are just to help you review and explore Workday. You do not need to make any updates or changes to your information, but we want to give you an opportunity to get into Workday and review.</a:t>
            </a:r>
          </a:p>
          <a:p>
            <a:pPr lvl="1"/>
            <a:endParaRPr lang="en-US" sz="2800"/>
          </a:p>
          <a:p>
            <a:pPr marL="514350" indent="-514350">
              <a:buAutoNum type="arabicPeriod"/>
            </a:pPr>
            <a:r>
              <a:rPr lang="en-US"/>
              <a:t>Click around on the Workday homepage to explore and practice</a:t>
            </a:r>
          </a:p>
          <a:p>
            <a:pPr lvl="1"/>
            <a:r>
              <a:rPr lang="en-US"/>
              <a:t>Do you have any </a:t>
            </a:r>
            <a:r>
              <a:rPr lang="en-US" b="1"/>
              <a:t>tasks</a:t>
            </a:r>
            <a:r>
              <a:rPr lang="en-US"/>
              <a:t>?</a:t>
            </a:r>
          </a:p>
          <a:p>
            <a:pPr lvl="1"/>
            <a:r>
              <a:rPr lang="en-US"/>
              <a:t>Do you have any </a:t>
            </a:r>
            <a:r>
              <a:rPr lang="en-US" b="1"/>
              <a:t>notifications</a:t>
            </a:r>
            <a:r>
              <a:rPr lang="en-US"/>
              <a:t>?</a:t>
            </a:r>
          </a:p>
          <a:p>
            <a:pPr lvl="1"/>
            <a:r>
              <a:rPr lang="en-US"/>
              <a:t>What are your top </a:t>
            </a:r>
            <a:r>
              <a:rPr lang="en-US" b="1"/>
              <a:t>apps</a:t>
            </a:r>
            <a:r>
              <a:rPr lang="en-US"/>
              <a:t>?</a:t>
            </a:r>
          </a:p>
          <a:p>
            <a:pPr lvl="1"/>
            <a:endParaRPr lang="en-US" sz="2800"/>
          </a:p>
          <a:p>
            <a:pPr marL="514350" indent="-514350">
              <a:buAutoNum type="arabicPeriod"/>
            </a:pPr>
            <a:r>
              <a:rPr lang="en-US"/>
              <a:t>Go to your </a:t>
            </a:r>
            <a:r>
              <a:rPr lang="en-US" b="1"/>
              <a:t>Profile</a:t>
            </a:r>
            <a:r>
              <a:rPr lang="en-US"/>
              <a:t> and click </a:t>
            </a:r>
            <a:r>
              <a:rPr lang="en-US" b="1"/>
              <a:t>Contact</a:t>
            </a:r>
            <a:r>
              <a:rPr lang="en-US"/>
              <a:t> to make sure your </a:t>
            </a:r>
            <a:r>
              <a:rPr lang="en-US" b="1"/>
              <a:t>Home Contact Information</a:t>
            </a:r>
            <a:r>
              <a:rPr lang="en-US"/>
              <a:t> is correct:</a:t>
            </a:r>
          </a:p>
          <a:p>
            <a:pPr lvl="1"/>
            <a:r>
              <a:rPr lang="en-US" sz="2800"/>
              <a:t>Address, Phone Number, Email Address</a:t>
            </a:r>
          </a:p>
          <a:p>
            <a:pPr lvl="1"/>
            <a:r>
              <a:rPr lang="en-US" sz="2800"/>
              <a:t>Emergency Contacts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2534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 to share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our overview of Workday, I’m curious to know what you have heard about Workday. </a:t>
            </a:r>
          </a:p>
          <a:p>
            <a:endParaRPr lang="en-US"/>
          </a:p>
          <a:p>
            <a:r>
              <a:rPr lang="en-US"/>
              <a:t>Please talk with someone close to you. Introduce yourself (your name and where you work), and talk about two questions: </a:t>
            </a:r>
          </a:p>
          <a:p>
            <a:pPr marL="228600" indent="-228600">
              <a:buFont typeface="+mj-lt"/>
              <a:buAutoNum type="arabicPeriod"/>
            </a:pPr>
            <a:r>
              <a:rPr lang="en-US" sz="1200"/>
              <a:t>What have you heard about Workday?</a:t>
            </a:r>
          </a:p>
          <a:p>
            <a:pPr marL="228600" indent="-228600">
              <a:buFont typeface="+mj-lt"/>
              <a:buAutoNum type="arabicPeriod"/>
            </a:pPr>
            <a:r>
              <a:rPr lang="en-US" sz="1200"/>
              <a:t>What do you think you can use Workday for?</a:t>
            </a:r>
          </a:p>
          <a:p>
            <a:pPr marL="228600" indent="-228600">
              <a:buAutoNum type="arabicPeriod"/>
            </a:pPr>
            <a:endParaRPr lang="en-US"/>
          </a:p>
          <a:p>
            <a:r>
              <a:rPr lang="en-US"/>
              <a:t>*Note to Facilitator: – Give the participants about 5 minutes to chat. When they are done, ask for a few volunteers to share what they have heard, or what their prior knowledge of Workday is. </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1077991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Red Hat Text" panose="02010303040201060303" pitchFamily="2" charset="0"/>
              </a:rPr>
              <a:t>Confirm the date, time, and location of your next session</a:t>
            </a:r>
            <a:r>
              <a:rPr lang="en-US" sz="2800" b="0" i="0">
                <a:solidFill>
                  <a:srgbClr val="444444"/>
                </a:solidFill>
                <a:effectLst/>
                <a:latin typeface="Red Hat Text" panose="02010303040201060303" pitchFamily="2"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a:p>
            <a:pPr algn="l" rtl="0" fontAlgn="base"/>
            <a:r>
              <a:rPr lang="en-US" sz="2800" b="0" i="0" u="none" strike="noStrike">
                <a:solidFill>
                  <a:srgbClr val="000000"/>
                </a:solidFill>
                <a:effectLst/>
                <a:latin typeface="Red Hat Text" panose="02010303040201060303" pitchFamily="2" charset="0"/>
              </a:rPr>
              <a:t>Practice logging into Workday</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Thanks for being here today! If you have any questions or need support, contact your supervisor.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66</a:t>
            </a:fld>
            <a:endParaRPr lang="en-US"/>
          </a:p>
        </p:txBody>
      </p:sp>
    </p:spTree>
    <p:extLst>
      <p:ext uri="{BB962C8B-B14F-4D97-AF65-F5344CB8AC3E}">
        <p14:creationId xmlns:p14="http://schemas.microsoft.com/office/powerpoint/2010/main" val="204360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review what Workday is and what you will use it for.</a:t>
            </a:r>
          </a:p>
          <a:p>
            <a:endParaRPr lang="en-US"/>
          </a:p>
          <a:p>
            <a:r>
              <a:rPr lang="en-US"/>
              <a:t>Facilitator tip: </a:t>
            </a:r>
          </a:p>
          <a:p>
            <a:r>
              <a:rPr lang="en-US"/>
              <a:t>Try connecting some of the information in this section to what the participants shared from the partner discussion. This will help keep them engaged.</a:t>
            </a:r>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9291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 What is Workday?</a:t>
            </a:r>
          </a:p>
          <a:p>
            <a:pPr marL="285750" indent="-285750">
              <a:lnSpc>
                <a:spcPct val="90000"/>
              </a:lnSpc>
              <a:spcBef>
                <a:spcPts val="1000"/>
              </a:spcBef>
              <a:buFont typeface="Arial"/>
              <a:buChar char="•"/>
            </a:pPr>
            <a:r>
              <a:rPr lang="en-US"/>
              <a:t>Workday is a new system all Universities of Wisconsin employees will use for employment-related tasks</a:t>
            </a:r>
          </a:p>
          <a:p>
            <a:pPr marL="285750" indent="-285750">
              <a:lnSpc>
                <a:spcPct val="90000"/>
              </a:lnSpc>
              <a:spcBef>
                <a:spcPts val="1000"/>
              </a:spcBef>
              <a:buFont typeface="Arial"/>
              <a:buChar char="•"/>
            </a:pPr>
            <a:r>
              <a:rPr lang="en-US"/>
              <a:t>You can use the Workday website or an optional mobile app</a:t>
            </a:r>
          </a:p>
          <a:p>
            <a:pPr marL="285750" indent="-2857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45675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can do a lot in Workday! You can:</a:t>
            </a:r>
          </a:p>
          <a:p>
            <a:pPr marL="171450" indent="-171450">
              <a:lnSpc>
                <a:spcPct val="90000"/>
              </a:lnSpc>
              <a:spcBef>
                <a:spcPts val="1000"/>
              </a:spcBef>
              <a:buFont typeface="Arial"/>
              <a:buChar char="•"/>
            </a:pPr>
            <a:r>
              <a:rPr lang="en-US"/>
              <a:t>Submit time off</a:t>
            </a:r>
          </a:p>
          <a:p>
            <a:pPr marL="171450" indent="-171450">
              <a:lnSpc>
                <a:spcPct val="90000"/>
              </a:lnSpc>
              <a:spcBef>
                <a:spcPts val="1000"/>
              </a:spcBef>
              <a:buFont typeface="Arial"/>
              <a:buChar char="•"/>
            </a:pPr>
            <a:r>
              <a:rPr lang="en-US"/>
              <a:t>Update your contact information</a:t>
            </a:r>
          </a:p>
          <a:p>
            <a:pPr marL="171450" indent="-171450">
              <a:lnSpc>
                <a:spcPct val="90000"/>
              </a:lnSpc>
              <a:spcBef>
                <a:spcPts val="1000"/>
              </a:spcBef>
              <a:buFont typeface="Arial"/>
              <a:buChar char="•"/>
            </a:pPr>
            <a:r>
              <a:rPr lang="en-US"/>
              <a:t>Update your direct deposit for paychecks</a:t>
            </a:r>
          </a:p>
          <a:p>
            <a:pPr marL="171450" indent="-171450">
              <a:lnSpc>
                <a:spcPct val="90000"/>
              </a:lnSpc>
              <a:spcBef>
                <a:spcPts val="1000"/>
              </a:spcBef>
              <a:buFont typeface="Arial"/>
              <a:buChar char="•"/>
            </a:pPr>
            <a:r>
              <a:rPr lang="en-US"/>
              <a:t>Choose your federal and state tax elections</a:t>
            </a:r>
          </a:p>
          <a:p>
            <a:pPr marL="171450" indent="-171450">
              <a:lnSpc>
                <a:spcPct val="90000"/>
              </a:lnSpc>
              <a:spcBef>
                <a:spcPts val="1000"/>
              </a:spcBef>
              <a:buFont typeface="Arial"/>
              <a:buChar char="•"/>
            </a:pPr>
            <a:r>
              <a:rPr lang="en-US"/>
              <a:t>View and print pay slips</a:t>
            </a:r>
          </a:p>
          <a:p>
            <a:pPr marL="171450" indent="-171450">
              <a:lnSpc>
                <a:spcPct val="90000"/>
              </a:lnSpc>
              <a:spcBef>
                <a:spcPts val="1000"/>
              </a:spcBef>
              <a:buFont typeface="Arial"/>
              <a:buChar char="•"/>
            </a:pPr>
            <a:r>
              <a:rPr lang="en-US"/>
              <a:t>View benefits information</a:t>
            </a:r>
          </a:p>
          <a:p>
            <a:endParaRPr lang="en-US">
              <a:latin typeface="Calibri"/>
              <a:ea typeface="Calibri"/>
              <a:cs typeface="Calibri"/>
            </a:endParaRPr>
          </a:p>
          <a:p>
            <a:r>
              <a:rPr lang="en-US">
                <a:latin typeface="Calibri"/>
                <a:ea typeface="Calibri"/>
                <a:cs typeface="Calibri"/>
              </a:rPr>
              <a:t>With Workday, you have direct access to important information about your employment. </a:t>
            </a:r>
          </a:p>
          <a:p>
            <a:endParaRPr lang="en-US">
              <a:latin typeface="Calibri"/>
              <a:ea typeface="Calibri"/>
              <a:cs typeface="Calibri"/>
            </a:endParaRPr>
          </a:p>
          <a:p>
            <a:r>
              <a:rPr lang="en-US">
                <a:latin typeface="Calibri"/>
                <a:ea typeface="Calibri"/>
                <a:cs typeface="Calibri"/>
              </a:rPr>
              <a:t>For example, you might need a </a:t>
            </a:r>
            <a:r>
              <a:rPr lang="en-US" err="1">
                <a:latin typeface="Calibri"/>
                <a:ea typeface="Calibri"/>
                <a:cs typeface="Calibri"/>
              </a:rPr>
              <a:t>payslip</a:t>
            </a:r>
            <a:r>
              <a:rPr lang="en-US">
                <a:latin typeface="Calibri"/>
                <a:ea typeface="Calibri"/>
                <a:cs typeface="Calibri"/>
              </a:rPr>
              <a:t> if you apply for a loan or are renting an apartment. You can also see the health insurance you chose in the Benefits app. </a:t>
            </a:r>
            <a:r>
              <a:rPr lang="en-US"/>
              <a:t>You can find all this information yourself, whenever you need it.</a:t>
            </a:r>
          </a:p>
          <a:p>
            <a:endParaRPr lang="en-US">
              <a:latin typeface="Calibri"/>
              <a:ea typeface="Calibri"/>
              <a:cs typeface="Calibri"/>
            </a:endParaRPr>
          </a:p>
          <a:p>
            <a:r>
              <a:rPr lang="en-US">
                <a:latin typeface="Calibri"/>
                <a:ea typeface="Calibri"/>
                <a:cs typeface="Calibri"/>
              </a:rPr>
              <a:t>In this training you will learn how to access this information at any time (including on a mobile device).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375610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26B7F0BA-D1CF-4D2A-A0D4-F4D388DEC923}" type="datetime1">
              <a:rPr lang="en-US" smtClean="0"/>
              <a:t>7/15/2025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a:xfrm>
            <a:off x="700269" y="262261"/>
            <a:ext cx="8944555" cy="1063574"/>
          </a:xfrm>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404E6597-51A6-4DE8-9171-0CC9E8E4D4CF}" type="datetime1">
              <a:rPr lang="en-US" smtClean="0"/>
              <a:t>7/15/2025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DCAE5E38-F4E7-46D1-B165-DB76126929B2}" type="datetime1">
              <a:rPr lang="en-US" smtClean="0"/>
              <a:t>7/15/2025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6855" y="384072"/>
            <a:ext cx="8692249" cy="985042"/>
          </a:xfrm>
        </p:spPr>
        <p:txBody>
          <a:bodyPr anchor="b">
            <a:noAutofit/>
          </a:bodyPr>
          <a:lstStyle>
            <a:lvl1pPr marL="0" indent="0" algn="l">
              <a:buClr>
                <a:schemeClr val="tx1"/>
              </a:buClr>
              <a:buFont typeface="Arial" panose="020B0604020202020204" pitchFamily="34" charset="0"/>
              <a:buNone/>
              <a:defRPr sz="3600" b="1" cap="none" spc="150" baseline="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page title</a:t>
            </a:r>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marL="457200" indent="-457200">
              <a:buClr>
                <a:schemeClr val="tx1"/>
              </a:buClr>
              <a:buFont typeface="Arial" panose="020B0604020202020204" pitchFamily="34" charset="0"/>
              <a:buChar char="•"/>
              <a:defRPr>
                <a:latin typeface="Red Hat Text" panose="02010303040201060303" pitchFamily="2" charset="0"/>
                <a:ea typeface="Red Hat Text" panose="02010303040201060303" pitchFamily="2" charset="0"/>
                <a:cs typeface="Red Hat Text" panose="02010303040201060303" pitchFamily="2" charset="0"/>
              </a:defRPr>
            </a:lvl1pPr>
            <a:lvl2pPr>
              <a:defRPr>
                <a:latin typeface="Red Hat Text" panose="02010303040201060303" pitchFamily="2" charset="0"/>
                <a:ea typeface="Red Hat Text" panose="02010303040201060303" pitchFamily="2" charset="0"/>
                <a:cs typeface="Red Hat Text" panose="02010303040201060303" pitchFamily="2" charset="0"/>
              </a:defRPr>
            </a:lvl2pPr>
            <a:lvl3pPr>
              <a:defRPr>
                <a:latin typeface="Red Hat Text" panose="02010303040201060303" pitchFamily="2" charset="0"/>
                <a:ea typeface="Red Hat Text" panose="02010303040201060303" pitchFamily="2" charset="0"/>
                <a:cs typeface="Red Hat Text" panose="02010303040201060303" pitchFamily="2" charset="0"/>
              </a:defRPr>
            </a:lvl3pPr>
            <a:lvl4pPr>
              <a:defRPr>
                <a:latin typeface="Red Hat Text" panose="02010303040201060303" pitchFamily="2" charset="0"/>
                <a:ea typeface="Red Hat Text" panose="02010303040201060303" pitchFamily="2" charset="0"/>
                <a:cs typeface="Red Hat Text" panose="02010303040201060303" pitchFamily="2" charset="0"/>
              </a:defRPr>
            </a:lvl4pPr>
            <a:lvl5pPr>
              <a:defRPr>
                <a:latin typeface="Red Hat Text" panose="02010303040201060303" pitchFamily="2" charset="0"/>
                <a:ea typeface="Red Hat Text" panose="02010303040201060303" pitchFamily="2" charset="0"/>
                <a:cs typeface="Red Hat Text" panose="02010303040201060303" pitchFamily="2" charset="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4B9EAD67-C51B-43B7-8D32-EB5D951416F9}" type="datetime1">
              <a:rPr lang="en-US" smtClean="0"/>
              <a:t>7/15/2025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2C7B6EFF-0ACC-4D50-8F8C-84B9D3B55993}" type="datetime1">
              <a:rPr lang="en-US" smtClean="0"/>
              <a:t>7/15/2025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0DDA3002-456D-40BE-9421-5A4DC09BDAFB}" type="datetime1">
              <a:rPr lang="en-US" smtClean="0"/>
              <a:t>7/15/2025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89636" y="283526"/>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734F2895-3C60-4496-BDE0-D8F23354BE28}" type="datetime1">
              <a:rPr lang="en-US" smtClean="0"/>
              <a:t>7/15/2025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908269DE-1DFD-43E5-82CB-E594FA4C52E1}" type="datetime1">
              <a:rPr lang="en-US" smtClean="0"/>
              <a:t>7/15/2025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a:xfrm>
            <a:off x="710901" y="240997"/>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9AD35E71-F1BD-491F-86EA-CA624CC1DE82}" type="datetime1">
              <a:rPr lang="en-US" smtClean="0"/>
              <a:t>7/15/2025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829202" y="292174"/>
            <a:ext cx="9129023" cy="1018402"/>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C39076D5-1841-48F7-816B-854381033E0C}" type="datetime1">
              <a:rPr lang="en-US" smtClean="0"/>
              <a:t>7/15/2025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a:xfrm>
            <a:off x="783265" y="294159"/>
            <a:ext cx="8944555" cy="1063574"/>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754786C5-18FE-47F6-9060-A1302D59B522}" type="datetime1">
              <a:rPr lang="en-US" smtClean="0"/>
              <a:t>7/15/2025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4452A430-06D9-4254-B14C-9A2F36E42680}" type="datetime1">
              <a:rPr lang="en-US" smtClean="0"/>
              <a:t>7/15/2025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389852"/>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C3B68E-D8F8-4978-BF4A-B274C80880B1}" type="datetime1">
              <a:rPr lang="en-US" smtClean="0"/>
              <a:t>7/15/2025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286875" y="635000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5AE48DDE-99B8-4AE1-A822-D5D33CFFC483}" type="slidenum">
              <a:rPr lang="en-US" smtClean="0"/>
              <a:pPr/>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sv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70.sv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s://hr.wisc.edu/hr-guides/#for-employee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53C-B958-933A-4C9D-A82E91D08B8F}"/>
              </a:ext>
            </a:extLst>
          </p:cNvPr>
          <p:cNvSpPr>
            <a:spLocks noGrp="1"/>
          </p:cNvSpPr>
          <p:nvPr>
            <p:ph type="title"/>
          </p:nvPr>
        </p:nvSpPr>
        <p:spPr>
          <a:xfrm>
            <a:off x="1623722" y="321458"/>
            <a:ext cx="8944555" cy="1063574"/>
          </a:xfrm>
        </p:spPr>
        <p:txBody>
          <a:bodyPr>
            <a:normAutofit fontScale="90000"/>
          </a:bodyPr>
          <a:lstStyle/>
          <a:p>
            <a:r>
              <a:rPr lang="en-US"/>
              <a:t>Instructions for Presenting this Slide Deck</a:t>
            </a:r>
          </a:p>
        </p:txBody>
      </p:sp>
      <p:sp>
        <p:nvSpPr>
          <p:cNvPr id="3" name="Content Placeholder 2">
            <a:extLst>
              <a:ext uri="{FF2B5EF4-FFF2-40B4-BE49-F238E27FC236}">
                <a16:creationId xmlns:a16="http://schemas.microsoft.com/office/drawing/2014/main" id="{ECAB467B-AD1B-7ACD-652F-F881AF17AA02}"/>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a:t>In the facilitator guide, you will find:</a:t>
            </a:r>
          </a:p>
          <a:p>
            <a:r>
              <a:rPr lang="en-US"/>
              <a:t>A script that you can use to present the information in this slide deck.</a:t>
            </a:r>
          </a:p>
          <a:p>
            <a:r>
              <a:rPr lang="en-US"/>
              <a:t>Timing estimates for each section, </a:t>
            </a:r>
          </a:p>
          <a:p>
            <a:r>
              <a:rPr lang="en-US"/>
              <a:t>Timing for the engagement activities</a:t>
            </a:r>
          </a:p>
          <a:p>
            <a:r>
              <a:rPr lang="en-US"/>
              <a:t>Tips to make the engagement activities run smoothly.</a:t>
            </a:r>
          </a:p>
          <a:p>
            <a:endParaRPr lang="en-US"/>
          </a:p>
          <a:p>
            <a:pPr marL="0" indent="0">
              <a:buNone/>
            </a:pPr>
            <a:r>
              <a:rPr lang="en-US"/>
              <a:t>If your room has more than 30 people, some people will not be able to use a computer. </a:t>
            </a:r>
          </a:p>
          <a:p>
            <a:r>
              <a:rPr lang="en-US"/>
              <a:t>When you give employees time to log into Workday, you can ask people to move around to give access to computers if some people only want to use their phones.</a:t>
            </a:r>
          </a:p>
        </p:txBody>
      </p:sp>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n-US" smtClean="0"/>
              <a:t>1</a:t>
            </a:fld>
            <a:endParaRPr lang="en-US"/>
          </a:p>
        </p:txBody>
      </p:sp>
    </p:spTree>
    <p:extLst>
      <p:ext uri="{BB962C8B-B14F-4D97-AF65-F5344CB8AC3E}">
        <p14:creationId xmlns:p14="http://schemas.microsoft.com/office/powerpoint/2010/main" val="112893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B11-7E40-F9BA-6F6A-37C95E141A24}"/>
              </a:ext>
            </a:extLst>
          </p:cNvPr>
          <p:cNvSpPr>
            <a:spLocks noGrp="1"/>
          </p:cNvSpPr>
          <p:nvPr>
            <p:ph type="title"/>
          </p:nvPr>
        </p:nvSpPr>
        <p:spPr>
          <a:xfrm>
            <a:off x="990797" y="535066"/>
            <a:ext cx="8944555" cy="1063574"/>
          </a:xfrm>
        </p:spPr>
        <p:txBody>
          <a:bodyPr>
            <a:normAutofit/>
          </a:bodyPr>
          <a:lstStyle/>
          <a:p>
            <a:r>
              <a:rPr lang="hi-IN" sz="5500" b="1" dirty="0">
                <a:latin typeface="Kokila" panose="020B0604020202020204" pitchFamily="34" charset="0"/>
                <a:cs typeface="Kokila" panose="020B0604020202020204" pitchFamily="34" charset="0"/>
              </a:rPr>
              <a:t>मैले </a:t>
            </a:r>
            <a:r>
              <a:rPr lang="en-US" sz="4500" b="1" i="1" dirty="0"/>
              <a:t>Workday</a:t>
            </a:r>
            <a:r>
              <a:rPr lang="en-US" sz="4200" b="1" i="1" dirty="0"/>
              <a:t> </a:t>
            </a:r>
            <a:r>
              <a:rPr lang="hi-IN" sz="5500" b="1" dirty="0">
                <a:latin typeface="Kokila" panose="020B0604020202020204" pitchFamily="34" charset="0"/>
                <a:cs typeface="Kokila" panose="020B0604020202020204" pitchFamily="34" charset="0"/>
              </a:rPr>
              <a:t>मा के गर्न सक्छु ?</a:t>
            </a:r>
            <a:endParaRPr lang="en-US" b="1" dirty="0"/>
          </a:p>
        </p:txBody>
      </p:sp>
      <p:sp>
        <p:nvSpPr>
          <p:cNvPr id="3" name="Content Placeholder 2">
            <a:extLst>
              <a:ext uri="{FF2B5EF4-FFF2-40B4-BE49-F238E27FC236}">
                <a16:creationId xmlns:a16="http://schemas.microsoft.com/office/drawing/2014/main" id="{8ACF4A4D-2754-345A-F568-5AC2CBB5712D}"/>
              </a:ext>
            </a:extLst>
          </p:cNvPr>
          <p:cNvSpPr>
            <a:spLocks noGrp="1"/>
          </p:cNvSpPr>
          <p:nvPr>
            <p:ph idx="1"/>
          </p:nvPr>
        </p:nvSpPr>
        <p:spPr>
          <a:xfrm>
            <a:off x="1067830" y="1644257"/>
            <a:ext cx="10056340" cy="4175168"/>
          </a:xfrm>
        </p:spPr>
        <p:txBody>
          <a:bodyPr vert="horz" lIns="91440" tIns="45720" rIns="91440" bIns="45720" rtlCol="0" anchor="t">
            <a:noAutofit/>
          </a:bodyPr>
          <a:lstStyle/>
          <a:p>
            <a:pPr>
              <a:lnSpc>
                <a:spcPct val="150000"/>
              </a:lnSpc>
              <a:spcBef>
                <a:spcPts val="0"/>
              </a:spcBef>
            </a:pPr>
            <a:r>
              <a:rPr lang="hi-IN" sz="4200" dirty="0">
                <a:latin typeface="Kokila" panose="020B0604020202020204" pitchFamily="34" charset="0"/>
                <a:cs typeface="Kokila" panose="020B0604020202020204" pitchFamily="34" charset="0"/>
              </a:rPr>
              <a:t>सम्पर्क जानकारी अपडेट गर्ने</a:t>
            </a:r>
            <a:endParaRPr lang="en-US" sz="4200" dirty="0">
              <a:latin typeface="Kokila" panose="020B0604020202020204" pitchFamily="34" charset="0"/>
              <a:cs typeface="Kokila" panose="020B0604020202020204" pitchFamily="34" charset="0"/>
            </a:endParaRPr>
          </a:p>
          <a:p>
            <a:pPr>
              <a:lnSpc>
                <a:spcPct val="150000"/>
              </a:lnSpc>
              <a:spcBef>
                <a:spcPts val="0"/>
              </a:spcBef>
            </a:pPr>
            <a:r>
              <a:rPr lang="hi-IN" sz="4200" dirty="0">
                <a:latin typeface="Kokila" panose="020B0604020202020204" pitchFamily="34" charset="0"/>
                <a:cs typeface="Kokila" panose="020B0604020202020204" pitchFamily="34" charset="0"/>
              </a:rPr>
              <a:t>बैङ्कको खाता विवरण अपडेट गर्ने</a:t>
            </a:r>
            <a:endParaRPr lang="en-US" sz="4200" dirty="0">
              <a:latin typeface="Kokila" panose="020B0604020202020204" pitchFamily="34" charset="0"/>
              <a:cs typeface="Kokila" panose="020B0604020202020204" pitchFamily="34" charset="0"/>
            </a:endParaRPr>
          </a:p>
          <a:p>
            <a:pPr>
              <a:lnSpc>
                <a:spcPct val="150000"/>
              </a:lnSpc>
              <a:spcBef>
                <a:spcPts val="0"/>
              </a:spcBef>
            </a:pPr>
            <a:r>
              <a:rPr lang="hi-IN" sz="4200" dirty="0">
                <a:latin typeface="Kokila" panose="020B0604020202020204" pitchFamily="34" charset="0"/>
                <a:cs typeface="Kokila" panose="020B0604020202020204" pitchFamily="34" charset="0"/>
              </a:rPr>
              <a:t>आफ्नो संघीय र राज्यका कर चुनावहरू रोज्ने</a:t>
            </a:r>
            <a:endParaRPr lang="en-US" sz="3300" dirty="0"/>
          </a:p>
          <a:p>
            <a:pPr>
              <a:lnSpc>
                <a:spcPct val="150000"/>
              </a:lnSpc>
              <a:spcBef>
                <a:spcPts val="0"/>
              </a:spcBef>
            </a:pPr>
            <a:r>
              <a:rPr lang="hi-IN" sz="4200" dirty="0">
                <a:latin typeface="Kokila" panose="020B0604020202020204" pitchFamily="34" charset="0"/>
                <a:cs typeface="Kokila" panose="020B0604020202020204" pitchFamily="34" charset="0"/>
              </a:rPr>
              <a:t>तलब विवरण हेर्ने र प्रिन्ट गर्ने</a:t>
            </a:r>
            <a:endParaRPr lang="en-US" sz="3300" dirty="0"/>
          </a:p>
          <a:p>
            <a:pPr>
              <a:lnSpc>
                <a:spcPct val="150000"/>
              </a:lnSpc>
              <a:spcBef>
                <a:spcPts val="0"/>
              </a:spcBef>
            </a:pPr>
            <a:r>
              <a:rPr lang="hi-IN" sz="4200" dirty="0">
                <a:latin typeface="Kokila" panose="020B0604020202020204" pitchFamily="34" charset="0"/>
                <a:cs typeface="Kokila" panose="020B0604020202020204" pitchFamily="34" charset="0"/>
              </a:rPr>
              <a:t>सुविधाहरूको जानकारी हेर्ने</a:t>
            </a:r>
            <a:endParaRPr lang="en-US" sz="3300" dirty="0"/>
          </a:p>
        </p:txBody>
      </p:sp>
      <p:sp>
        <p:nvSpPr>
          <p:cNvPr id="5" name="Slide Number Placeholder 4">
            <a:extLst>
              <a:ext uri="{FF2B5EF4-FFF2-40B4-BE49-F238E27FC236}">
                <a16:creationId xmlns:a16="http://schemas.microsoft.com/office/drawing/2014/main" id="{E529F7DA-53AC-FA97-EFA9-422501EA60F5}"/>
              </a:ext>
            </a:extLst>
          </p:cNvPr>
          <p:cNvSpPr>
            <a:spLocks noGrp="1"/>
          </p:cNvSpPr>
          <p:nvPr>
            <p:ph type="sldNum" sz="quarter" idx="12"/>
          </p:nvPr>
        </p:nvSpPr>
        <p:spPr/>
        <p:txBody>
          <a:bodyPr/>
          <a:lstStyle/>
          <a:p>
            <a:fld id="{5AE48DDE-99B8-4AE1-A822-D5D33CFFC483}" type="slidenum">
              <a:rPr lang="en-US" smtClean="0"/>
              <a:t>10</a:t>
            </a:fld>
            <a:endParaRPr lang="en-US"/>
          </a:p>
        </p:txBody>
      </p:sp>
      <p:pic>
        <p:nvPicPr>
          <p:cNvPr id="7" name="Picture 2" descr="Workday Introduces Agent System of Record for AI Workforce Management">
            <a:extLst>
              <a:ext uri="{FF2B5EF4-FFF2-40B4-BE49-F238E27FC236}">
                <a16:creationId xmlns:a16="http://schemas.microsoft.com/office/drawing/2014/main" id="{F2C4C284-33B1-44DF-B597-13A8D0B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D9C6-404D-8AA6-E539-530EB88B3A06}"/>
              </a:ext>
            </a:extLst>
          </p:cNvPr>
          <p:cNvSpPr>
            <a:spLocks noGrp="1"/>
          </p:cNvSpPr>
          <p:nvPr>
            <p:ph type="title"/>
          </p:nvPr>
        </p:nvSpPr>
        <p:spPr>
          <a:xfrm>
            <a:off x="1250288" y="621585"/>
            <a:ext cx="8944555" cy="1063574"/>
          </a:xfrm>
        </p:spPr>
        <p:txBody>
          <a:bodyPr/>
          <a:lstStyle/>
          <a:p>
            <a:r>
              <a:rPr lang="en-US" b="1" dirty="0"/>
              <a:t> </a:t>
            </a:r>
            <a:r>
              <a:rPr lang="en-US" b="1" i="1" dirty="0"/>
              <a:t>Workday</a:t>
            </a:r>
          </a:p>
        </p:txBody>
      </p:sp>
      <p:sp>
        <p:nvSpPr>
          <p:cNvPr id="3" name="Content Placeholder 2">
            <a:extLst>
              <a:ext uri="{FF2B5EF4-FFF2-40B4-BE49-F238E27FC236}">
                <a16:creationId xmlns:a16="http://schemas.microsoft.com/office/drawing/2014/main" id="{7E3237B3-6A38-B4B1-8BE0-CF63001AC513}"/>
              </a:ext>
            </a:extLst>
          </p:cNvPr>
          <p:cNvSpPr>
            <a:spLocks noGrp="1"/>
          </p:cNvSpPr>
          <p:nvPr>
            <p:ph idx="1"/>
          </p:nvPr>
        </p:nvSpPr>
        <p:spPr>
          <a:xfrm>
            <a:off x="1385049" y="2164320"/>
            <a:ext cx="9016117" cy="3584838"/>
          </a:xfrm>
        </p:spPr>
        <p:txBody>
          <a:bodyPr vert="horz" lIns="91440" tIns="45720" rIns="91440" bIns="45720" rtlCol="0" anchor="t">
            <a:normAutofit fontScale="92500" lnSpcReduction="20000"/>
          </a:bodyPr>
          <a:lstStyle/>
          <a:p>
            <a:pPr marL="0" indent="0">
              <a:lnSpc>
                <a:spcPct val="150000"/>
              </a:lnSpc>
              <a:spcBef>
                <a:spcPts val="0"/>
              </a:spcBef>
              <a:buNone/>
            </a:pPr>
            <a:r>
              <a:rPr lang="hi-IN" sz="4500" dirty="0">
                <a:latin typeface="Kokila" panose="020B0604020202020204" pitchFamily="34" charset="0"/>
                <a:cs typeface="Kokila" panose="020B0604020202020204" pitchFamily="34" charset="0"/>
              </a:rPr>
              <a:t>तपाईंले यसो गर्न सक्नुहुन्छ:</a:t>
            </a:r>
            <a:endParaRPr lang="en-US" sz="4500" dirty="0">
              <a:latin typeface="Kokila" panose="020B0604020202020204" pitchFamily="34" charset="0"/>
              <a:cs typeface="Kokila" panose="020B0604020202020204" pitchFamily="34" charset="0"/>
            </a:endParaRPr>
          </a:p>
          <a:p>
            <a:pPr lvl="1">
              <a:lnSpc>
                <a:spcPct val="150000"/>
              </a:lnSpc>
              <a:spcBef>
                <a:spcPts val="0"/>
              </a:spcBef>
            </a:pPr>
            <a:r>
              <a:rPr lang="hi-IN" sz="4500" dirty="0">
                <a:latin typeface="Kokila" panose="020B0604020202020204" pitchFamily="34" charset="0"/>
                <a:cs typeface="Kokila" panose="020B0604020202020204" pitchFamily="34" charset="0"/>
              </a:rPr>
              <a:t>मोबाईल</a:t>
            </a:r>
            <a:r>
              <a:rPr lang="hi-IN" sz="4200" dirty="0">
                <a:latin typeface="Kokila" panose="020B0604020202020204" pitchFamily="34" charset="0"/>
                <a:cs typeface="Kokila" panose="020B0604020202020204" pitchFamily="34" charset="0"/>
              </a:rPr>
              <a:t> </a:t>
            </a:r>
            <a:r>
              <a:rPr lang="en-US" sz="3300" i="1" dirty="0"/>
              <a:t>mobile </a:t>
            </a:r>
            <a:r>
              <a:rPr lang="hi-IN" sz="4500" dirty="0">
                <a:latin typeface="Kokila" panose="020B0604020202020204" pitchFamily="34" charset="0"/>
                <a:cs typeface="Kokila" panose="020B0604020202020204" pitchFamily="34" charset="0"/>
              </a:rPr>
              <a:t>चलाउने</a:t>
            </a:r>
            <a:endParaRPr lang="en-US" sz="4500" dirty="0"/>
          </a:p>
          <a:p>
            <a:pPr lvl="1">
              <a:lnSpc>
                <a:spcPct val="150000"/>
              </a:lnSpc>
              <a:spcBef>
                <a:spcPts val="0"/>
              </a:spcBef>
            </a:pPr>
            <a:r>
              <a:rPr lang="hi-IN" sz="4500" dirty="0">
                <a:latin typeface="Kokila" panose="020B0604020202020204" pitchFamily="34" charset="0"/>
                <a:cs typeface="Kokila" panose="020B0604020202020204" pitchFamily="34" charset="0"/>
              </a:rPr>
              <a:t>खोज बाकस मार्फत आफूलाई आवश्यक कुरा भेट्टाउने</a:t>
            </a:r>
            <a:endParaRPr lang="en-US" sz="4500" dirty="0">
              <a:latin typeface="Kokila" panose="020B0604020202020204" pitchFamily="34" charset="0"/>
              <a:cs typeface="Kokila" panose="020B0604020202020204" pitchFamily="34" charset="0"/>
            </a:endParaRPr>
          </a:p>
          <a:p>
            <a:pPr lvl="1">
              <a:lnSpc>
                <a:spcPct val="150000"/>
              </a:lnSpc>
              <a:spcBef>
                <a:spcPts val="0"/>
              </a:spcBef>
            </a:pPr>
            <a:r>
              <a:rPr lang="hi-IN" sz="4500" dirty="0">
                <a:latin typeface="Kokila" panose="020B0604020202020204" pitchFamily="34" charset="0"/>
                <a:cs typeface="Kokila" panose="020B0604020202020204" pitchFamily="34" charset="0"/>
              </a:rPr>
              <a:t>आफ्नो व्यक्तिगत जानकारी बदल्ने</a:t>
            </a:r>
            <a:endParaRPr lang="en-US" sz="4500" dirty="0"/>
          </a:p>
        </p:txBody>
      </p:sp>
      <p:sp>
        <p:nvSpPr>
          <p:cNvPr id="6" name="Slide Number Placeholder 5">
            <a:extLst>
              <a:ext uri="{FF2B5EF4-FFF2-40B4-BE49-F238E27FC236}">
                <a16:creationId xmlns:a16="http://schemas.microsoft.com/office/drawing/2014/main" id="{C4D4BABA-AF97-AE75-937A-FBC51239AB39}"/>
              </a:ext>
            </a:extLst>
          </p:cNvPr>
          <p:cNvSpPr>
            <a:spLocks noGrp="1"/>
          </p:cNvSpPr>
          <p:nvPr>
            <p:ph type="sldNum" sz="quarter" idx="12"/>
          </p:nvPr>
        </p:nvSpPr>
        <p:spPr/>
        <p:txBody>
          <a:bodyPr/>
          <a:lstStyle/>
          <a:p>
            <a:fld id="{5AE48DDE-99B8-4AE1-A822-D5D33CFFC483}" type="slidenum">
              <a:rPr lang="en-US" smtClean="0"/>
              <a:t>11</a:t>
            </a:fld>
            <a:endParaRPr lang="en-US"/>
          </a:p>
        </p:txBody>
      </p:sp>
      <p:pic>
        <p:nvPicPr>
          <p:cNvPr id="7" name="Picture 2" descr="Workday Introduces Agent System of Record for AI Workforce Management">
            <a:extLst>
              <a:ext uri="{FF2B5EF4-FFF2-40B4-BE49-F238E27FC236}">
                <a16:creationId xmlns:a16="http://schemas.microsoft.com/office/drawing/2014/main" id="{3801B743-2207-17BE-DBB5-D6AB5F53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4988780" y="807057"/>
            <a:ext cx="7203220" cy="1600200"/>
          </a:xfrm>
        </p:spPr>
        <p:txBody>
          <a:bodyPr>
            <a:normAutofit/>
          </a:bodyPr>
          <a:lstStyle/>
          <a:p>
            <a:r>
              <a:rPr lang="en-US" sz="5200" i="1" dirty="0">
                <a:latin typeface="Red Hat Display"/>
              </a:rPr>
              <a:t>Workday </a:t>
            </a:r>
            <a:r>
              <a:rPr lang="hi-IN" sz="5500" dirty="0">
                <a:latin typeface="Kokila" panose="020B0604020202020204" pitchFamily="34" charset="0"/>
                <a:cs typeface="Kokila" panose="020B0604020202020204" pitchFamily="34" charset="0"/>
              </a:rPr>
              <a:t>मा लग ईन गर्ने</a:t>
            </a:r>
            <a:endParaRPr lang="en-US" sz="5500" dirty="0">
              <a:latin typeface="Kokila" panose="020B0604020202020204" pitchFamily="34" charset="0"/>
              <a:cs typeface="Kokila" panose="020B0604020202020204" pitchFamily="34" charset="0"/>
            </a:endParaRPr>
          </a:p>
        </p:txBody>
      </p:sp>
      <p:sp>
        <p:nvSpPr>
          <p:cNvPr id="4" name="Content Placeholder 3">
            <a:extLst>
              <a:ext uri="{FF2B5EF4-FFF2-40B4-BE49-F238E27FC236}">
                <a16:creationId xmlns:a16="http://schemas.microsoft.com/office/drawing/2014/main" id="{297029E3-ED2A-64A7-813C-E35002631B79}"/>
              </a:ext>
            </a:extLst>
          </p:cNvPr>
          <p:cNvSpPr>
            <a:spLocks noGrp="1"/>
          </p:cNvSpPr>
          <p:nvPr>
            <p:ph idx="1"/>
          </p:nvPr>
        </p:nvSpPr>
        <p:spPr>
          <a:xfrm>
            <a:off x="4988780" y="3118898"/>
            <a:ext cx="6365020" cy="1600199"/>
          </a:xfrm>
        </p:spPr>
        <p:txBody>
          <a:bodyPr>
            <a:normAutofit/>
          </a:bodyPr>
          <a:lstStyle/>
          <a:p>
            <a:r>
              <a:rPr lang="en-US" i="1" dirty="0"/>
              <a:t>Workday</a:t>
            </a:r>
            <a:r>
              <a:rPr lang="en-US" dirty="0"/>
              <a:t> </a:t>
            </a:r>
            <a:r>
              <a:rPr lang="hi-IN" sz="4200" dirty="0">
                <a:latin typeface="Kokila" panose="020B0604020202020204" pitchFamily="34" charset="0"/>
                <a:cs typeface="Kokila" panose="020B0604020202020204" pitchFamily="34" charset="0"/>
              </a:rPr>
              <a:t>मोबाईल </a:t>
            </a:r>
            <a:r>
              <a:rPr lang="en-US" i="1" dirty="0"/>
              <a:t>app</a:t>
            </a:r>
          </a:p>
          <a:p>
            <a:r>
              <a:rPr lang="en-US" i="1" dirty="0"/>
              <a:t>Workday </a:t>
            </a:r>
            <a:r>
              <a:rPr lang="hi-IN" sz="4200" dirty="0">
                <a:latin typeface="Kokila" panose="020B0604020202020204" pitchFamily="34" charset="0"/>
                <a:cs typeface="Kokila" panose="020B0604020202020204" pitchFamily="34" charset="0"/>
              </a:rPr>
              <a:t>वेबसाईट</a:t>
            </a:r>
            <a:endParaRPr lang="en-US" sz="4200" dirty="0">
              <a:latin typeface="Kokila" panose="020B0604020202020204" pitchFamily="34" charset="0"/>
              <a:cs typeface="Kokila"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8" name="Picture 2" descr="Workday Introduces Agent System of Record for AI Workforce Management">
            <a:extLst>
              <a:ext uri="{FF2B5EF4-FFF2-40B4-BE49-F238E27FC236}">
                <a16:creationId xmlns:a16="http://schemas.microsoft.com/office/drawing/2014/main" id="{D087CDC1-9765-BFF5-698D-A5E41379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3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a:xfrm>
            <a:off x="1069715" y="298969"/>
            <a:ext cx="8944555" cy="1063574"/>
          </a:xfrm>
        </p:spPr>
        <p:txBody>
          <a:bodyPr>
            <a:normAutofit/>
          </a:bodyPr>
          <a:lstStyle/>
          <a:p>
            <a:r>
              <a:rPr lang="hi-IN" sz="5500" dirty="0">
                <a:latin typeface="Kokila" panose="020B0604020202020204" pitchFamily="34" charset="0"/>
                <a:cs typeface="Kokila" panose="020B0604020202020204" pitchFamily="34" charset="0"/>
              </a:rPr>
              <a:t>तपाईंलाई के आवश्यक हुन्छ</a:t>
            </a:r>
            <a:endParaRPr lang="en-US" sz="5500" dirty="0">
              <a:latin typeface="Kokila" panose="020B0604020202020204" pitchFamily="34" charset="0"/>
              <a:cs typeface="Kokila" panose="020B0604020202020204" pitchFamily="34" charset="0"/>
            </a:endParaRPr>
          </a:p>
        </p:txBody>
      </p:sp>
      <p:sp>
        <p:nvSpPr>
          <p:cNvPr id="12" name="Content Placeholder 1">
            <a:extLst>
              <a:ext uri="{FF2B5EF4-FFF2-40B4-BE49-F238E27FC236}">
                <a16:creationId xmlns:a16="http://schemas.microsoft.com/office/drawing/2014/main" id="{3374D19D-48A4-FDA3-EB40-079F8AA26DBD}"/>
              </a:ext>
            </a:extLst>
          </p:cNvPr>
          <p:cNvSpPr txBox="1">
            <a:spLocks/>
          </p:cNvSpPr>
          <p:nvPr/>
        </p:nvSpPr>
        <p:spPr>
          <a:xfrm>
            <a:off x="1798136" y="1454880"/>
            <a:ext cx="8216134" cy="431193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Red Hat Text"/>
            </a:endParaRPr>
          </a:p>
          <a:p>
            <a:pPr marL="0" indent="0">
              <a:buNone/>
            </a:pPr>
            <a:endParaRPr lang="en-US" dirty="0">
              <a:latin typeface="Red Hat Text"/>
            </a:endParaRPr>
          </a:p>
          <a:p>
            <a:pPr lvl="1"/>
            <a:r>
              <a:rPr lang="hi-IN" sz="3500" dirty="0">
                <a:latin typeface="Kokila" panose="020B0604020202020204" pitchFamily="34" charset="0"/>
                <a:cs typeface="Kokila" panose="020B0604020202020204" pitchFamily="34" charset="0"/>
              </a:rPr>
              <a:t>कम्प्युटर वा स्मार्टफोन</a:t>
            </a:r>
            <a:endParaRPr lang="en-US" sz="3500" dirty="0">
              <a:latin typeface="Kokila" panose="020B0604020202020204" pitchFamily="34" charset="0"/>
              <a:cs typeface="Kokila" panose="020B0604020202020204" pitchFamily="34" charset="0"/>
            </a:endParaRPr>
          </a:p>
          <a:p>
            <a:pPr lvl="1"/>
            <a:endParaRPr lang="en-US" sz="2800" dirty="0">
              <a:latin typeface="Red Hat Text"/>
            </a:endParaRPr>
          </a:p>
          <a:p>
            <a:pPr lvl="1"/>
            <a:endParaRPr lang="en-US" sz="2800" dirty="0">
              <a:latin typeface="Red Hat Text"/>
            </a:endParaRPr>
          </a:p>
          <a:p>
            <a:pPr lvl="1"/>
            <a:r>
              <a:rPr lang="hi-IN" sz="3500" dirty="0">
                <a:latin typeface="Kokila" panose="020B0604020202020204" pitchFamily="34" charset="0"/>
                <a:cs typeface="Kokila" panose="020B0604020202020204" pitchFamily="34" charset="0"/>
              </a:rPr>
              <a:t>व्यक्तिगत </a:t>
            </a:r>
            <a:r>
              <a:rPr lang="en-US" sz="2800" i="1" dirty="0">
                <a:latin typeface="Red Hat Text"/>
              </a:rPr>
              <a:t>NetID </a:t>
            </a:r>
            <a:r>
              <a:rPr lang="hi-IN" sz="3500" dirty="0">
                <a:latin typeface="Kokila" panose="020B0604020202020204" pitchFamily="34" charset="0"/>
                <a:cs typeface="Kokila" panose="020B0604020202020204" pitchFamily="34" charset="0"/>
              </a:rPr>
              <a:t>र पासवर्ड</a:t>
            </a:r>
            <a:endParaRPr lang="en-US" sz="2800" dirty="0">
              <a:latin typeface="Red Hat Text"/>
            </a:endParaRPr>
          </a:p>
          <a:p>
            <a:pPr lvl="1"/>
            <a:endParaRPr lang="en-US" sz="2800" dirty="0">
              <a:latin typeface="Red Hat Text"/>
            </a:endParaRPr>
          </a:p>
          <a:p>
            <a:pPr lvl="1"/>
            <a:endParaRPr lang="en-US" sz="2800" dirty="0">
              <a:latin typeface="Red Hat Text"/>
            </a:endParaRPr>
          </a:p>
          <a:p>
            <a:pPr lvl="1"/>
            <a:r>
              <a:rPr lang="hi-IN" sz="3500" dirty="0">
                <a:latin typeface="Kokila" panose="020B0604020202020204" pitchFamily="34" charset="0"/>
                <a:cs typeface="Kokila" panose="020B0604020202020204" pitchFamily="34" charset="0"/>
              </a:rPr>
              <a:t>स्मार्टफोन वा </a:t>
            </a:r>
            <a:r>
              <a:rPr lang="en-US" sz="2800" i="1" dirty="0">
                <a:latin typeface="Red Hat Text"/>
              </a:rPr>
              <a:t>Duo Device</a:t>
            </a:r>
          </a:p>
        </p:txBody>
      </p:sp>
      <p:sp>
        <p:nvSpPr>
          <p:cNvPr id="13" name="Slide Number Placeholder 12">
            <a:extLst>
              <a:ext uri="{FF2B5EF4-FFF2-40B4-BE49-F238E27FC236}">
                <a16:creationId xmlns:a16="http://schemas.microsoft.com/office/drawing/2014/main" id="{AFB5BEC0-8E6F-5FA9-1560-0CF4CA8CB1A4}"/>
              </a:ext>
            </a:extLst>
          </p:cNvPr>
          <p:cNvSpPr>
            <a:spLocks noGrp="1"/>
          </p:cNvSpPr>
          <p:nvPr>
            <p:ph type="sldNum" sz="quarter" idx="12"/>
          </p:nvPr>
        </p:nvSpPr>
        <p:spPr/>
        <p:txBody>
          <a:bodyPr/>
          <a:lstStyle/>
          <a:p>
            <a:fld id="{5AE48DDE-99B8-4AE1-A822-D5D33CFFC483}" type="slidenum">
              <a:rPr lang="en-US" smtClean="0"/>
              <a:t>13</a:t>
            </a:fld>
            <a:endParaRPr lang="en-US"/>
          </a:p>
        </p:txBody>
      </p:sp>
      <p:pic>
        <p:nvPicPr>
          <p:cNvPr id="5" name="Graphic 4" descr="Smart Phone with solid fill">
            <a:extLst>
              <a:ext uri="{FF2B5EF4-FFF2-40B4-BE49-F238E27FC236}">
                <a16:creationId xmlns:a16="http://schemas.microsoft.com/office/drawing/2014/main" id="{17B23D11-71B7-8E70-2E9F-3AA35BEA7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844" y="4861109"/>
            <a:ext cx="914400" cy="914400"/>
          </a:xfrm>
          <a:prstGeom prst="rect">
            <a:avLst/>
          </a:prstGeom>
        </p:spPr>
      </p:pic>
      <p:pic>
        <p:nvPicPr>
          <p:cNvPr id="7" name="Graphic 6" descr="Employee badge with solid fill">
            <a:extLst>
              <a:ext uri="{FF2B5EF4-FFF2-40B4-BE49-F238E27FC236}">
                <a16:creationId xmlns:a16="http://schemas.microsoft.com/office/drawing/2014/main" id="{A88E1FC9-1A92-3C1E-9631-FFDBFBB8E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6408" y="3489509"/>
            <a:ext cx="914400" cy="914400"/>
          </a:xfrm>
          <a:prstGeom prst="rect">
            <a:avLst/>
          </a:prstGeom>
        </p:spPr>
      </p:pic>
      <p:pic>
        <p:nvPicPr>
          <p:cNvPr id="10" name="Graphic 9" descr="Laptop with solid fill">
            <a:extLst>
              <a:ext uri="{FF2B5EF4-FFF2-40B4-BE49-F238E27FC236}">
                <a16:creationId xmlns:a16="http://schemas.microsoft.com/office/drawing/2014/main" id="{2F6F9FD5-8C46-0FD7-D58C-2176A8D42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3330" y="2117909"/>
            <a:ext cx="914400" cy="914400"/>
          </a:xfrm>
          <a:prstGeom prst="rect">
            <a:avLst/>
          </a:prstGeom>
        </p:spPr>
      </p:pic>
      <p:pic>
        <p:nvPicPr>
          <p:cNvPr id="6" name="Picture 2" descr="Workday Introduces Agent System of Record for AI Workforce Management">
            <a:extLst>
              <a:ext uri="{FF2B5EF4-FFF2-40B4-BE49-F238E27FC236}">
                <a16:creationId xmlns:a16="http://schemas.microsoft.com/office/drawing/2014/main" id="{7A65797D-833D-AC7E-BCD9-4012AB5E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title"/>
          </p:nvPr>
        </p:nvSpPr>
        <p:spPr>
          <a:xfrm>
            <a:off x="694235" y="444293"/>
            <a:ext cx="8944555" cy="1063574"/>
          </a:xfrm>
          <a:prstGeom prst="rect">
            <a:avLst/>
          </a:prstGeom>
        </p:spPr>
        <p:txBody>
          <a:bodyPr>
            <a:normAutofit/>
          </a:bodyPr>
          <a:lstStyle/>
          <a:p>
            <a:r>
              <a:rPr lang="en-US" sz="4400" b="1" i="1" dirty="0"/>
              <a:t>Workday </a:t>
            </a:r>
            <a:r>
              <a:rPr lang="hi-IN" sz="6100" b="1" dirty="0">
                <a:latin typeface="Kokila" panose="020B0604020202020204" pitchFamily="34" charset="0"/>
                <a:cs typeface="Kokila" panose="020B0604020202020204" pitchFamily="34" charset="0"/>
              </a:rPr>
              <a:t>को मोबाईल </a:t>
            </a:r>
            <a:r>
              <a:rPr lang="en-US" b="1" i="1" dirty="0"/>
              <a:t>App </a:t>
            </a:r>
            <a:r>
              <a:rPr lang="hi-IN" sz="6100" b="1" dirty="0">
                <a:latin typeface="Kokila" panose="020B0604020202020204" pitchFamily="34" charset="0"/>
                <a:cs typeface="Kokila" panose="020B0604020202020204" pitchFamily="34" charset="0"/>
              </a:rPr>
              <a:t>राख्नुहोस्</a:t>
            </a:r>
            <a:endParaRPr lang="en-US" sz="4400" b="1" i="1" dirty="0"/>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idx="1"/>
          </p:nvPr>
        </p:nvSpPr>
        <p:spPr>
          <a:xfrm>
            <a:off x="3424334" y="2024292"/>
            <a:ext cx="8351932" cy="3809281"/>
          </a:xfrm>
          <a:prstGeom prst="rect">
            <a:avLst/>
          </a:prstGeom>
        </p:spPr>
        <p:txBody>
          <a:bodyPr vert="horz" lIns="91440" tIns="45720" rIns="91440" bIns="45720" rtlCol="0" anchor="t">
            <a:normAutofit fontScale="92500" lnSpcReduction="10000"/>
          </a:bodyPr>
          <a:lstStyle/>
          <a:p>
            <a:pPr marL="0" indent="0">
              <a:lnSpc>
                <a:spcPct val="150000"/>
              </a:lnSpc>
              <a:spcBef>
                <a:spcPts val="0"/>
              </a:spcBef>
              <a:buNone/>
            </a:pPr>
            <a:r>
              <a:rPr lang="hi-IN" sz="3800" dirty="0">
                <a:latin typeface="Kokila" panose="020B0604020202020204" pitchFamily="34" charset="0"/>
                <a:cs typeface="Kokila" panose="020B0604020202020204" pitchFamily="34" charset="0"/>
              </a:rPr>
              <a:t>आफ्नो फोनमा:</a:t>
            </a:r>
          </a:p>
          <a:p>
            <a:pPr marL="514350" indent="-514350">
              <a:lnSpc>
                <a:spcPct val="150000"/>
              </a:lnSpc>
              <a:spcBef>
                <a:spcPts val="0"/>
              </a:spcBef>
              <a:buAutoNum type="arabicPeriod"/>
            </a:pPr>
            <a:r>
              <a:rPr lang="en-US" b="1" i="1" dirty="0"/>
              <a:t>Apple App Store </a:t>
            </a:r>
            <a:r>
              <a:rPr lang="hi-IN" sz="3500" dirty="0">
                <a:latin typeface="Kokila" panose="020B0604020202020204" pitchFamily="34" charset="0"/>
                <a:cs typeface="Kokila" panose="020B0604020202020204" pitchFamily="34" charset="0"/>
              </a:rPr>
              <a:t>वा </a:t>
            </a:r>
            <a:r>
              <a:rPr lang="en-US" b="1" i="1" dirty="0"/>
              <a:t>Google Play Store </a:t>
            </a:r>
            <a:r>
              <a:rPr lang="hi-IN" sz="3500" dirty="0">
                <a:latin typeface="Kokila" panose="020B0604020202020204" pitchFamily="34" charset="0"/>
                <a:cs typeface="Kokila" panose="020B0604020202020204" pitchFamily="34" charset="0"/>
              </a:rPr>
              <a:t>खोल्नुहोस्</a:t>
            </a:r>
            <a:endParaRPr lang="en-US" sz="3500" b="1" i="1" dirty="0">
              <a:latin typeface="Kokila" panose="020B0604020202020204" pitchFamily="34" charset="0"/>
              <a:cs typeface="Kokila" panose="020B0604020202020204" pitchFamily="34" charset="0"/>
            </a:endParaRPr>
          </a:p>
          <a:p>
            <a:pPr marL="514350" indent="-514350">
              <a:lnSpc>
                <a:spcPct val="150000"/>
              </a:lnSpc>
              <a:spcBef>
                <a:spcPts val="0"/>
              </a:spcBef>
              <a:buAutoNum type="arabicPeriod"/>
            </a:pPr>
            <a:r>
              <a:rPr lang="en-US" b="1" i="1" dirty="0"/>
              <a:t>Workday</a:t>
            </a:r>
            <a:r>
              <a:rPr lang="en-US" i="1" dirty="0"/>
              <a:t> </a:t>
            </a:r>
            <a:r>
              <a:rPr lang="hi-IN" sz="3800" dirty="0">
                <a:latin typeface="Kokila" panose="020B0604020202020204" pitchFamily="34" charset="0"/>
                <a:cs typeface="Kokila" panose="020B0604020202020204" pitchFamily="34" charset="0"/>
              </a:rPr>
              <a:t>खोज्नुहोस् र त्यसको चिन्हमा थिच्नुहोस्</a:t>
            </a:r>
            <a:endParaRPr lang="en-US" sz="3800" dirty="0">
              <a:latin typeface="Kokila" panose="020B0604020202020204" pitchFamily="34" charset="0"/>
              <a:cs typeface="Kokila" panose="020B0604020202020204" pitchFamily="34" charset="0"/>
            </a:endParaRPr>
          </a:p>
          <a:p>
            <a:pPr marL="514350" indent="-514350">
              <a:lnSpc>
                <a:spcPct val="150000"/>
              </a:lnSpc>
              <a:spcBef>
                <a:spcPts val="0"/>
              </a:spcBef>
              <a:buAutoNum type="arabicPeriod"/>
            </a:pPr>
            <a:r>
              <a:rPr lang="en-US" b="1" i="1" dirty="0"/>
              <a:t>Install </a:t>
            </a:r>
            <a:r>
              <a:rPr lang="hi-IN" sz="3800" dirty="0">
                <a:latin typeface="Kokila" panose="020B0604020202020204" pitchFamily="34" charset="0"/>
                <a:cs typeface="Kokila" panose="020B0604020202020204" pitchFamily="34" charset="0"/>
              </a:rPr>
              <a:t>वा </a:t>
            </a:r>
            <a:r>
              <a:rPr lang="en-US" b="1" i="1" dirty="0"/>
              <a:t>Get</a:t>
            </a:r>
            <a:r>
              <a:rPr lang="en-US" sz="3000" b="1" i="1" dirty="0"/>
              <a:t> </a:t>
            </a:r>
            <a:r>
              <a:rPr lang="hi-IN" sz="3800" dirty="0">
                <a:latin typeface="Kokila" panose="020B0604020202020204" pitchFamily="34" charset="0"/>
                <a:cs typeface="Kokila" panose="020B0604020202020204" pitchFamily="34" charset="0"/>
              </a:rPr>
              <a:t>थिच्नुहोस्</a:t>
            </a:r>
            <a:endParaRPr lang="en-US" b="1" i="1" dirty="0"/>
          </a:p>
          <a:p>
            <a:pPr marL="514350" indent="-514350">
              <a:lnSpc>
                <a:spcPct val="150000"/>
              </a:lnSpc>
              <a:spcBef>
                <a:spcPts val="0"/>
              </a:spcBef>
              <a:buAutoNum type="arabicPeriod"/>
            </a:pPr>
            <a:r>
              <a:rPr lang="hi-IN" sz="3800" dirty="0">
                <a:latin typeface="Kokila" panose="020B0604020202020204" pitchFamily="34" charset="0"/>
                <a:cs typeface="Kokila" panose="020B0604020202020204" pitchFamily="34" charset="0"/>
              </a:rPr>
              <a:t>आवश्यक भएमा, </a:t>
            </a:r>
            <a:r>
              <a:rPr lang="en-US" i="1" dirty="0"/>
              <a:t>application </a:t>
            </a:r>
            <a:r>
              <a:rPr lang="hi-IN" sz="3800" dirty="0">
                <a:latin typeface="Kokila" panose="020B0604020202020204" pitchFamily="34" charset="0"/>
                <a:cs typeface="Kokila" panose="020B0604020202020204" pitchFamily="34" charset="0"/>
              </a:rPr>
              <a:t>अनुमतिहरू स्वीकार गर्नुहोस्</a:t>
            </a:r>
            <a:endParaRPr lang="en-US"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1028" name="Picture 4" descr="Preparing for the App Store &amp; Google Play Store Lesson | Uxcel">
            <a:extLst>
              <a:ext uri="{FF2B5EF4-FFF2-40B4-BE49-F238E27FC236}">
                <a16:creationId xmlns:a16="http://schemas.microsoft.com/office/drawing/2014/main" id="{CE898B01-8DA4-987D-8A18-8C653B48A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7846" r="10536" b="18600"/>
          <a:stretch/>
        </p:blipFill>
        <p:spPr bwMode="auto">
          <a:xfrm>
            <a:off x="694235" y="2347748"/>
            <a:ext cx="2730099" cy="14182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Graphic 4" descr="Smart Phone with solid fill">
            <a:extLst>
              <a:ext uri="{FF2B5EF4-FFF2-40B4-BE49-F238E27FC236}">
                <a16:creationId xmlns:a16="http://schemas.microsoft.com/office/drawing/2014/main" id="{E8347EB6-182C-6225-0995-87B2765D9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4" name="Picture 3" descr="A blue square with white and orange w in it&#10;&#10;AI-generated content may be incorrect.">
            <a:extLst>
              <a:ext uri="{FF2B5EF4-FFF2-40B4-BE49-F238E27FC236}">
                <a16:creationId xmlns:a16="http://schemas.microsoft.com/office/drawing/2014/main" id="{475EA43E-2FD7-523B-4329-921FCB27758F}"/>
              </a:ext>
            </a:extLst>
          </p:cNvPr>
          <p:cNvPicPr>
            <a:picLocks noChangeAspect="1"/>
          </p:cNvPicPr>
          <p:nvPr/>
        </p:nvPicPr>
        <p:blipFill>
          <a:blip r:embed="rId6"/>
          <a:stretch>
            <a:fillRect/>
          </a:stretch>
        </p:blipFill>
        <p:spPr>
          <a:xfrm>
            <a:off x="1424220" y="3928933"/>
            <a:ext cx="1270128" cy="1278213"/>
          </a:xfrm>
          <a:prstGeom prst="rect">
            <a:avLst/>
          </a:prstGeom>
          <a:ln>
            <a:solidFill>
              <a:schemeClr val="bg1"/>
            </a:solidFill>
          </a:ln>
        </p:spPr>
      </p:pic>
    </p:spTree>
    <p:extLst>
      <p:ext uri="{BB962C8B-B14F-4D97-AF65-F5344CB8AC3E}">
        <p14:creationId xmlns:p14="http://schemas.microsoft.com/office/powerpoint/2010/main" val="224604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772004" y="427746"/>
            <a:ext cx="10015445" cy="1063574"/>
          </a:xfrm>
        </p:spPr>
        <p:txBody>
          <a:bodyPr anchor="ctr">
            <a:normAutofit/>
          </a:bodyPr>
          <a:lstStyle/>
          <a:p>
            <a:r>
              <a:rPr lang="en-US" sz="4400" b="1" i="1" dirty="0"/>
              <a:t>Workday </a:t>
            </a:r>
            <a:r>
              <a:rPr lang="hi-IN" sz="5500" b="1" dirty="0">
                <a:latin typeface="Kokila" panose="020B0604020202020204" pitchFamily="34" charset="0"/>
                <a:cs typeface="Kokila" panose="020B0604020202020204" pitchFamily="34" charset="0"/>
              </a:rPr>
              <a:t>मोबाईल </a:t>
            </a:r>
            <a:r>
              <a:rPr lang="en-US" b="1" i="1" dirty="0"/>
              <a:t>App</a:t>
            </a:r>
            <a:r>
              <a:rPr lang="en-US" sz="6000" b="1" i="1" dirty="0"/>
              <a:t> </a:t>
            </a:r>
            <a:r>
              <a:rPr lang="hi-IN" sz="5500" b="1" dirty="0">
                <a:latin typeface="Kokila" panose="020B0604020202020204" pitchFamily="34" charset="0"/>
                <a:cs typeface="Kokila" panose="020B0604020202020204" pitchFamily="34" charset="0"/>
              </a:rPr>
              <a:t>मा लग ईन गर्ने</a:t>
            </a:r>
            <a:endParaRPr lang="en-US" b="1" i="1" dirty="0"/>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930876" y="1902047"/>
            <a:ext cx="11096641" cy="4505339"/>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b="1" i="1" dirty="0"/>
              <a:t>Workday </a:t>
            </a:r>
            <a:r>
              <a:rPr lang="hi-IN" sz="3500" b="1" dirty="0">
                <a:latin typeface="Kokila" panose="020B0604020202020204" pitchFamily="34" charset="0"/>
                <a:cs typeface="Kokila" panose="020B0604020202020204" pitchFamily="34" charset="0"/>
              </a:rPr>
              <a:t>मोबाईल </a:t>
            </a:r>
            <a:r>
              <a:rPr lang="en-US" i="1" dirty="0"/>
              <a:t>app </a:t>
            </a:r>
            <a:r>
              <a:rPr lang="hi-IN" sz="3500" dirty="0">
                <a:latin typeface="Kokila" panose="020B0604020202020204" pitchFamily="34" charset="0"/>
                <a:cs typeface="Kokila" panose="020B0604020202020204" pitchFamily="34" charset="0"/>
              </a:rPr>
              <a:t>खोल्नुहोस्</a:t>
            </a:r>
            <a:endParaRPr lang="en-US" i="1" dirty="0"/>
          </a:p>
          <a:p>
            <a:pPr marL="514350" indent="-514350">
              <a:lnSpc>
                <a:spcPct val="150000"/>
              </a:lnSpc>
              <a:spcBef>
                <a:spcPts val="0"/>
              </a:spcBef>
              <a:buFont typeface="+mj-lt"/>
              <a:buAutoNum type="arabicPeriod"/>
            </a:pPr>
            <a:r>
              <a:rPr lang="en-US" b="1" i="1" dirty="0"/>
              <a:t>Log in </a:t>
            </a:r>
            <a:r>
              <a:rPr lang="hi-IN" sz="3500" dirty="0">
                <a:latin typeface="Kokila" panose="020B0604020202020204" pitchFamily="34" charset="0"/>
                <a:cs typeface="Kokila" panose="020B0604020202020204" pitchFamily="34" charset="0"/>
              </a:rPr>
              <a:t>थिच्नुहोस्</a:t>
            </a:r>
            <a:endParaRPr lang="en-US" sz="3500" dirty="0">
              <a:latin typeface="Kokila" panose="020B0604020202020204" pitchFamily="34" charset="0"/>
              <a:cs typeface="Kokila" panose="020B0604020202020204" pitchFamily="34" charset="0"/>
            </a:endParaRPr>
          </a:p>
          <a:p>
            <a:pPr marL="514350" indent="-514350">
              <a:lnSpc>
                <a:spcPct val="150000"/>
              </a:lnSpc>
              <a:spcBef>
                <a:spcPts val="0"/>
              </a:spcBef>
              <a:buFont typeface="+mj-lt"/>
              <a:buAutoNum type="arabicPeriod"/>
            </a:pPr>
            <a:r>
              <a:rPr lang="en-US" b="1" i="1" dirty="0">
                <a:solidFill>
                  <a:srgbClr val="333333"/>
                </a:solidFill>
                <a:effectLst/>
              </a:rPr>
              <a:t>Your Organization ID</a:t>
            </a:r>
            <a:r>
              <a:rPr lang="en-US" i="1" dirty="0">
                <a:solidFill>
                  <a:srgbClr val="333333"/>
                </a:solidFill>
              </a:rPr>
              <a:t> </a:t>
            </a:r>
            <a:r>
              <a:rPr lang="hi-IN" sz="3500" dirty="0">
                <a:solidFill>
                  <a:srgbClr val="333333"/>
                </a:solidFill>
                <a:latin typeface="Kokila" panose="020B0604020202020204" pitchFamily="34" charset="0"/>
                <a:cs typeface="Kokila" panose="020B0604020202020204" pitchFamily="34" charset="0"/>
              </a:rPr>
              <a:t>राख्नुहोस् वा </a:t>
            </a:r>
            <a:r>
              <a:rPr lang="en-US" b="1" i="1" dirty="0">
                <a:solidFill>
                  <a:srgbClr val="333333"/>
                </a:solidFill>
              </a:rPr>
              <a:t>QR </a:t>
            </a:r>
            <a:r>
              <a:rPr lang="hi-IN" sz="3500" b="1" dirty="0">
                <a:solidFill>
                  <a:srgbClr val="333333"/>
                </a:solidFill>
                <a:latin typeface="Kokila" panose="020B0604020202020204" pitchFamily="34" charset="0"/>
                <a:cs typeface="Kokila" panose="020B0604020202020204" pitchFamily="34" charset="0"/>
              </a:rPr>
              <a:t>कोड </a:t>
            </a:r>
            <a:r>
              <a:rPr lang="hi-IN" sz="3500" dirty="0">
                <a:solidFill>
                  <a:srgbClr val="333333"/>
                </a:solidFill>
                <a:latin typeface="Kokila" panose="020B0604020202020204" pitchFamily="34" charset="0"/>
                <a:cs typeface="Kokila" panose="020B0604020202020204" pitchFamily="34" charset="0"/>
              </a:rPr>
              <a:t>स्क्यान गर्नुहोस्</a:t>
            </a:r>
            <a:endParaRPr lang="en-US" b="1" dirty="0">
              <a:solidFill>
                <a:srgbClr val="333333"/>
              </a:solidFill>
            </a:endParaRPr>
          </a:p>
          <a:p>
            <a:pPr marL="914400" lvl="1" indent="-457200">
              <a:lnSpc>
                <a:spcPct val="150000"/>
              </a:lnSpc>
              <a:spcBef>
                <a:spcPts val="0"/>
              </a:spcBef>
              <a:buFont typeface="Courier New" panose="020B0604020202020204" pitchFamily="34" charset="0"/>
              <a:buChar char="o"/>
            </a:pPr>
            <a:r>
              <a:rPr lang="en-US" sz="2800" b="1" i="1" dirty="0">
                <a:solidFill>
                  <a:srgbClr val="333333"/>
                </a:solidFill>
              </a:rPr>
              <a:t>Your Organization ID</a:t>
            </a:r>
            <a:r>
              <a:rPr lang="en-US" sz="2800" dirty="0">
                <a:solidFill>
                  <a:srgbClr val="333333"/>
                </a:solidFill>
              </a:rPr>
              <a:t>: </a:t>
            </a:r>
            <a:r>
              <a:rPr lang="en-US" sz="2800" dirty="0" err="1">
                <a:solidFill>
                  <a:srgbClr val="333333"/>
                </a:solidFill>
              </a:rPr>
              <a:t>wisconsin</a:t>
            </a:r>
            <a:endParaRPr lang="en-US" sz="2800" b="0" i="0" dirty="0">
              <a:solidFill>
                <a:srgbClr val="000000"/>
              </a:solidFill>
              <a:effectLst/>
            </a:endParaRPr>
          </a:p>
        </p:txBody>
      </p:sp>
      <p:pic>
        <p:nvPicPr>
          <p:cNvPr id="4" name="Graphic 3" descr="Smart Phone with solid fill">
            <a:extLst>
              <a:ext uri="{FF2B5EF4-FFF2-40B4-BE49-F238E27FC236}">
                <a16:creationId xmlns:a16="http://schemas.microsoft.com/office/drawing/2014/main" id="{2EA7DAC3-933B-4380-FB61-A81955A4A1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4F45C982-3922-BFB7-0FBC-732FACF4ECA1}"/>
              </a:ext>
            </a:extLst>
          </p:cNvPr>
          <p:cNvSpPr>
            <a:spLocks noGrp="1"/>
          </p:cNvSpPr>
          <p:nvPr>
            <p:ph type="sldNum" sz="quarter" idx="12"/>
          </p:nvPr>
        </p:nvSpPr>
        <p:spPr/>
        <p:txBody>
          <a:bodyPr/>
          <a:lstStyle/>
          <a:p>
            <a:fld id="{5AE48DDE-99B8-4AE1-A822-D5D33CFFC483}" type="slidenum">
              <a:rPr lang="en-US" smtClean="0"/>
              <a:t>15</a:t>
            </a:fld>
            <a:endParaRPr lang="en-US"/>
          </a:p>
        </p:txBody>
      </p:sp>
      <p:pic>
        <p:nvPicPr>
          <p:cNvPr id="7" name="Picture 6">
            <a:extLst>
              <a:ext uri="{FF2B5EF4-FFF2-40B4-BE49-F238E27FC236}">
                <a16:creationId xmlns:a16="http://schemas.microsoft.com/office/drawing/2014/main" id="{AFABA87B-F066-31E5-AF61-C70A87C34347}"/>
              </a:ext>
            </a:extLst>
          </p:cNvPr>
          <p:cNvPicPr>
            <a:picLocks noChangeAspect="1"/>
          </p:cNvPicPr>
          <p:nvPr/>
        </p:nvPicPr>
        <p:blipFill>
          <a:blip r:embed="rId5"/>
          <a:stretch>
            <a:fillRect/>
          </a:stretch>
        </p:blipFill>
        <p:spPr>
          <a:xfrm>
            <a:off x="8644191" y="4378588"/>
            <a:ext cx="2143258" cy="2153974"/>
          </a:xfrm>
          <a:prstGeom prst="rect">
            <a:avLst/>
          </a:prstGeom>
        </p:spPr>
      </p:pic>
    </p:spTree>
    <p:extLst>
      <p:ext uri="{BB962C8B-B14F-4D97-AF65-F5344CB8AC3E}">
        <p14:creationId xmlns:p14="http://schemas.microsoft.com/office/powerpoint/2010/main" val="409986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B62BA27-F5F4-1FE6-0EFA-996CBFC5F091}"/>
              </a:ext>
            </a:extLst>
          </p:cNvPr>
          <p:cNvSpPr>
            <a:spLocks noGrp="1"/>
          </p:cNvSpPr>
          <p:nvPr>
            <p:ph sz="half" idx="1"/>
          </p:nvPr>
        </p:nvSpPr>
        <p:spPr>
          <a:xfrm>
            <a:off x="806133" y="2536711"/>
            <a:ext cx="5841802" cy="1065284"/>
          </a:xfrm>
        </p:spPr>
        <p:txBody>
          <a:bodyPr vert="horz" lIns="91440" tIns="45720" rIns="91440" bIns="45720" rtlCol="0" anchor="t">
            <a:normAutofit fontScale="92500"/>
          </a:bodyPr>
          <a:lstStyle/>
          <a:p>
            <a:pPr marL="0" indent="0">
              <a:lnSpc>
                <a:spcPct val="150000"/>
              </a:lnSpc>
              <a:spcBef>
                <a:spcPts val="0"/>
              </a:spcBef>
              <a:buNone/>
            </a:pPr>
            <a:r>
              <a:rPr lang="en-US" dirty="0"/>
              <a:t>4. </a:t>
            </a:r>
            <a:r>
              <a:rPr lang="en-US" b="1" i="1" dirty="0">
                <a:effectLst/>
              </a:rPr>
              <a:t>Single Sign On </a:t>
            </a:r>
            <a:r>
              <a:rPr lang="hi-IN" sz="4100" dirty="0">
                <a:effectLst/>
                <a:latin typeface="Kokila" panose="020B0604020202020204" pitchFamily="34" charset="0"/>
                <a:cs typeface="Kokila" panose="020B0604020202020204" pitchFamily="34" charset="0"/>
              </a:rPr>
              <a:t>थिच्नुहोस् (</a:t>
            </a:r>
            <a:r>
              <a:rPr lang="en-US" sz="3100" i="1" dirty="0">
                <a:effectLst/>
              </a:rPr>
              <a:t>app</a:t>
            </a:r>
            <a:r>
              <a:rPr lang="hi-IN" sz="4100" dirty="0">
                <a:effectLst/>
                <a:latin typeface="Kokila" panose="020B0604020202020204" pitchFamily="34" charset="0"/>
                <a:cs typeface="Kokila" panose="020B0604020202020204" pitchFamily="34" charset="0"/>
              </a:rPr>
              <a:t> मा)</a:t>
            </a:r>
            <a:endParaRPr lang="en-US" b="1" i="0" dirty="0">
              <a:effectLst/>
            </a:endParaRPr>
          </a:p>
          <a:p>
            <a:pPr marL="0" marR="0" indent="0">
              <a:spcBef>
                <a:spcPts val="600"/>
              </a:spcBef>
              <a:spcAft>
                <a:spcPts val="300"/>
              </a:spcAft>
              <a:buNone/>
            </a:pPr>
            <a:endParaRPr lang="en-US" b="1" i="0" dirty="0">
              <a:effectLst/>
            </a:endParaRPr>
          </a:p>
          <a:p>
            <a:pPr marR="0">
              <a:spcBef>
                <a:spcPts val="600"/>
              </a:spcBef>
              <a:spcAft>
                <a:spcPts val="300"/>
              </a:spcAft>
              <a:buFont typeface="+mj-lt"/>
              <a:buAutoNum type="arabicPeriod" startAt="7"/>
            </a:pPr>
            <a:endParaRPr lang="en-US" b="1" dirty="0"/>
          </a:p>
          <a:p>
            <a:pPr marR="0">
              <a:spcBef>
                <a:spcPts val="600"/>
              </a:spcBef>
              <a:spcAft>
                <a:spcPts val="300"/>
              </a:spcAft>
              <a:buFont typeface="+mj-lt"/>
              <a:buAutoNum type="arabicPeriod" startAt="7"/>
            </a:pPr>
            <a:endParaRPr lang="en-US" b="1" dirty="0"/>
          </a:p>
          <a:p>
            <a:pPr marL="0" marR="0" indent="0">
              <a:spcBef>
                <a:spcPts val="600"/>
              </a:spcBef>
              <a:spcAft>
                <a:spcPts val="300"/>
              </a:spcAft>
              <a:buNone/>
            </a:pPr>
            <a:endParaRPr lang="en-US" b="1" i="0" dirty="0">
              <a:effectLst/>
            </a:endParaRPr>
          </a:p>
        </p:txBody>
      </p:sp>
      <p:pic>
        <p:nvPicPr>
          <p:cNvPr id="10" name="Picture 9" descr="A screenshot of a login form&#10;&#10;AI-generated content may be incorrect.">
            <a:extLst>
              <a:ext uri="{FF2B5EF4-FFF2-40B4-BE49-F238E27FC236}">
                <a16:creationId xmlns:a16="http://schemas.microsoft.com/office/drawing/2014/main" id="{38ADA754-3259-4975-2B45-06B0FABB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512" y="2027806"/>
            <a:ext cx="4257209" cy="4267553"/>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49F83260-1440-0247-9B62-B6BB67EC7B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3" name="Slide Number Placeholder 2">
            <a:extLst>
              <a:ext uri="{FF2B5EF4-FFF2-40B4-BE49-F238E27FC236}">
                <a16:creationId xmlns:a16="http://schemas.microsoft.com/office/drawing/2014/main" id="{203830DB-D742-2E75-0E0F-2C65453BD6A0}"/>
              </a:ext>
            </a:extLst>
          </p:cNvPr>
          <p:cNvSpPr>
            <a:spLocks noGrp="1"/>
          </p:cNvSpPr>
          <p:nvPr>
            <p:ph type="sldNum" sz="quarter" idx="12"/>
          </p:nvPr>
        </p:nvSpPr>
        <p:spPr/>
        <p:txBody>
          <a:bodyPr/>
          <a:lstStyle/>
          <a:p>
            <a:fld id="{5AE48DDE-99B8-4AE1-A822-D5D33CFFC483}" type="slidenum">
              <a:rPr lang="en-US" smtClean="0"/>
              <a:t>16</a:t>
            </a:fld>
            <a:endParaRPr lang="en-US"/>
          </a:p>
        </p:txBody>
      </p:sp>
      <p:sp>
        <p:nvSpPr>
          <p:cNvPr id="4" name="Arrow: Right 3">
            <a:extLst>
              <a:ext uri="{FF2B5EF4-FFF2-40B4-BE49-F238E27FC236}">
                <a16:creationId xmlns:a16="http://schemas.microsoft.com/office/drawing/2014/main" id="{3F9EAD7C-1F37-4E24-3AC0-BCD61FC717CD}"/>
              </a:ext>
            </a:extLst>
          </p:cNvPr>
          <p:cNvSpPr/>
          <p:nvPr/>
        </p:nvSpPr>
        <p:spPr>
          <a:xfrm>
            <a:off x="5278411" y="3421132"/>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93ADC8B-A908-E37E-EC43-01DAD9DCEA9D}"/>
              </a:ext>
            </a:extLst>
          </p:cNvPr>
          <p:cNvSpPr>
            <a:spLocks noGrp="1"/>
          </p:cNvSpPr>
          <p:nvPr>
            <p:ph type="title"/>
          </p:nvPr>
        </p:nvSpPr>
        <p:spPr>
          <a:xfrm>
            <a:off x="772004" y="427746"/>
            <a:ext cx="10015445" cy="1063574"/>
          </a:xfrm>
        </p:spPr>
        <p:txBody>
          <a:bodyPr anchor="ctr">
            <a:normAutofit/>
          </a:bodyPr>
          <a:lstStyle/>
          <a:p>
            <a:r>
              <a:rPr lang="en-US" sz="4400" b="1" i="1" dirty="0"/>
              <a:t>Workday </a:t>
            </a:r>
            <a:r>
              <a:rPr lang="hi-IN" sz="5500" b="1" dirty="0">
                <a:latin typeface="Kokila" panose="020B0604020202020204" pitchFamily="34" charset="0"/>
                <a:cs typeface="Kokila" panose="020B0604020202020204" pitchFamily="34" charset="0"/>
              </a:rPr>
              <a:t>मोबाईल </a:t>
            </a:r>
            <a:r>
              <a:rPr lang="en-US" b="1" i="1" dirty="0"/>
              <a:t>App</a:t>
            </a:r>
            <a:r>
              <a:rPr lang="en-US" sz="6000" b="1" i="1" dirty="0"/>
              <a:t> </a:t>
            </a:r>
            <a:r>
              <a:rPr lang="hi-IN" sz="5500" b="1" dirty="0">
                <a:latin typeface="Kokila" panose="020B0604020202020204" pitchFamily="34" charset="0"/>
                <a:cs typeface="Kokila" panose="020B0604020202020204" pitchFamily="34" charset="0"/>
              </a:rPr>
              <a:t>मा लग ईन गर्ने</a:t>
            </a:r>
            <a:endParaRPr lang="en-US" b="1" i="1" dirty="0"/>
          </a:p>
        </p:txBody>
      </p:sp>
    </p:spTree>
    <p:extLst>
      <p:ext uri="{BB962C8B-B14F-4D97-AF65-F5344CB8AC3E}">
        <p14:creationId xmlns:p14="http://schemas.microsoft.com/office/powerpoint/2010/main" val="12429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233B-4313-8695-8F27-E0E28B987D6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74B9580-B237-4D99-4889-379D8C1FD173}"/>
              </a:ext>
            </a:extLst>
          </p:cNvPr>
          <p:cNvSpPr>
            <a:spLocks noGrp="1"/>
          </p:cNvSpPr>
          <p:nvPr>
            <p:ph sz="half" idx="1"/>
          </p:nvPr>
        </p:nvSpPr>
        <p:spPr>
          <a:xfrm>
            <a:off x="753762" y="2883079"/>
            <a:ext cx="5552284" cy="2116038"/>
          </a:xfrm>
        </p:spPr>
        <p:txBody>
          <a:bodyPr vert="horz" lIns="91440" tIns="45720" rIns="91440" bIns="45720" rtlCol="0" anchor="t">
            <a:normAutofit/>
          </a:bodyPr>
          <a:lstStyle/>
          <a:p>
            <a:pPr marL="0" marR="0" indent="0">
              <a:spcBef>
                <a:spcPts val="600"/>
              </a:spcBef>
              <a:spcAft>
                <a:spcPts val="300"/>
              </a:spcAft>
              <a:buNone/>
            </a:pPr>
            <a:endParaRPr lang="en-US" b="1" i="0" dirty="0">
              <a:effectLst/>
            </a:endParaRPr>
          </a:p>
          <a:p>
            <a:pPr marL="0" indent="0">
              <a:lnSpc>
                <a:spcPct val="150000"/>
              </a:lnSpc>
              <a:spcBef>
                <a:spcPts val="0"/>
              </a:spcBef>
              <a:buNone/>
            </a:pPr>
            <a:r>
              <a:rPr lang="en-US" dirty="0"/>
              <a:t>5</a:t>
            </a:r>
            <a:r>
              <a:rPr lang="en-US" b="0" i="0" dirty="0">
                <a:effectLst/>
              </a:rPr>
              <a:t>. </a:t>
            </a:r>
            <a:r>
              <a:rPr lang="en-US" b="1" i="1" dirty="0">
                <a:effectLst/>
              </a:rPr>
              <a:t>UW–Madison</a:t>
            </a:r>
            <a:r>
              <a:rPr lang="en-US" b="1" i="1" dirty="0"/>
              <a:t> </a:t>
            </a:r>
            <a:r>
              <a:rPr lang="hi-IN" sz="3500" i="0" dirty="0">
                <a:effectLst/>
                <a:latin typeface="Kokila" panose="020B0604020202020204" pitchFamily="34" charset="0"/>
                <a:cs typeface="Kokila" panose="020B0604020202020204" pitchFamily="34" charset="0"/>
              </a:rPr>
              <a:t>रोज्नुहोस्</a:t>
            </a:r>
            <a:r>
              <a:rPr lang="en-US" i="0" dirty="0">
                <a:effectLst/>
              </a:rPr>
              <a:t> </a:t>
            </a:r>
          </a:p>
          <a:p>
            <a:pPr marL="0" indent="0">
              <a:lnSpc>
                <a:spcPct val="150000"/>
              </a:lnSpc>
              <a:spcBef>
                <a:spcPts val="0"/>
              </a:spcBef>
              <a:buNone/>
            </a:pPr>
            <a:r>
              <a:rPr lang="en-US" dirty="0"/>
              <a:t>6. </a:t>
            </a:r>
            <a:r>
              <a:rPr lang="en-US" b="1" i="1" dirty="0"/>
              <a:t>Go </a:t>
            </a:r>
            <a:r>
              <a:rPr lang="hi-IN" sz="3500" dirty="0">
                <a:latin typeface="Kokila" panose="020B0604020202020204" pitchFamily="34" charset="0"/>
                <a:cs typeface="Kokila" panose="020B0604020202020204" pitchFamily="34" charset="0"/>
              </a:rPr>
              <a:t>थिच्नुहोस्</a:t>
            </a:r>
            <a:endParaRPr lang="en-US" sz="3500" dirty="0">
              <a:effectLst/>
              <a:latin typeface="Kokila" panose="020B0604020202020204" pitchFamily="34" charset="0"/>
              <a:cs typeface="Kokila" panose="020B0604020202020204" pitchFamily="34" charset="0"/>
            </a:endParaRPr>
          </a:p>
        </p:txBody>
      </p:sp>
      <p:pic>
        <p:nvPicPr>
          <p:cNvPr id="8" name="Picture 7" descr="A screenshot of a phone&#10;&#10;AI-generated content may be incorrect.">
            <a:extLst>
              <a:ext uri="{FF2B5EF4-FFF2-40B4-BE49-F238E27FC236}">
                <a16:creationId xmlns:a16="http://schemas.microsoft.com/office/drawing/2014/main" id="{59201B44-3C9A-6769-3AF2-78E39F557419}"/>
              </a:ext>
            </a:extLst>
          </p:cNvPr>
          <p:cNvPicPr>
            <a:picLocks noChangeAspect="1"/>
          </p:cNvPicPr>
          <p:nvPr/>
        </p:nvPicPr>
        <p:blipFill>
          <a:blip r:embed="rId3">
            <a:extLst>
              <a:ext uri="{28A0092B-C50C-407E-A947-70E740481C1C}">
                <a14:useLocalDpi xmlns:a14="http://schemas.microsoft.com/office/drawing/2010/main" val="0"/>
              </a:ext>
            </a:extLst>
          </a:blip>
          <a:srcRect r="2" b="9216"/>
          <a:stretch/>
        </p:blipFill>
        <p:spPr>
          <a:xfrm>
            <a:off x="6539286" y="1585485"/>
            <a:ext cx="4746039" cy="4936535"/>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3F69DC05-A360-49EA-09A6-5C1C56747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74410"/>
            <a:ext cx="914400" cy="914400"/>
          </a:xfrm>
          <a:prstGeom prst="rect">
            <a:avLst/>
          </a:prstGeom>
        </p:spPr>
      </p:pic>
      <p:sp>
        <p:nvSpPr>
          <p:cNvPr id="3" name="Slide Number Placeholder 2">
            <a:extLst>
              <a:ext uri="{FF2B5EF4-FFF2-40B4-BE49-F238E27FC236}">
                <a16:creationId xmlns:a16="http://schemas.microsoft.com/office/drawing/2014/main" id="{97E99256-596E-E482-5F0D-ACC24FBAE089}"/>
              </a:ext>
            </a:extLst>
          </p:cNvPr>
          <p:cNvSpPr>
            <a:spLocks noGrp="1"/>
          </p:cNvSpPr>
          <p:nvPr>
            <p:ph type="sldNum" sz="quarter" idx="12"/>
          </p:nvPr>
        </p:nvSpPr>
        <p:spPr/>
        <p:txBody>
          <a:bodyPr/>
          <a:lstStyle/>
          <a:p>
            <a:fld id="{5AE48DDE-99B8-4AE1-A822-D5D33CFFC483}" type="slidenum">
              <a:rPr lang="en-US" smtClean="0"/>
              <a:t>17</a:t>
            </a:fld>
            <a:endParaRPr lang="en-US"/>
          </a:p>
        </p:txBody>
      </p:sp>
      <p:sp>
        <p:nvSpPr>
          <p:cNvPr id="7" name="Arrow: Right 6">
            <a:extLst>
              <a:ext uri="{FF2B5EF4-FFF2-40B4-BE49-F238E27FC236}">
                <a16:creationId xmlns:a16="http://schemas.microsoft.com/office/drawing/2014/main" id="{25B03A53-4A1E-D7D5-E376-9F5B8DFCE7DC}"/>
              </a:ext>
            </a:extLst>
          </p:cNvPr>
          <p:cNvSpPr/>
          <p:nvPr/>
        </p:nvSpPr>
        <p:spPr>
          <a:xfrm>
            <a:off x="4803958" y="4743849"/>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80D177C-24AB-54E3-F9B2-AE3BB66B3067}"/>
              </a:ext>
            </a:extLst>
          </p:cNvPr>
          <p:cNvSpPr>
            <a:spLocks noGrp="1"/>
          </p:cNvSpPr>
          <p:nvPr>
            <p:ph type="title"/>
          </p:nvPr>
        </p:nvSpPr>
        <p:spPr>
          <a:xfrm>
            <a:off x="772004" y="427746"/>
            <a:ext cx="10015445" cy="1063574"/>
          </a:xfrm>
        </p:spPr>
        <p:txBody>
          <a:bodyPr anchor="ctr">
            <a:normAutofit/>
          </a:bodyPr>
          <a:lstStyle/>
          <a:p>
            <a:r>
              <a:rPr lang="en-US" sz="4400" b="1" i="1" dirty="0"/>
              <a:t>Workday </a:t>
            </a:r>
            <a:r>
              <a:rPr lang="hi-IN" sz="5500" b="1" dirty="0">
                <a:latin typeface="Kokila" panose="020B0604020202020204" pitchFamily="34" charset="0"/>
                <a:cs typeface="Kokila" panose="020B0604020202020204" pitchFamily="34" charset="0"/>
              </a:rPr>
              <a:t>मोबाईल </a:t>
            </a:r>
            <a:r>
              <a:rPr lang="en-US" b="1" i="1" dirty="0"/>
              <a:t>App</a:t>
            </a:r>
            <a:r>
              <a:rPr lang="en-US" sz="6000" b="1" i="1" dirty="0"/>
              <a:t> </a:t>
            </a:r>
            <a:r>
              <a:rPr lang="hi-IN" sz="5500" b="1" dirty="0">
                <a:latin typeface="Kokila" panose="020B0604020202020204" pitchFamily="34" charset="0"/>
                <a:cs typeface="Kokila" panose="020B0604020202020204" pitchFamily="34" charset="0"/>
              </a:rPr>
              <a:t>मा लग ईन गर्ने</a:t>
            </a:r>
            <a:endParaRPr lang="en-US" b="1" i="1" dirty="0"/>
          </a:p>
        </p:txBody>
      </p:sp>
    </p:spTree>
    <p:extLst>
      <p:ext uri="{BB962C8B-B14F-4D97-AF65-F5344CB8AC3E}">
        <p14:creationId xmlns:p14="http://schemas.microsoft.com/office/powerpoint/2010/main" val="323190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2BA2-9823-562D-0C5E-203DFAC7A739}"/>
              </a:ext>
            </a:extLst>
          </p:cNvPr>
          <p:cNvSpPr>
            <a:spLocks noGrp="1"/>
          </p:cNvSpPr>
          <p:nvPr>
            <p:ph type="title"/>
          </p:nvPr>
        </p:nvSpPr>
        <p:spPr>
          <a:xfrm>
            <a:off x="780732" y="320276"/>
            <a:ext cx="10291196" cy="1063574"/>
          </a:xfrm>
        </p:spPr>
        <p:txBody>
          <a:bodyPr anchor="ctr">
            <a:normAutofit/>
          </a:bodyPr>
          <a:lstStyle/>
          <a:p>
            <a:r>
              <a:rPr lang="hi-IN" sz="5500" b="1" dirty="0">
                <a:latin typeface="Kokila" panose="020B0604020202020204" pitchFamily="34" charset="0"/>
                <a:cs typeface="Kokila" panose="020B0604020202020204" pitchFamily="34" charset="0"/>
              </a:rPr>
              <a:t>आफ्नो </a:t>
            </a:r>
            <a:r>
              <a:rPr lang="en-US" sz="4000" b="1" i="1" dirty="0"/>
              <a:t>UW </a:t>
            </a:r>
            <a:r>
              <a:rPr lang="hi-IN" sz="5500" b="1" dirty="0">
                <a:latin typeface="Kokila" panose="020B0604020202020204" pitchFamily="34" charset="0"/>
                <a:cs typeface="Kokila" panose="020B0604020202020204" pitchFamily="34" charset="0"/>
              </a:rPr>
              <a:t>को लग ईन जानकारी राख्नुहोस्</a:t>
            </a:r>
            <a:endParaRPr lang="en-US" sz="5500" b="1" dirty="0"/>
          </a:p>
        </p:txBody>
      </p:sp>
      <p:sp>
        <p:nvSpPr>
          <p:cNvPr id="3" name="Content Placeholder 2">
            <a:extLst>
              <a:ext uri="{FF2B5EF4-FFF2-40B4-BE49-F238E27FC236}">
                <a16:creationId xmlns:a16="http://schemas.microsoft.com/office/drawing/2014/main" id="{F7C2D1E1-8442-0A01-097F-B72EB7103222}"/>
              </a:ext>
            </a:extLst>
          </p:cNvPr>
          <p:cNvSpPr>
            <a:spLocks noGrp="1"/>
          </p:cNvSpPr>
          <p:nvPr>
            <p:ph sz="half" idx="1"/>
          </p:nvPr>
        </p:nvSpPr>
        <p:spPr>
          <a:xfrm>
            <a:off x="728973" y="2981955"/>
            <a:ext cx="6250263" cy="1540620"/>
          </a:xfrm>
        </p:spPr>
        <p:txBody>
          <a:bodyPr vert="horz" lIns="91440" tIns="45720" rIns="91440" bIns="45720" rtlCol="0" anchor="t">
            <a:normAutofit fontScale="92500" lnSpcReduction="20000"/>
          </a:bodyPr>
          <a:lstStyle/>
          <a:p>
            <a:pPr marL="0" indent="0">
              <a:lnSpc>
                <a:spcPct val="150000"/>
              </a:lnSpc>
              <a:spcBef>
                <a:spcPts val="0"/>
              </a:spcBef>
              <a:buNone/>
            </a:pPr>
            <a:r>
              <a:rPr lang="en-US" dirty="0"/>
              <a:t>7. </a:t>
            </a:r>
            <a:r>
              <a:rPr lang="hi-IN" sz="4100" dirty="0">
                <a:latin typeface="Kokila" panose="020B0604020202020204" pitchFamily="34" charset="0"/>
                <a:cs typeface="Kokila" panose="020B0604020202020204" pitchFamily="34" charset="0"/>
              </a:rPr>
              <a:t>आफ्नो </a:t>
            </a:r>
            <a:r>
              <a:rPr lang="en-US" sz="3000" b="1" i="1" dirty="0"/>
              <a:t>NetID </a:t>
            </a:r>
            <a:r>
              <a:rPr lang="hi-IN" sz="4100" dirty="0">
                <a:latin typeface="Kokila" panose="020B0604020202020204" pitchFamily="34" charset="0"/>
                <a:cs typeface="Kokila" panose="020B0604020202020204" pitchFamily="34" charset="0"/>
              </a:rPr>
              <a:t>र </a:t>
            </a:r>
            <a:r>
              <a:rPr lang="hi-IN" sz="4100" b="1" dirty="0">
                <a:latin typeface="Kokila" panose="020B0604020202020204" pitchFamily="34" charset="0"/>
                <a:cs typeface="Kokila" panose="020B0604020202020204" pitchFamily="34" charset="0"/>
              </a:rPr>
              <a:t>पासवर्ड </a:t>
            </a:r>
            <a:r>
              <a:rPr lang="hi-IN" sz="4100" dirty="0">
                <a:latin typeface="Kokila" panose="020B0604020202020204" pitchFamily="34" charset="0"/>
                <a:cs typeface="Kokila" panose="020B0604020202020204" pitchFamily="34" charset="0"/>
              </a:rPr>
              <a:t>टाईप गर्नुहोस्</a:t>
            </a:r>
            <a:endParaRPr lang="en-US" dirty="0"/>
          </a:p>
          <a:p>
            <a:pPr marL="0" indent="0">
              <a:lnSpc>
                <a:spcPct val="150000"/>
              </a:lnSpc>
              <a:spcBef>
                <a:spcPts val="0"/>
              </a:spcBef>
              <a:buNone/>
            </a:pPr>
            <a:r>
              <a:rPr lang="en-US" dirty="0"/>
              <a:t>8. </a:t>
            </a:r>
            <a:r>
              <a:rPr lang="en-US" b="1" i="1" dirty="0"/>
              <a:t>Log In </a:t>
            </a:r>
            <a:r>
              <a:rPr lang="hi-IN" sz="3800" dirty="0">
                <a:latin typeface="Kokila" panose="020B0604020202020204" pitchFamily="34" charset="0"/>
                <a:cs typeface="Kokila" panose="020B0604020202020204" pitchFamily="34" charset="0"/>
              </a:rPr>
              <a:t>थिच्नुहोस्</a:t>
            </a: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descr="A screenshot of a login screen&#10;&#10;AI-generated content may be incorrect.">
            <a:extLst>
              <a:ext uri="{FF2B5EF4-FFF2-40B4-BE49-F238E27FC236}">
                <a16:creationId xmlns:a16="http://schemas.microsoft.com/office/drawing/2014/main" id="{D39E32E9-3FD9-A1CF-A97C-92E0E0A2A4D2}"/>
              </a:ext>
            </a:extLst>
          </p:cNvPr>
          <p:cNvPicPr>
            <a:picLocks noChangeAspect="1"/>
          </p:cNvPicPr>
          <p:nvPr/>
        </p:nvPicPr>
        <p:blipFill>
          <a:blip r:embed="rId3"/>
          <a:stretch>
            <a:fillRect/>
          </a:stretch>
        </p:blipFill>
        <p:spPr>
          <a:xfrm>
            <a:off x="7030994" y="1852193"/>
            <a:ext cx="4947323" cy="4680369"/>
          </a:xfrm>
          <a:prstGeom prst="rect">
            <a:avLst/>
          </a:prstGeom>
          <a:noFill/>
          <a:ln>
            <a:solidFill>
              <a:schemeClr val="tx1"/>
            </a:solidFill>
          </a:ln>
        </p:spPr>
      </p:pic>
      <p:pic>
        <p:nvPicPr>
          <p:cNvPr id="5" name="Graphic 4" descr="Smart Phone with solid fill">
            <a:extLst>
              <a:ext uri="{FF2B5EF4-FFF2-40B4-BE49-F238E27FC236}">
                <a16:creationId xmlns:a16="http://schemas.microsoft.com/office/drawing/2014/main" id="{068F8AFA-6DCC-D8D8-0991-75EBE66F8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6" name="Slide Number Placeholder 5">
            <a:extLst>
              <a:ext uri="{FF2B5EF4-FFF2-40B4-BE49-F238E27FC236}">
                <a16:creationId xmlns:a16="http://schemas.microsoft.com/office/drawing/2014/main" id="{2EB8E95D-AE4C-02EC-F57A-B3F367BD17F5}"/>
              </a:ext>
            </a:extLst>
          </p:cNvPr>
          <p:cNvSpPr>
            <a:spLocks noGrp="1"/>
          </p:cNvSpPr>
          <p:nvPr>
            <p:ph type="sldNum" sz="quarter" idx="12"/>
          </p:nvPr>
        </p:nvSpPr>
        <p:spPr/>
        <p:txBody>
          <a:bodyPr/>
          <a:lstStyle/>
          <a:p>
            <a:fld id="{5AE48DDE-99B8-4AE1-A822-D5D33CFFC483}" type="slidenum">
              <a:rPr lang="en-US" smtClean="0"/>
              <a:t>18</a:t>
            </a:fld>
            <a:endParaRPr lang="en-US"/>
          </a:p>
        </p:txBody>
      </p:sp>
    </p:spTree>
    <p:extLst>
      <p:ext uri="{BB962C8B-B14F-4D97-AF65-F5344CB8AC3E}">
        <p14:creationId xmlns:p14="http://schemas.microsoft.com/office/powerpoint/2010/main" val="38016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97B0-3DA8-6C58-F77B-00190AA34F23}"/>
              </a:ext>
            </a:extLst>
          </p:cNvPr>
          <p:cNvSpPr>
            <a:spLocks noGrp="1"/>
          </p:cNvSpPr>
          <p:nvPr>
            <p:ph type="title"/>
          </p:nvPr>
        </p:nvSpPr>
        <p:spPr>
          <a:xfrm>
            <a:off x="677405" y="318271"/>
            <a:ext cx="10378124" cy="1063574"/>
          </a:xfrm>
        </p:spPr>
        <p:txBody>
          <a:bodyPr>
            <a:normAutofit/>
          </a:bodyPr>
          <a:lstStyle/>
          <a:p>
            <a:r>
              <a:rPr lang="hi-IN" sz="5500" b="1" dirty="0">
                <a:latin typeface="Kokila" panose="020B0604020202020204" pitchFamily="34" charset="0"/>
                <a:cs typeface="Kokila" panose="020B0604020202020204" pitchFamily="34" charset="0"/>
              </a:rPr>
              <a:t>खाता पुष्टी गर्नुहोस्</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742E50EA-298F-BA14-2ECA-26E734BF9F9E}"/>
              </a:ext>
            </a:extLst>
          </p:cNvPr>
          <p:cNvSpPr>
            <a:spLocks noGrp="1"/>
          </p:cNvSpPr>
          <p:nvPr>
            <p:ph idx="1"/>
          </p:nvPr>
        </p:nvSpPr>
        <p:spPr>
          <a:xfrm>
            <a:off x="677405" y="1718879"/>
            <a:ext cx="5502119" cy="3332080"/>
          </a:xfrm>
        </p:spPr>
        <p:txBody>
          <a:bodyPr vert="horz" lIns="91440" tIns="45720" rIns="91440" bIns="45720" rtlCol="0" anchor="t">
            <a:noAutofit/>
          </a:bodyPr>
          <a:lstStyle/>
          <a:p>
            <a:pPr marL="0" indent="0">
              <a:lnSpc>
                <a:spcPct val="150000"/>
              </a:lnSpc>
              <a:spcBef>
                <a:spcPts val="0"/>
              </a:spcBef>
              <a:buNone/>
            </a:pPr>
            <a:r>
              <a:rPr lang="en-US" sz="2400" dirty="0"/>
              <a:t>9. </a:t>
            </a:r>
            <a:r>
              <a:rPr lang="en-US" sz="2400" b="1" i="1" dirty="0"/>
              <a:t>Duo Mobile </a:t>
            </a:r>
            <a:r>
              <a:rPr lang="hi-IN" sz="3200" dirty="0">
                <a:latin typeface="Kokila" panose="020B0604020202020204" pitchFamily="34" charset="0"/>
                <a:cs typeface="Kokila" panose="020B0604020202020204" pitchFamily="34" charset="0"/>
              </a:rPr>
              <a:t>मार्फत पुष्टी गर्नुहोस्</a:t>
            </a:r>
            <a:r>
              <a:rPr lang="en-US" sz="3200" dirty="0">
                <a:latin typeface="Kokila" panose="020B0604020202020204" pitchFamily="34" charset="0"/>
                <a:cs typeface="Kokila" panose="020B0604020202020204" pitchFamily="34" charset="0"/>
              </a:rPr>
              <a:t>:</a:t>
            </a:r>
          </a:p>
          <a:p>
            <a:pPr lvl="1">
              <a:lnSpc>
                <a:spcPct val="150000"/>
              </a:lnSpc>
              <a:spcBef>
                <a:spcPts val="0"/>
              </a:spcBef>
            </a:pPr>
            <a:r>
              <a:rPr lang="en-US" b="1" i="1" dirty="0"/>
              <a:t>Verification </a:t>
            </a:r>
            <a:r>
              <a:rPr lang="hi-IN" sz="3200" b="1" dirty="0">
                <a:latin typeface="Kokila" panose="020B0604020202020204" pitchFamily="34" charset="0"/>
                <a:cs typeface="Kokila" panose="020B0604020202020204" pitchFamily="34" charset="0"/>
              </a:rPr>
              <a:t>कोड </a:t>
            </a:r>
            <a:r>
              <a:rPr lang="hi-IN" sz="3200" dirty="0">
                <a:latin typeface="Kokila" panose="020B0604020202020204" pitchFamily="34" charset="0"/>
                <a:cs typeface="Kokila" panose="020B0604020202020204" pitchFamily="34" charset="0"/>
              </a:rPr>
              <a:t>राख्नुहोस् </a:t>
            </a:r>
            <a:endParaRPr lang="en-US" sz="3200" dirty="0">
              <a:latin typeface="Kokila" panose="020B0604020202020204" pitchFamily="34" charset="0"/>
              <a:cs typeface="Kokila" panose="020B0604020202020204" pitchFamily="34" charset="0"/>
            </a:endParaRPr>
          </a:p>
          <a:p>
            <a:pPr marL="457200" lvl="1" indent="0">
              <a:lnSpc>
                <a:spcPct val="150000"/>
              </a:lnSpc>
              <a:spcBef>
                <a:spcPts val="0"/>
              </a:spcBef>
              <a:buNone/>
            </a:pPr>
            <a:r>
              <a:rPr lang="en-US" dirty="0"/>
              <a:t>	</a:t>
            </a:r>
            <a:r>
              <a:rPr lang="hi-IN" sz="3200" dirty="0">
                <a:latin typeface="Kokila" panose="020B0604020202020204" pitchFamily="34" charset="0"/>
                <a:cs typeface="Kokila" panose="020B0604020202020204" pitchFamily="34" charset="0"/>
              </a:rPr>
              <a:t>वा</a:t>
            </a:r>
            <a:endParaRPr lang="en-US" sz="3200" dirty="0">
              <a:latin typeface="Kokila" panose="020B0604020202020204" pitchFamily="34" charset="0"/>
              <a:cs typeface="Kokila" panose="020B0604020202020204" pitchFamily="34" charset="0"/>
            </a:endParaRPr>
          </a:p>
          <a:p>
            <a:pPr lvl="1">
              <a:lnSpc>
                <a:spcPct val="150000"/>
              </a:lnSpc>
              <a:spcBef>
                <a:spcPts val="0"/>
              </a:spcBef>
            </a:pPr>
            <a:r>
              <a:rPr lang="en-US" b="1" i="1" dirty="0"/>
              <a:t>Other options </a:t>
            </a:r>
            <a:r>
              <a:rPr lang="hi-IN" sz="3200" dirty="0">
                <a:latin typeface="Kokila" panose="020B0604020202020204" pitchFamily="34" charset="0"/>
                <a:cs typeface="Kokila" panose="020B0604020202020204" pitchFamily="34" charset="0"/>
              </a:rPr>
              <a:t>थिच्नुहोस् र आफ्नो </a:t>
            </a:r>
            <a:r>
              <a:rPr lang="en-US" b="1" i="1" dirty="0"/>
              <a:t>Duo Mobile passcode </a:t>
            </a:r>
            <a:r>
              <a:rPr lang="hi-IN" sz="3200" dirty="0">
                <a:latin typeface="Kokila" panose="020B0604020202020204" pitchFamily="34" charset="0"/>
                <a:cs typeface="Kokila" panose="020B0604020202020204" pitchFamily="34" charset="0"/>
              </a:rPr>
              <a:t>राख्नुहोस्</a:t>
            </a:r>
            <a:endParaRPr lang="en-US" i="1" dirty="0"/>
          </a:p>
          <a:p>
            <a:pPr marL="0" indent="0">
              <a:buNone/>
            </a:pPr>
            <a:endParaRPr lang="en-US" sz="2400" dirty="0"/>
          </a:p>
          <a:p>
            <a:pPr marL="0" indent="0">
              <a:buNone/>
            </a:pPr>
            <a:r>
              <a:rPr lang="hi-IN" sz="3200" dirty="0">
                <a:latin typeface="Kokila" panose="020B0604020202020204" pitchFamily="34" charset="0"/>
                <a:cs typeface="Kokila" panose="020B0604020202020204" pitchFamily="34" charset="0"/>
              </a:rPr>
              <a:t>तपाईंले </a:t>
            </a:r>
            <a:r>
              <a:rPr lang="en-US" sz="2400" i="1" dirty="0"/>
              <a:t>Workday app </a:t>
            </a:r>
            <a:r>
              <a:rPr lang="hi-IN" sz="3200" dirty="0">
                <a:latin typeface="Kokila" panose="020B0604020202020204" pitchFamily="34" charset="0"/>
                <a:cs typeface="Kokila" panose="020B0604020202020204" pitchFamily="34" charset="0"/>
              </a:rPr>
              <a:t>मा लग ईन गर्नुभएको छ !</a:t>
            </a:r>
            <a:endParaRPr lang="en-US" sz="2400" dirty="0"/>
          </a:p>
        </p:txBody>
      </p:sp>
      <p:sp>
        <p:nvSpPr>
          <p:cNvPr id="7" name="Rectangle: Rounded Corners 6">
            <a:extLst>
              <a:ext uri="{FF2B5EF4-FFF2-40B4-BE49-F238E27FC236}">
                <a16:creationId xmlns:a16="http://schemas.microsoft.com/office/drawing/2014/main" id="{C146B144-CEA9-3671-912B-1CE1851163F9}"/>
              </a:ext>
            </a:extLst>
          </p:cNvPr>
          <p:cNvSpPr/>
          <p:nvPr/>
        </p:nvSpPr>
        <p:spPr>
          <a:xfrm>
            <a:off x="9244229" y="3833329"/>
            <a:ext cx="948540" cy="37558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ECD13139-0055-3F3C-FAE2-A31B12BE8069}"/>
              </a:ext>
            </a:extLst>
          </p:cNvPr>
          <p:cNvPicPr>
            <a:picLocks noChangeAspect="1"/>
          </p:cNvPicPr>
          <p:nvPr/>
        </p:nvPicPr>
        <p:blipFill>
          <a:blip r:embed="rId3"/>
          <a:stretch>
            <a:fillRect/>
          </a:stretch>
        </p:blipFill>
        <p:spPr>
          <a:xfrm>
            <a:off x="6179524" y="1381845"/>
            <a:ext cx="3108309" cy="5148774"/>
          </a:xfrm>
          <a:prstGeom prst="rect">
            <a:avLst/>
          </a:prstGeom>
          <a:ln>
            <a:solidFill>
              <a:schemeClr val="tx1"/>
            </a:solidFill>
          </a:ln>
        </p:spPr>
      </p:pic>
      <p:sp>
        <p:nvSpPr>
          <p:cNvPr id="10" name="Rectangle 9">
            <a:extLst>
              <a:ext uri="{FF2B5EF4-FFF2-40B4-BE49-F238E27FC236}">
                <a16:creationId xmlns:a16="http://schemas.microsoft.com/office/drawing/2014/main" id="{3C0B1E0E-F2BF-C43F-D1C3-15BCE605FE5C}"/>
              </a:ext>
            </a:extLst>
          </p:cNvPr>
          <p:cNvSpPr/>
          <p:nvPr/>
        </p:nvSpPr>
        <p:spPr>
          <a:xfrm>
            <a:off x="9244228" y="4251290"/>
            <a:ext cx="604622" cy="9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mart Phone with solid fill">
            <a:extLst>
              <a:ext uri="{FF2B5EF4-FFF2-40B4-BE49-F238E27FC236}">
                <a16:creationId xmlns:a16="http://schemas.microsoft.com/office/drawing/2014/main" id="{F9B3A66C-A0D2-E02A-0BD6-3EA3434D7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7B3BA09B-9736-E26B-F979-8315199CAFAD}"/>
              </a:ext>
            </a:extLst>
          </p:cNvPr>
          <p:cNvSpPr>
            <a:spLocks noGrp="1"/>
          </p:cNvSpPr>
          <p:nvPr>
            <p:ph type="sldNum" sz="quarter" idx="12"/>
          </p:nvPr>
        </p:nvSpPr>
        <p:spPr/>
        <p:txBody>
          <a:bodyPr/>
          <a:lstStyle/>
          <a:p>
            <a:fld id="{5AE48DDE-99B8-4AE1-A822-D5D33CFFC483}" type="slidenum">
              <a:rPr lang="en-US" smtClean="0"/>
              <a:t>19</a:t>
            </a:fld>
            <a:endParaRPr lang="en-US"/>
          </a:p>
        </p:txBody>
      </p:sp>
      <p:pic>
        <p:nvPicPr>
          <p:cNvPr id="8" name="Picture 7" descr="A screenshot of a phone&#10;&#10;AI-generated content may be incorrect.">
            <a:extLst>
              <a:ext uri="{FF2B5EF4-FFF2-40B4-BE49-F238E27FC236}">
                <a16:creationId xmlns:a16="http://schemas.microsoft.com/office/drawing/2014/main" id="{2FB82ED7-95BA-48AC-1C41-7646D2D2F01E}"/>
              </a:ext>
            </a:extLst>
          </p:cNvPr>
          <p:cNvPicPr>
            <a:picLocks noChangeAspect="1"/>
          </p:cNvPicPr>
          <p:nvPr/>
        </p:nvPicPr>
        <p:blipFill>
          <a:blip r:embed="rId6"/>
          <a:stretch>
            <a:fillRect/>
          </a:stretch>
        </p:blipFill>
        <p:spPr>
          <a:xfrm>
            <a:off x="9280939" y="1718879"/>
            <a:ext cx="2748501" cy="3334759"/>
          </a:xfrm>
          <a:prstGeom prst="rect">
            <a:avLst/>
          </a:prstGeom>
          <a:ln>
            <a:solidFill>
              <a:schemeClr val="tx1"/>
            </a:solidFill>
          </a:ln>
        </p:spPr>
      </p:pic>
    </p:spTree>
    <p:extLst>
      <p:ext uri="{BB962C8B-B14F-4D97-AF65-F5344CB8AC3E}">
        <p14:creationId xmlns:p14="http://schemas.microsoft.com/office/powerpoint/2010/main" val="1506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4B0-8977-CCD6-C2C9-FE1F0191EFD8}"/>
              </a:ext>
            </a:extLst>
          </p:cNvPr>
          <p:cNvSpPr>
            <a:spLocks noGrp="1"/>
          </p:cNvSpPr>
          <p:nvPr>
            <p:ph type="title"/>
          </p:nvPr>
        </p:nvSpPr>
        <p:spPr/>
        <p:txBody>
          <a:bodyPr>
            <a:normAutofit fontScale="90000"/>
          </a:bodyPr>
          <a:lstStyle/>
          <a:p>
            <a:r>
              <a:rPr lang="en-US" sz="4400" b="1" i="1" dirty="0"/>
              <a:t>Workday </a:t>
            </a:r>
            <a:r>
              <a:rPr lang="hi-IN" sz="5500" b="1" dirty="0">
                <a:latin typeface="Kokila" panose="020B0604020202020204" pitchFamily="34" charset="0"/>
                <a:cs typeface="Kokila" panose="020B0604020202020204" pitchFamily="34" charset="0"/>
              </a:rPr>
              <a:t>को व्यक्तिगत रूपको तालिम श्रृंखला</a:t>
            </a:r>
            <a:endParaRPr lang="en-US" sz="5500" b="1" dirty="0"/>
          </a:p>
        </p:txBody>
      </p:sp>
      <p:sp>
        <p:nvSpPr>
          <p:cNvPr id="3" name="Subtitle 2">
            <a:extLst>
              <a:ext uri="{FF2B5EF4-FFF2-40B4-BE49-F238E27FC236}">
                <a16:creationId xmlns:a16="http://schemas.microsoft.com/office/drawing/2014/main" id="{B468D148-B031-C280-60D0-82E70976B399}"/>
              </a:ext>
            </a:extLst>
          </p:cNvPr>
          <p:cNvSpPr>
            <a:spLocks noGrp="1"/>
          </p:cNvSpPr>
          <p:nvPr>
            <p:ph idx="1"/>
          </p:nvPr>
        </p:nvSpPr>
        <p:spPr>
          <a:xfrm>
            <a:off x="5117588" y="4514282"/>
            <a:ext cx="6824475" cy="620202"/>
          </a:xfrm>
        </p:spPr>
        <p:txBody>
          <a:bodyPr vert="horz" lIns="91440" tIns="45720" rIns="91440" bIns="45720" rtlCol="0" anchor="t">
            <a:noAutofit/>
          </a:bodyPr>
          <a:lstStyle/>
          <a:p>
            <a:r>
              <a:rPr lang="hi-IN" sz="3500" dirty="0">
                <a:latin typeface="Kokila" panose="020B0604020202020204" pitchFamily="34" charset="0"/>
                <a:cs typeface="Kokila" panose="020B0604020202020204" pitchFamily="34" charset="0"/>
              </a:rPr>
              <a:t>कोठा अगाडिको कागजमा </a:t>
            </a:r>
            <a:r>
              <a:rPr lang="hi-IN" sz="3500" b="1" dirty="0">
                <a:latin typeface="Kokila" panose="020B0604020202020204" pitchFamily="34" charset="0"/>
                <a:cs typeface="Kokila" panose="020B0604020202020204" pitchFamily="34" charset="0"/>
              </a:rPr>
              <a:t>आफ्नो नाम टिपाउनुहोला</a:t>
            </a:r>
            <a:endParaRPr lang="en-US" sz="3500" dirty="0">
              <a:latin typeface="Kokila" panose="020B0604020202020204" pitchFamily="34" charset="0"/>
              <a:cs typeface="Kokila" panose="020B0604020202020204" pitchFamily="34" charset="0"/>
            </a:endParaRPr>
          </a:p>
          <a:p>
            <a:r>
              <a:rPr lang="hi-IN" sz="3500" b="1" dirty="0">
                <a:latin typeface="Kokila" panose="020B0604020202020204" pitchFamily="34" charset="0"/>
                <a:cs typeface="Kokila" panose="020B0604020202020204" pitchFamily="34" charset="0"/>
              </a:rPr>
              <a:t>खुला कम्प्युटर </a:t>
            </a:r>
            <a:r>
              <a:rPr lang="hi-IN" sz="3500" dirty="0">
                <a:latin typeface="Kokila" panose="020B0604020202020204" pitchFamily="34" charset="0"/>
                <a:cs typeface="Kokila" panose="020B0604020202020204" pitchFamily="34" charset="0"/>
              </a:rPr>
              <a:t>अगाडि बस्नुहोला</a:t>
            </a:r>
            <a:endParaRPr lang="en-US" sz="3500" b="1" dirty="0"/>
          </a:p>
        </p:txBody>
      </p:sp>
      <p:sp>
        <p:nvSpPr>
          <p:cNvPr id="4" name="Text Placeholder 3">
            <a:extLst>
              <a:ext uri="{FF2B5EF4-FFF2-40B4-BE49-F238E27FC236}">
                <a16:creationId xmlns:a16="http://schemas.microsoft.com/office/drawing/2014/main" id="{3A342B71-6F02-664D-C084-8CEFE63137A8}"/>
              </a:ext>
            </a:extLst>
          </p:cNvPr>
          <p:cNvSpPr>
            <a:spLocks noGrp="1"/>
          </p:cNvSpPr>
          <p:nvPr>
            <p:ph type="body" sz="half" idx="2"/>
          </p:nvPr>
        </p:nvSpPr>
        <p:spPr/>
        <p:txBody>
          <a:bodyPr vert="horz" lIns="91440" tIns="45720" rIns="91440" bIns="45720" rtlCol="0" anchor="t">
            <a:noAutofit/>
          </a:bodyPr>
          <a:lstStyle/>
          <a:p>
            <a:r>
              <a:rPr lang="hi-IN" sz="3200" dirty="0">
                <a:latin typeface="Kokila" panose="020B0604020202020204" pitchFamily="34" charset="0"/>
                <a:cs typeface="Kokila" panose="020B0604020202020204" pitchFamily="34" charset="0"/>
              </a:rPr>
              <a:t>पहिलो हप्ता</a:t>
            </a:r>
            <a:endParaRPr lang="en-US" sz="3200" dirty="0">
              <a:latin typeface="Kokila" panose="020B0604020202020204" pitchFamily="34" charset="0"/>
              <a:cs typeface="Kokila" panose="020B0604020202020204" pitchFamily="34" charset="0"/>
            </a:endParaRPr>
          </a:p>
        </p:txBody>
      </p:sp>
      <p:sp>
        <p:nvSpPr>
          <p:cNvPr id="5" name="Slide Number Placeholder 4">
            <a:extLst>
              <a:ext uri="{FF2B5EF4-FFF2-40B4-BE49-F238E27FC236}">
                <a16:creationId xmlns:a16="http://schemas.microsoft.com/office/drawing/2014/main" id="{54F5145A-911A-1A26-1C50-A0A7A372C643}"/>
              </a:ext>
            </a:extLst>
          </p:cNvPr>
          <p:cNvSpPr>
            <a:spLocks noGrp="1"/>
          </p:cNvSpPr>
          <p:nvPr>
            <p:ph type="sldNum" sz="quarter" idx="12"/>
          </p:nvPr>
        </p:nvSpPr>
        <p:spPr/>
        <p:txBody>
          <a:bodyPr/>
          <a:lstStyle/>
          <a:p>
            <a:fld id="{5AE48DDE-99B8-4AE1-A822-D5D33CFFC483}" type="slidenum">
              <a:rPr lang="en-US" smtClean="0"/>
              <a:t>2</a:t>
            </a:fld>
            <a:endParaRPr lang="en-US"/>
          </a:p>
        </p:txBody>
      </p:sp>
      <p:sp>
        <p:nvSpPr>
          <p:cNvPr id="6" name="Rectangle 5">
            <a:extLst>
              <a:ext uri="{FF2B5EF4-FFF2-40B4-BE49-F238E27FC236}">
                <a16:creationId xmlns:a16="http://schemas.microsoft.com/office/drawing/2014/main" id="{410AAC55-F457-EED6-6477-65CC401658D2}"/>
              </a:ext>
            </a:extLst>
          </p:cNvPr>
          <p:cNvSpPr/>
          <p:nvPr/>
        </p:nvSpPr>
        <p:spPr>
          <a:xfrm>
            <a:off x="9902953" y="188492"/>
            <a:ext cx="1914144" cy="461665"/>
          </a:xfrm>
          <a:prstGeom prst="rect">
            <a:avLst/>
          </a:prstGeom>
        </p:spPr>
        <p:txBody>
          <a:bodyPr wrap="square">
            <a:spAutoFit/>
          </a:bodyPr>
          <a:lstStyle/>
          <a:p>
            <a:r>
              <a:rPr lang="en-US" sz="2400" b="1" dirty="0" err="1">
                <a:latin typeface="Kokila" panose="020B0604020202020204" pitchFamily="34" charset="0"/>
                <a:cs typeface="Kokila" panose="020B0604020202020204" pitchFamily="34" charset="0"/>
              </a:rPr>
              <a:t>नेपाली</a:t>
            </a:r>
            <a:r>
              <a:rPr lang="en-US" b="1" dirty="0"/>
              <a:t> </a:t>
            </a:r>
            <a:r>
              <a:rPr lang="en-US" b="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NEPALI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3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9A0B-DD8C-B0C8-DD56-AD78967706C2}"/>
              </a:ext>
            </a:extLst>
          </p:cNvPr>
          <p:cNvSpPr>
            <a:spLocks noGrp="1"/>
          </p:cNvSpPr>
          <p:nvPr>
            <p:ph type="title"/>
          </p:nvPr>
        </p:nvSpPr>
        <p:spPr>
          <a:xfrm>
            <a:off x="1149906" y="205253"/>
            <a:ext cx="8944555" cy="1063574"/>
          </a:xfrm>
        </p:spPr>
        <p:txBody>
          <a:bodyPr>
            <a:normAutofit/>
          </a:bodyPr>
          <a:lstStyle/>
          <a:p>
            <a:r>
              <a:rPr lang="en-US" b="1" i="1" dirty="0"/>
              <a:t>Workday </a:t>
            </a:r>
            <a:r>
              <a:rPr lang="hi-IN" sz="5500" b="1" dirty="0">
                <a:latin typeface="Kokila" panose="020B0604020202020204" pitchFamily="34" charset="0"/>
                <a:cs typeface="Kokila" panose="020B0604020202020204" pitchFamily="34" charset="0"/>
              </a:rPr>
              <a:t>वेबसाईटमा लग ईन गर्ने</a:t>
            </a:r>
            <a:endParaRPr lang="en-US" sz="5500" b="1" dirty="0">
              <a:latin typeface="Kokila" panose="020B0604020202020204" pitchFamily="34" charset="0"/>
              <a:cs typeface="Kokila" panose="020B0604020202020204" pitchFamily="34" charset="0"/>
            </a:endParaRPr>
          </a:p>
        </p:txBody>
      </p:sp>
      <p:sp>
        <p:nvSpPr>
          <p:cNvPr id="3" name="Text Placeholder 2">
            <a:extLst>
              <a:ext uri="{FF2B5EF4-FFF2-40B4-BE49-F238E27FC236}">
                <a16:creationId xmlns:a16="http://schemas.microsoft.com/office/drawing/2014/main" id="{4AB855FA-A091-A2F5-04AB-8207ECD14B3C}"/>
              </a:ext>
            </a:extLst>
          </p:cNvPr>
          <p:cNvSpPr>
            <a:spLocks noGrp="1"/>
          </p:cNvSpPr>
          <p:nvPr>
            <p:ph idx="1"/>
          </p:nvPr>
        </p:nvSpPr>
        <p:spPr/>
        <p:txBody>
          <a:bodyPr vert="horz" lIns="91440" tIns="45720" rIns="91440" bIns="45720" rtlCol="0" anchor="t">
            <a:normAutofit/>
          </a:bodyPr>
          <a:lstStyle/>
          <a:p>
            <a:pPr marL="0" indent="0">
              <a:buNone/>
            </a:pPr>
            <a:r>
              <a:rPr lang="hi-IN" sz="3500" dirty="0">
                <a:latin typeface="Kokila" panose="020B0604020202020204" pitchFamily="34" charset="0"/>
                <a:cs typeface="Kokila" panose="020B0604020202020204" pitchFamily="34" charset="0"/>
              </a:rPr>
              <a:t>इन्टरनेट ब्राउजरहरू</a:t>
            </a:r>
            <a:endParaRPr lang="en-US" sz="3500" dirty="0">
              <a:latin typeface="Kokila" panose="020B0604020202020204" pitchFamily="34" charset="0"/>
              <a:cs typeface="Kokila" panose="020B0604020202020204" pitchFamily="34" charset="0"/>
            </a:endParaRPr>
          </a:p>
        </p:txBody>
      </p:sp>
      <p:pic>
        <p:nvPicPr>
          <p:cNvPr id="4" name="Picture 3" descr="A compass and fire icons&#10;&#10;AI-generated content may be incorrect.">
            <a:extLst>
              <a:ext uri="{FF2B5EF4-FFF2-40B4-BE49-F238E27FC236}">
                <a16:creationId xmlns:a16="http://schemas.microsoft.com/office/drawing/2014/main" id="{0B6F9ED8-C441-2A43-29CF-48B24AE1420A}"/>
              </a:ext>
            </a:extLst>
          </p:cNvPr>
          <p:cNvPicPr>
            <a:picLocks noChangeAspect="1"/>
          </p:cNvPicPr>
          <p:nvPr/>
        </p:nvPicPr>
        <p:blipFill>
          <a:blip r:embed="rId3"/>
          <a:srcRect l="1110" r="1816" b="5430"/>
          <a:stretch/>
        </p:blipFill>
        <p:spPr>
          <a:xfrm>
            <a:off x="1026660" y="3430035"/>
            <a:ext cx="10476045" cy="2278982"/>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639C2DC7-AFC5-23F7-8D34-8B3A78791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E471F747-771B-9123-BB81-67B8A295DFBA}"/>
              </a:ext>
            </a:extLst>
          </p:cNvPr>
          <p:cNvSpPr>
            <a:spLocks noGrp="1"/>
          </p:cNvSpPr>
          <p:nvPr>
            <p:ph type="sldNum" sz="quarter" idx="12"/>
          </p:nvPr>
        </p:nvSpPr>
        <p:spPr/>
        <p:txBody>
          <a:bodyPr/>
          <a:lstStyle/>
          <a:p>
            <a:fld id="{5AE48DDE-99B8-4AE1-A822-D5D33CFFC483}" type="slidenum">
              <a:rPr lang="en-US" smtClean="0"/>
              <a:t>20</a:t>
            </a:fld>
            <a:endParaRPr lang="en-US"/>
          </a:p>
        </p:txBody>
      </p:sp>
    </p:spTree>
    <p:extLst>
      <p:ext uri="{BB962C8B-B14F-4D97-AF65-F5344CB8AC3E}">
        <p14:creationId xmlns:p14="http://schemas.microsoft.com/office/powerpoint/2010/main" val="415508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908D-BE55-7C71-E4A5-6E9F2F8D9B0E}"/>
              </a:ext>
            </a:extLst>
          </p:cNvPr>
          <p:cNvSpPr>
            <a:spLocks noGrp="1"/>
          </p:cNvSpPr>
          <p:nvPr>
            <p:ph type="title"/>
          </p:nvPr>
        </p:nvSpPr>
        <p:spPr>
          <a:xfrm>
            <a:off x="942516" y="506810"/>
            <a:ext cx="8944555" cy="1063574"/>
          </a:xfrm>
        </p:spPr>
        <p:txBody>
          <a:bodyPr/>
          <a:lstStyle/>
          <a:p>
            <a:r>
              <a:rPr lang="en-US" b="1" i="1" dirty="0" err="1"/>
              <a:t>MyUW</a:t>
            </a:r>
            <a:r>
              <a:rPr lang="en-US" b="1" i="1" dirty="0"/>
              <a:t> </a:t>
            </a:r>
            <a:r>
              <a:rPr lang="hi-IN" sz="5500" b="1" dirty="0">
                <a:latin typeface="Kokila" panose="020B0604020202020204" pitchFamily="34" charset="0"/>
                <a:cs typeface="Kokila" panose="020B0604020202020204" pitchFamily="34" charset="0"/>
              </a:rPr>
              <a:t>वेबसाईटमा जानुहोस्</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17F4A2C6-FFEA-2BA5-805A-CF3A2505984E}"/>
              </a:ext>
            </a:extLst>
          </p:cNvPr>
          <p:cNvSpPr>
            <a:spLocks noGrp="1"/>
          </p:cNvSpPr>
          <p:nvPr>
            <p:ph idx="1"/>
          </p:nvPr>
        </p:nvSpPr>
        <p:spPr>
          <a:xfrm>
            <a:off x="1275307" y="1864586"/>
            <a:ext cx="9016117" cy="3584838"/>
          </a:xfrm>
        </p:spPr>
        <p:txBody>
          <a:bodyPr vert="horz" lIns="91440" tIns="45720" rIns="91440" bIns="45720" rtlCol="0" anchor="t">
            <a:normAutofit/>
          </a:bodyPr>
          <a:lstStyle/>
          <a:p>
            <a:pPr marL="514350" indent="-514350">
              <a:buAutoNum type="arabicPeriod"/>
            </a:pPr>
            <a:r>
              <a:rPr lang="hi-IN" sz="3500" dirty="0">
                <a:latin typeface="Kokila" panose="020B0604020202020204" pitchFamily="34" charset="0"/>
                <a:cs typeface="Kokila" panose="020B0604020202020204" pitchFamily="34" charset="0"/>
              </a:rPr>
              <a:t>इन्टरनेट ब्राउजर खोल्नुहोस्</a:t>
            </a:r>
            <a:endParaRPr lang="en-US" sz="3500" dirty="0">
              <a:latin typeface="Kokila" panose="020B0604020202020204" pitchFamily="34" charset="0"/>
              <a:cs typeface="Kokila" panose="020B0604020202020204" pitchFamily="34" charset="0"/>
            </a:endParaRPr>
          </a:p>
          <a:p>
            <a:pPr marL="514350" indent="-514350">
              <a:buAutoNum type="arabicPeriod"/>
            </a:pPr>
            <a:r>
              <a:rPr lang="hi-IN" sz="3500" dirty="0">
                <a:latin typeface="Kokila" panose="020B0604020202020204" pitchFamily="34" charset="0"/>
                <a:cs typeface="Kokila" panose="020B0604020202020204" pitchFamily="34" charset="0"/>
              </a:rPr>
              <a:t>माथि रहेको </a:t>
            </a:r>
            <a:r>
              <a:rPr lang="en-US" i="1" dirty="0"/>
              <a:t>address bar </a:t>
            </a:r>
            <a:r>
              <a:rPr lang="hi-IN" sz="3500" dirty="0">
                <a:latin typeface="Kokila" panose="020B0604020202020204" pitchFamily="34" charset="0"/>
                <a:cs typeface="Kokila" panose="020B0604020202020204" pitchFamily="34" charset="0"/>
              </a:rPr>
              <a:t>मा जानुहोस्</a:t>
            </a:r>
            <a:endParaRPr lang="en-US" sz="3500" i="1" dirty="0"/>
          </a:p>
          <a:p>
            <a:pPr marL="514350" indent="-514350">
              <a:buAutoNum type="arabicPeriod"/>
            </a:pPr>
            <a:r>
              <a:rPr lang="en-US" i="1" dirty="0"/>
              <a:t>Address bar </a:t>
            </a:r>
            <a:r>
              <a:rPr lang="hi-IN" sz="3500" dirty="0">
                <a:latin typeface="Kokila" panose="020B0604020202020204" pitchFamily="34" charset="0"/>
                <a:cs typeface="Kokila" panose="020B0604020202020204" pitchFamily="34" charset="0"/>
              </a:rPr>
              <a:t>मा </a:t>
            </a:r>
            <a:r>
              <a:rPr lang="en-US" b="1" dirty="0"/>
              <a:t>my.wisc.edu</a:t>
            </a:r>
            <a:r>
              <a:rPr lang="en-US" dirty="0"/>
              <a:t> </a:t>
            </a:r>
            <a:r>
              <a:rPr lang="hi-IN" sz="3500" dirty="0">
                <a:latin typeface="Kokila" panose="020B0604020202020204" pitchFamily="34" charset="0"/>
                <a:cs typeface="Kokila" panose="020B0604020202020204" pitchFamily="34" charset="0"/>
              </a:rPr>
              <a:t>वेबसाईट टाईप गर्नुहोस्</a:t>
            </a:r>
            <a:endParaRPr lang="en-US" dirty="0"/>
          </a:p>
          <a:p>
            <a:pPr marL="514350" indent="-514350">
              <a:buAutoNum type="arabicPeriod"/>
            </a:pPr>
            <a:r>
              <a:rPr lang="hi-IN" sz="3500" dirty="0">
                <a:latin typeface="Kokila" panose="020B0604020202020204" pitchFamily="34" charset="0"/>
                <a:cs typeface="Kokila" panose="020B0604020202020204" pitchFamily="34" charset="0"/>
              </a:rPr>
              <a:t>किबोर्डमा </a:t>
            </a:r>
            <a:r>
              <a:rPr lang="en-US" b="1" i="1" dirty="0"/>
              <a:t>Enter </a:t>
            </a:r>
            <a:r>
              <a:rPr lang="hi-IN" sz="3500" dirty="0">
                <a:latin typeface="Kokila" panose="020B0604020202020204" pitchFamily="34" charset="0"/>
                <a:cs typeface="Kokila" panose="020B0604020202020204" pitchFamily="34" charset="0"/>
              </a:rPr>
              <a:t>बटन थिच्नुहोस्</a:t>
            </a:r>
            <a:endParaRPr lang="en-US" dirty="0"/>
          </a:p>
        </p:txBody>
      </p:sp>
      <p:pic>
        <p:nvPicPr>
          <p:cNvPr id="5" name="Picture 4" descr="A white and blue rectangle with a blue background&#10;&#10;AI-generated content may be incorrect.">
            <a:extLst>
              <a:ext uri="{FF2B5EF4-FFF2-40B4-BE49-F238E27FC236}">
                <a16:creationId xmlns:a16="http://schemas.microsoft.com/office/drawing/2014/main" id="{79DDDBF1-90B5-13AD-5A40-0B49A95619D3}"/>
              </a:ext>
            </a:extLst>
          </p:cNvPr>
          <p:cNvPicPr>
            <a:picLocks noChangeAspect="1"/>
          </p:cNvPicPr>
          <p:nvPr/>
        </p:nvPicPr>
        <p:blipFill>
          <a:blip r:embed="rId3"/>
          <a:stretch>
            <a:fillRect/>
          </a:stretch>
        </p:blipFill>
        <p:spPr>
          <a:xfrm>
            <a:off x="1020097" y="4382627"/>
            <a:ext cx="10778613" cy="1411134"/>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DE6C92C0-8B27-1994-4DA6-9D9A77E20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C3A82E70-7D42-3742-0FE7-D7BDA947BBB4}"/>
              </a:ext>
            </a:extLst>
          </p:cNvPr>
          <p:cNvSpPr>
            <a:spLocks noGrp="1"/>
          </p:cNvSpPr>
          <p:nvPr>
            <p:ph type="sldNum" sz="quarter" idx="12"/>
          </p:nvPr>
        </p:nvSpPr>
        <p:spPr/>
        <p:txBody>
          <a:bodyPr/>
          <a:lstStyle/>
          <a:p>
            <a:fld id="{5AE48DDE-99B8-4AE1-A822-D5D33CFFC483}" type="slidenum">
              <a:rPr lang="en-US" smtClean="0"/>
              <a:t>21</a:t>
            </a:fld>
            <a:endParaRPr lang="en-US"/>
          </a:p>
        </p:txBody>
      </p:sp>
    </p:spTree>
    <p:extLst>
      <p:ext uri="{BB962C8B-B14F-4D97-AF65-F5344CB8AC3E}">
        <p14:creationId xmlns:p14="http://schemas.microsoft.com/office/powerpoint/2010/main" val="42738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36A-EA87-4F8F-D400-8B3A64CC9CE6}"/>
              </a:ext>
            </a:extLst>
          </p:cNvPr>
          <p:cNvSpPr>
            <a:spLocks noGrp="1"/>
          </p:cNvSpPr>
          <p:nvPr>
            <p:ph type="title"/>
          </p:nvPr>
        </p:nvSpPr>
        <p:spPr>
          <a:xfrm>
            <a:off x="978440" y="404550"/>
            <a:ext cx="8944555" cy="1063574"/>
          </a:xfrm>
        </p:spPr>
        <p:txBody>
          <a:bodyPr/>
          <a:lstStyle/>
          <a:p>
            <a:r>
              <a:rPr lang="en-US" b="1" i="1" dirty="0" err="1"/>
              <a:t>MyUW</a:t>
            </a:r>
            <a:r>
              <a:rPr lang="en-US" b="1" i="1" dirty="0"/>
              <a:t> </a:t>
            </a:r>
            <a:r>
              <a:rPr lang="hi-IN" sz="5500" b="1" dirty="0">
                <a:latin typeface="Kokila" panose="020B0604020202020204" pitchFamily="34" charset="0"/>
                <a:cs typeface="Kokila" panose="020B0604020202020204" pitchFamily="34" charset="0"/>
              </a:rPr>
              <a:t>मा लग ईन गर्ने</a:t>
            </a:r>
            <a:endParaRPr lang="en-US" sz="5500" b="1" i="1" dirty="0"/>
          </a:p>
        </p:txBody>
      </p:sp>
      <p:sp>
        <p:nvSpPr>
          <p:cNvPr id="3" name="Content Placeholder 2">
            <a:extLst>
              <a:ext uri="{FF2B5EF4-FFF2-40B4-BE49-F238E27FC236}">
                <a16:creationId xmlns:a16="http://schemas.microsoft.com/office/drawing/2014/main" id="{6E89F955-E9DE-2E02-B8B3-80802BCDC39E}"/>
              </a:ext>
            </a:extLst>
          </p:cNvPr>
          <p:cNvSpPr>
            <a:spLocks noGrp="1"/>
          </p:cNvSpPr>
          <p:nvPr>
            <p:ph idx="1"/>
          </p:nvPr>
        </p:nvSpPr>
        <p:spPr>
          <a:xfrm>
            <a:off x="1075775" y="1248586"/>
            <a:ext cx="9016117" cy="3584838"/>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hi-IN" sz="4000" dirty="0">
                <a:latin typeface="Kokila" panose="020B0604020202020204" pitchFamily="34" charset="0"/>
                <a:cs typeface="Kokila" panose="020B0604020202020204" pitchFamily="34" charset="0"/>
              </a:rPr>
              <a:t>आफ्नो </a:t>
            </a:r>
            <a:r>
              <a:rPr lang="en-US" sz="3300" b="1" i="1" dirty="0"/>
              <a:t>NetID </a:t>
            </a:r>
            <a:r>
              <a:rPr lang="hi-IN" sz="4000" dirty="0">
                <a:latin typeface="Kokila" panose="020B0604020202020204" pitchFamily="34" charset="0"/>
                <a:cs typeface="Kokila" panose="020B0604020202020204" pitchFamily="34" charset="0"/>
              </a:rPr>
              <a:t>राख्नुहोस् </a:t>
            </a:r>
            <a:endParaRPr lang="en-US" sz="4000" b="1" i="1" dirty="0"/>
          </a:p>
          <a:p>
            <a:pPr marL="514350" indent="-514350">
              <a:lnSpc>
                <a:spcPct val="150000"/>
              </a:lnSpc>
              <a:spcBef>
                <a:spcPts val="0"/>
              </a:spcBef>
              <a:buFont typeface="+mj-lt"/>
              <a:buAutoNum type="arabicPeriod"/>
            </a:pPr>
            <a:r>
              <a:rPr lang="hi-IN" sz="4000" dirty="0">
                <a:latin typeface="Kokila" panose="020B0604020202020204" pitchFamily="34" charset="0"/>
                <a:cs typeface="Kokila" panose="020B0604020202020204" pitchFamily="34" charset="0"/>
              </a:rPr>
              <a:t>आफ्नो </a:t>
            </a:r>
            <a:r>
              <a:rPr lang="hi-IN" sz="4000" b="1" dirty="0">
                <a:latin typeface="Kokila" panose="020B0604020202020204" pitchFamily="34" charset="0"/>
                <a:cs typeface="Kokila" panose="020B0604020202020204" pitchFamily="34" charset="0"/>
              </a:rPr>
              <a:t>पासवर्ड </a:t>
            </a:r>
            <a:r>
              <a:rPr lang="hi-IN" sz="4000" dirty="0">
                <a:latin typeface="Kokila" panose="020B0604020202020204" pitchFamily="34" charset="0"/>
                <a:cs typeface="Kokila" panose="020B0604020202020204" pitchFamily="34" charset="0"/>
              </a:rPr>
              <a:t>राख्नुहोस्</a:t>
            </a:r>
          </a:p>
          <a:p>
            <a:pPr marL="514350" indent="-514350">
              <a:lnSpc>
                <a:spcPct val="150000"/>
              </a:lnSpc>
              <a:spcBef>
                <a:spcPts val="0"/>
              </a:spcBef>
              <a:buFont typeface="+mj-lt"/>
              <a:buAutoNum type="arabicPeriod"/>
            </a:pPr>
            <a:r>
              <a:rPr lang="en-US" sz="3300" b="1" i="1" dirty="0"/>
              <a:t>Log In </a:t>
            </a:r>
            <a:r>
              <a:rPr lang="hi-IN" sz="4000" dirty="0">
                <a:latin typeface="Kokila" panose="020B0604020202020204" pitchFamily="34" charset="0"/>
                <a:cs typeface="Kokila" panose="020B0604020202020204" pitchFamily="34" charset="0"/>
              </a:rPr>
              <a:t>थिच्नुहोस्</a:t>
            </a:r>
            <a:endParaRPr lang="en-US" sz="3300" b="1" dirty="0"/>
          </a:p>
        </p:txBody>
      </p:sp>
      <p:pic>
        <p:nvPicPr>
          <p:cNvPr id="4" name="Picture 3" descr="A screenshot of a computer screen&#10;&#10;AI-generated content may be incorrect.">
            <a:extLst>
              <a:ext uri="{FF2B5EF4-FFF2-40B4-BE49-F238E27FC236}">
                <a16:creationId xmlns:a16="http://schemas.microsoft.com/office/drawing/2014/main" id="{0F02711C-D93D-D27D-B0A0-5C7A00C7A268}"/>
              </a:ext>
            </a:extLst>
          </p:cNvPr>
          <p:cNvPicPr>
            <a:picLocks noChangeAspect="1"/>
          </p:cNvPicPr>
          <p:nvPr/>
        </p:nvPicPr>
        <p:blipFill>
          <a:blip r:embed="rId3"/>
          <a:srcRect r="5719"/>
          <a:stretch/>
        </p:blipFill>
        <p:spPr>
          <a:xfrm>
            <a:off x="4164227" y="3997163"/>
            <a:ext cx="7149156" cy="2432618"/>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AF045A69-D891-1500-FE08-B0297814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8B735226-C45F-1E6E-511E-ED11A98D7FE8}"/>
              </a:ext>
            </a:extLst>
          </p:cNvPr>
          <p:cNvSpPr>
            <a:spLocks noGrp="1"/>
          </p:cNvSpPr>
          <p:nvPr>
            <p:ph type="sldNum" sz="quarter" idx="12"/>
          </p:nvPr>
        </p:nvSpPr>
        <p:spPr/>
        <p:txBody>
          <a:bodyPr/>
          <a:lstStyle/>
          <a:p>
            <a:fld id="{5AE48DDE-99B8-4AE1-A822-D5D33CFFC483}" type="slidenum">
              <a:rPr lang="en-US" smtClean="0"/>
              <a:t>22</a:t>
            </a:fld>
            <a:endParaRPr lang="en-US"/>
          </a:p>
        </p:txBody>
      </p:sp>
    </p:spTree>
    <p:extLst>
      <p:ext uri="{BB962C8B-B14F-4D97-AF65-F5344CB8AC3E}">
        <p14:creationId xmlns:p14="http://schemas.microsoft.com/office/powerpoint/2010/main" val="280185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756-A61F-562D-3222-0E2CC38F27E8}"/>
              </a:ext>
            </a:extLst>
          </p:cNvPr>
          <p:cNvSpPr>
            <a:spLocks noGrp="1"/>
          </p:cNvSpPr>
          <p:nvPr>
            <p:ph type="title"/>
          </p:nvPr>
        </p:nvSpPr>
        <p:spPr/>
        <p:txBody>
          <a:bodyPr/>
          <a:lstStyle/>
          <a:p>
            <a:r>
              <a:rPr lang="en-US" i="1" dirty="0"/>
              <a:t>Duo Authentication</a:t>
            </a:r>
          </a:p>
        </p:txBody>
      </p:sp>
      <p:sp>
        <p:nvSpPr>
          <p:cNvPr id="3" name="Content Placeholder 2">
            <a:extLst>
              <a:ext uri="{FF2B5EF4-FFF2-40B4-BE49-F238E27FC236}">
                <a16:creationId xmlns:a16="http://schemas.microsoft.com/office/drawing/2014/main" id="{274553DD-30A5-B22B-0E89-1110D74464D0}"/>
              </a:ext>
            </a:extLst>
          </p:cNvPr>
          <p:cNvSpPr>
            <a:spLocks noGrp="1"/>
          </p:cNvSpPr>
          <p:nvPr>
            <p:ph idx="1"/>
          </p:nvPr>
        </p:nvSpPr>
        <p:spPr>
          <a:xfrm>
            <a:off x="1378787" y="2036095"/>
            <a:ext cx="10551002" cy="3584838"/>
          </a:xfrm>
        </p:spPr>
        <p:txBody>
          <a:bodyPr vert="horz" lIns="91440" tIns="45720" rIns="91440" bIns="45720" rtlCol="0" anchor="t">
            <a:normAutofit/>
          </a:bodyPr>
          <a:lstStyle/>
          <a:p>
            <a:pPr marL="0" indent="0">
              <a:buNone/>
            </a:pPr>
            <a:r>
              <a:rPr lang="en-US" dirty="0"/>
              <a:t>4. </a:t>
            </a:r>
            <a:r>
              <a:rPr lang="en-US" b="1" i="1" dirty="0"/>
              <a:t>Verification </a:t>
            </a:r>
            <a:r>
              <a:rPr lang="hi-IN" sz="3500" b="1" dirty="0">
                <a:latin typeface="Kokila" panose="020B0604020202020204" pitchFamily="34" charset="0"/>
                <a:cs typeface="Kokila" panose="020B0604020202020204" pitchFamily="34" charset="0"/>
              </a:rPr>
              <a:t>कोड</a:t>
            </a:r>
            <a:r>
              <a:rPr lang="hi-IN" sz="3500" dirty="0">
                <a:latin typeface="Kokila" panose="020B0604020202020204" pitchFamily="34" charset="0"/>
                <a:cs typeface="Kokila" panose="020B0604020202020204" pitchFamily="34" charset="0"/>
              </a:rPr>
              <a:t> राख्नुहोस् </a:t>
            </a:r>
          </a:p>
          <a:p>
            <a:pPr marL="0" indent="0">
              <a:buNone/>
            </a:pPr>
            <a:r>
              <a:rPr lang="hi-IN" dirty="0"/>
              <a:t>	</a:t>
            </a:r>
            <a:r>
              <a:rPr lang="hi-IN" sz="3500" dirty="0">
                <a:latin typeface="Kokila" panose="020B0604020202020204" pitchFamily="34" charset="0"/>
                <a:cs typeface="Kokila" panose="020B0604020202020204" pitchFamily="34" charset="0"/>
              </a:rPr>
              <a:t>वा</a:t>
            </a:r>
          </a:p>
          <a:p>
            <a:pPr marL="0" indent="0">
              <a:buNone/>
            </a:pPr>
            <a:r>
              <a:rPr lang="en-US" i="1" dirty="0"/>
              <a:t>Other options </a:t>
            </a:r>
            <a:r>
              <a:rPr lang="hi-IN" sz="3500" dirty="0">
                <a:latin typeface="Kokila" panose="020B0604020202020204" pitchFamily="34" charset="0"/>
                <a:cs typeface="Kokila" panose="020B0604020202020204" pitchFamily="34" charset="0"/>
              </a:rPr>
              <a:t>थिच्नुहोस् र आफ्नो </a:t>
            </a:r>
            <a:r>
              <a:rPr lang="en-US" b="1" i="1" dirty="0"/>
              <a:t>Duo Mobile passcode</a:t>
            </a:r>
            <a:r>
              <a:rPr lang="en-US" dirty="0"/>
              <a:t> </a:t>
            </a:r>
            <a:r>
              <a:rPr lang="hi-IN" sz="3500" dirty="0">
                <a:latin typeface="Kokila" panose="020B0604020202020204" pitchFamily="34" charset="0"/>
                <a:cs typeface="Kokila" panose="020B0604020202020204" pitchFamily="34" charset="0"/>
              </a:rPr>
              <a:t>राख्नुहोस्</a:t>
            </a:r>
          </a:p>
          <a:p>
            <a:pPr marL="0" indent="0">
              <a:buNone/>
            </a:pPr>
            <a:endParaRPr lang="en-US" dirty="0"/>
          </a:p>
          <a:p>
            <a:pPr marL="0" indent="0">
              <a:buNone/>
            </a:pPr>
            <a:endParaRPr lang="en-US" dirty="0"/>
          </a:p>
        </p:txBody>
      </p:sp>
      <p:pic>
        <p:nvPicPr>
          <p:cNvPr id="4" name="Picture 3" descr="A screenshot of a phone&#10;&#10;AI-generated content may be incorrect.">
            <a:extLst>
              <a:ext uri="{FF2B5EF4-FFF2-40B4-BE49-F238E27FC236}">
                <a16:creationId xmlns:a16="http://schemas.microsoft.com/office/drawing/2014/main" id="{556B5D51-6EB4-A136-EE91-B63E11A1D6AC}"/>
              </a:ext>
            </a:extLst>
          </p:cNvPr>
          <p:cNvPicPr>
            <a:picLocks noChangeAspect="1"/>
          </p:cNvPicPr>
          <p:nvPr/>
        </p:nvPicPr>
        <p:blipFill>
          <a:blip r:embed="rId3"/>
          <a:stretch>
            <a:fillRect/>
          </a:stretch>
        </p:blipFill>
        <p:spPr>
          <a:xfrm>
            <a:off x="6654288" y="3997690"/>
            <a:ext cx="2202162" cy="2730910"/>
          </a:xfrm>
          <a:prstGeom prst="rect">
            <a:avLst/>
          </a:prstGeom>
          <a:ln>
            <a:solidFill>
              <a:schemeClr val="tx1"/>
            </a:solidFill>
          </a:ln>
        </p:spPr>
      </p:pic>
      <p:sp>
        <p:nvSpPr>
          <p:cNvPr id="7" name="Rectangle: Rounded Corners 6">
            <a:extLst>
              <a:ext uri="{FF2B5EF4-FFF2-40B4-BE49-F238E27FC236}">
                <a16:creationId xmlns:a16="http://schemas.microsoft.com/office/drawing/2014/main" id="{F4E7F546-8A0E-E700-676C-85954C294AE1}"/>
              </a:ext>
            </a:extLst>
          </p:cNvPr>
          <p:cNvSpPr/>
          <p:nvPr/>
        </p:nvSpPr>
        <p:spPr>
          <a:xfrm>
            <a:off x="7438327" y="5112715"/>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BC18D0-9D2E-C7B4-1107-A7C91E967971}"/>
              </a:ext>
            </a:extLst>
          </p:cNvPr>
          <p:cNvPicPr>
            <a:picLocks noChangeAspect="1"/>
          </p:cNvPicPr>
          <p:nvPr/>
        </p:nvPicPr>
        <p:blipFill>
          <a:blip r:embed="rId4"/>
          <a:stretch>
            <a:fillRect/>
          </a:stretch>
        </p:blipFill>
        <p:spPr>
          <a:xfrm>
            <a:off x="3696516" y="3808141"/>
            <a:ext cx="1841197" cy="3049859"/>
          </a:xfrm>
          <a:prstGeom prst="rect">
            <a:avLst/>
          </a:prstGeom>
          <a:ln>
            <a:solidFill>
              <a:schemeClr val="tx1"/>
            </a:solidFill>
          </a:ln>
        </p:spPr>
      </p:pic>
      <p:sp>
        <p:nvSpPr>
          <p:cNvPr id="6" name="Rectangle: Rounded Corners 5">
            <a:extLst>
              <a:ext uri="{FF2B5EF4-FFF2-40B4-BE49-F238E27FC236}">
                <a16:creationId xmlns:a16="http://schemas.microsoft.com/office/drawing/2014/main" id="{AE0A06D4-1F50-65AD-EA74-D28F0E5E04D5}"/>
              </a:ext>
            </a:extLst>
          </p:cNvPr>
          <p:cNvSpPr/>
          <p:nvPr/>
        </p:nvSpPr>
        <p:spPr>
          <a:xfrm>
            <a:off x="4617114" y="5573997"/>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aptop with solid fill">
            <a:extLst>
              <a:ext uri="{FF2B5EF4-FFF2-40B4-BE49-F238E27FC236}">
                <a16:creationId xmlns:a16="http://schemas.microsoft.com/office/drawing/2014/main" id="{04F540AF-18A9-E5CF-0DD9-D8048C05B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8E331F2D-E703-09EE-3D47-2691AD70F11A}"/>
              </a:ext>
            </a:extLst>
          </p:cNvPr>
          <p:cNvSpPr>
            <a:spLocks noGrp="1"/>
          </p:cNvSpPr>
          <p:nvPr>
            <p:ph type="sldNum" sz="quarter" idx="12"/>
          </p:nvPr>
        </p:nvSpPr>
        <p:spPr/>
        <p:txBody>
          <a:bodyPr/>
          <a:lstStyle/>
          <a:p>
            <a:fld id="{5AE48DDE-99B8-4AE1-A822-D5D33CFFC483}" type="slidenum">
              <a:rPr lang="en-US" smtClean="0"/>
              <a:t>23</a:t>
            </a:fld>
            <a:endParaRPr lang="en-US" dirty="0"/>
          </a:p>
        </p:txBody>
      </p:sp>
    </p:spTree>
    <p:extLst>
      <p:ext uri="{BB962C8B-B14F-4D97-AF65-F5344CB8AC3E}">
        <p14:creationId xmlns:p14="http://schemas.microsoft.com/office/powerpoint/2010/main" val="50288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830-ECCB-4AFC-9D49-05634391338E}"/>
              </a:ext>
            </a:extLst>
          </p:cNvPr>
          <p:cNvSpPr>
            <a:spLocks noGrp="1"/>
          </p:cNvSpPr>
          <p:nvPr>
            <p:ph type="title"/>
          </p:nvPr>
        </p:nvSpPr>
        <p:spPr/>
        <p:txBody>
          <a:bodyPr/>
          <a:lstStyle/>
          <a:p>
            <a:r>
              <a:rPr lang="en-US" i="1" dirty="0" err="1"/>
              <a:t>MyUW</a:t>
            </a:r>
            <a:endParaRPr lang="en-US" i="1" dirty="0"/>
          </a:p>
        </p:txBody>
      </p:sp>
      <p:sp>
        <p:nvSpPr>
          <p:cNvPr id="3" name="Content Placeholder 2">
            <a:extLst>
              <a:ext uri="{FF2B5EF4-FFF2-40B4-BE49-F238E27FC236}">
                <a16:creationId xmlns:a16="http://schemas.microsoft.com/office/drawing/2014/main" id="{B224C50E-A26C-EBEC-7AA3-A954270AA8D8}"/>
              </a:ext>
            </a:extLst>
          </p:cNvPr>
          <p:cNvSpPr>
            <a:spLocks noGrp="1"/>
          </p:cNvSpPr>
          <p:nvPr>
            <p:ph idx="1"/>
          </p:nvPr>
        </p:nvSpPr>
        <p:spPr>
          <a:xfrm>
            <a:off x="1329222" y="1938415"/>
            <a:ext cx="9016117" cy="3584838"/>
          </a:xfrm>
        </p:spPr>
        <p:txBody>
          <a:bodyPr vert="horz" lIns="91440" tIns="45720" rIns="91440" bIns="45720" rtlCol="0" anchor="t">
            <a:normAutofit/>
          </a:bodyPr>
          <a:lstStyle/>
          <a:p>
            <a:pPr marL="0" indent="0">
              <a:buNone/>
            </a:pPr>
            <a:r>
              <a:rPr lang="en-US" dirty="0"/>
              <a:t>5. </a:t>
            </a:r>
            <a:r>
              <a:rPr lang="en-US" b="1" i="1" dirty="0"/>
              <a:t>Workday app </a:t>
            </a:r>
            <a:r>
              <a:rPr lang="hi-IN" sz="3500" dirty="0">
                <a:latin typeface="Kokila" panose="020B0604020202020204" pitchFamily="34" charset="0"/>
                <a:cs typeface="Kokila" panose="020B0604020202020204" pitchFamily="34" charset="0"/>
              </a:rPr>
              <a:t>भेट्नुहोस्</a:t>
            </a:r>
            <a:endParaRPr lang="en-US" sz="3500" dirty="0">
              <a:latin typeface="Kokila" panose="020B0604020202020204" pitchFamily="34" charset="0"/>
              <a:cs typeface="Kokila" panose="020B0604020202020204" pitchFamily="34" charset="0"/>
            </a:endParaRPr>
          </a:p>
          <a:p>
            <a:pPr marL="0" indent="0">
              <a:buNone/>
            </a:pPr>
            <a:r>
              <a:rPr lang="en-US" dirty="0"/>
              <a:t>6. </a:t>
            </a:r>
            <a:r>
              <a:rPr lang="en-US" b="1" i="1" dirty="0"/>
              <a:t>Launch full app </a:t>
            </a:r>
            <a:r>
              <a:rPr lang="hi-IN" sz="3500" dirty="0">
                <a:latin typeface="Kokila" panose="020B0604020202020204" pitchFamily="34" charset="0"/>
                <a:cs typeface="Kokila" panose="020B0604020202020204" pitchFamily="34" charset="0"/>
              </a:rPr>
              <a:t>थिच्नुहोस्</a:t>
            </a:r>
            <a:endParaRPr lang="en-US" sz="3500" dirty="0">
              <a:latin typeface="Kokila" panose="020B0604020202020204" pitchFamily="34" charset="0"/>
              <a:cs typeface="Kokila"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23076CF9-C6E8-99D8-4220-461D526718B6}"/>
              </a:ext>
            </a:extLst>
          </p:cNvPr>
          <p:cNvPicPr>
            <a:picLocks noChangeAspect="1"/>
          </p:cNvPicPr>
          <p:nvPr/>
        </p:nvPicPr>
        <p:blipFill>
          <a:blip r:embed="rId3"/>
          <a:stretch>
            <a:fillRect/>
          </a:stretch>
        </p:blipFill>
        <p:spPr>
          <a:xfrm>
            <a:off x="2282927" y="3186420"/>
            <a:ext cx="7109953" cy="3545452"/>
          </a:xfrm>
          <a:prstGeom prst="rect">
            <a:avLst/>
          </a:prstGeom>
          <a:ln>
            <a:solidFill>
              <a:schemeClr val="tx1"/>
            </a:solidFill>
          </a:ln>
        </p:spPr>
      </p:pic>
      <p:pic>
        <p:nvPicPr>
          <p:cNvPr id="6" name="Picture 5" descr="Picture">
            <a:extLst>
              <a:ext uri="{FF2B5EF4-FFF2-40B4-BE49-F238E27FC236}">
                <a16:creationId xmlns:a16="http://schemas.microsoft.com/office/drawing/2014/main" id="{992BA7A3-58F6-9EFD-E34F-1A8E55D32F88}"/>
              </a:ext>
            </a:extLst>
          </p:cNvPr>
          <p:cNvPicPr>
            <a:picLocks noChangeAspect="1"/>
          </p:cNvPicPr>
          <p:nvPr/>
        </p:nvPicPr>
        <p:blipFill>
          <a:blip r:embed="rId4"/>
          <a:stretch>
            <a:fillRect/>
          </a:stretch>
        </p:blipFill>
        <p:spPr>
          <a:xfrm>
            <a:off x="4738044" y="3602381"/>
            <a:ext cx="1099237" cy="1043373"/>
          </a:xfrm>
          <a:prstGeom prst="rect">
            <a:avLst/>
          </a:prstGeom>
        </p:spPr>
      </p:pic>
      <p:pic>
        <p:nvPicPr>
          <p:cNvPr id="7" name="Picture 6" descr="Picture">
            <a:extLst>
              <a:ext uri="{FF2B5EF4-FFF2-40B4-BE49-F238E27FC236}">
                <a16:creationId xmlns:a16="http://schemas.microsoft.com/office/drawing/2014/main" id="{5714CEA9-0605-B1E2-D920-6A19B9A63946}"/>
              </a:ext>
            </a:extLst>
          </p:cNvPr>
          <p:cNvPicPr>
            <a:picLocks noChangeAspect="1"/>
          </p:cNvPicPr>
          <p:nvPr/>
        </p:nvPicPr>
        <p:blipFill>
          <a:blip r:embed="rId4"/>
          <a:stretch>
            <a:fillRect/>
          </a:stretch>
        </p:blipFill>
        <p:spPr>
          <a:xfrm>
            <a:off x="6540071" y="657353"/>
            <a:ext cx="2571750" cy="2371725"/>
          </a:xfrm>
          <a:prstGeom prst="rect">
            <a:avLst/>
          </a:prstGeom>
          <a:ln>
            <a:solidFill>
              <a:schemeClr val="tx1"/>
            </a:solidFill>
          </a:ln>
        </p:spPr>
      </p:pic>
      <p:sp>
        <p:nvSpPr>
          <p:cNvPr id="4" name="Arrow: Right 3">
            <a:extLst>
              <a:ext uri="{FF2B5EF4-FFF2-40B4-BE49-F238E27FC236}">
                <a16:creationId xmlns:a16="http://schemas.microsoft.com/office/drawing/2014/main" id="{8BA7A564-F242-44DE-2707-5ACECDC48B6A}"/>
              </a:ext>
            </a:extLst>
          </p:cNvPr>
          <p:cNvSpPr/>
          <p:nvPr/>
        </p:nvSpPr>
        <p:spPr>
          <a:xfrm>
            <a:off x="1821656" y="3730834"/>
            <a:ext cx="3160410" cy="766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aptop with solid fill">
            <a:extLst>
              <a:ext uri="{FF2B5EF4-FFF2-40B4-BE49-F238E27FC236}">
                <a16:creationId xmlns:a16="http://schemas.microsoft.com/office/drawing/2014/main" id="{BD6A99E2-E885-2390-CBA6-9AD7BF3C4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Slide Number Placeholder 8">
            <a:extLst>
              <a:ext uri="{FF2B5EF4-FFF2-40B4-BE49-F238E27FC236}">
                <a16:creationId xmlns:a16="http://schemas.microsoft.com/office/drawing/2014/main" id="{83CEF91E-3C20-F424-B86C-D2A1867940A6}"/>
              </a:ext>
            </a:extLst>
          </p:cNvPr>
          <p:cNvSpPr>
            <a:spLocks noGrp="1"/>
          </p:cNvSpPr>
          <p:nvPr>
            <p:ph type="sldNum" sz="quarter" idx="12"/>
          </p:nvPr>
        </p:nvSpPr>
        <p:spPr/>
        <p:txBody>
          <a:bodyPr/>
          <a:lstStyle/>
          <a:p>
            <a:fld id="{5AE48DDE-99B8-4AE1-A822-D5D33CFFC483}" type="slidenum">
              <a:rPr lang="en-US" smtClean="0"/>
              <a:t>24</a:t>
            </a:fld>
            <a:endParaRPr lang="en-US"/>
          </a:p>
        </p:txBody>
      </p:sp>
    </p:spTree>
    <p:extLst>
      <p:ext uri="{BB962C8B-B14F-4D97-AF65-F5344CB8AC3E}">
        <p14:creationId xmlns:p14="http://schemas.microsoft.com/office/powerpoint/2010/main" val="127679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49D-4B3A-621F-3E3E-6A2FE19E441C}"/>
              </a:ext>
            </a:extLst>
          </p:cNvPr>
          <p:cNvSpPr>
            <a:spLocks noGrp="1"/>
          </p:cNvSpPr>
          <p:nvPr>
            <p:ph type="title"/>
          </p:nvPr>
        </p:nvSpPr>
        <p:spPr>
          <a:xfrm>
            <a:off x="780239" y="246923"/>
            <a:ext cx="8944555" cy="1063574"/>
          </a:xfrm>
        </p:spPr>
        <p:txBody>
          <a:bodyPr/>
          <a:lstStyle/>
          <a:p>
            <a:r>
              <a:rPr lang="en-US" b="1" dirty="0"/>
              <a:t>Practice: </a:t>
            </a:r>
            <a:r>
              <a:rPr lang="en-US" b="1" i="1" dirty="0"/>
              <a:t>Workday </a:t>
            </a:r>
            <a:r>
              <a:rPr lang="hi-IN" sz="5500" b="1" dirty="0">
                <a:latin typeface="Kokila" panose="020B0604020202020204" pitchFamily="34" charset="0"/>
                <a:cs typeface="Kokila" panose="020B0604020202020204" pitchFamily="34" charset="0"/>
              </a:rPr>
              <a:t>मा लग ईन गर्ने</a:t>
            </a:r>
            <a:endParaRPr lang="en-US" sz="5500" b="1" i="1" dirty="0"/>
          </a:p>
        </p:txBody>
      </p:sp>
      <p:sp>
        <p:nvSpPr>
          <p:cNvPr id="3" name="Content Placeholder 2">
            <a:extLst>
              <a:ext uri="{FF2B5EF4-FFF2-40B4-BE49-F238E27FC236}">
                <a16:creationId xmlns:a16="http://schemas.microsoft.com/office/drawing/2014/main" id="{EA81CA78-0D19-6A87-83A5-3C7ED06021B1}"/>
              </a:ext>
            </a:extLst>
          </p:cNvPr>
          <p:cNvSpPr>
            <a:spLocks noGrp="1"/>
          </p:cNvSpPr>
          <p:nvPr>
            <p:ph idx="1"/>
          </p:nvPr>
        </p:nvSpPr>
        <p:spPr>
          <a:xfrm>
            <a:off x="780239" y="1705231"/>
            <a:ext cx="8568446" cy="4127157"/>
          </a:xfrm>
        </p:spPr>
        <p:txBody>
          <a:bodyPr>
            <a:normAutofit fontScale="92500" lnSpcReduction="10000"/>
          </a:bodyPr>
          <a:lstStyle/>
          <a:p>
            <a:pPr marL="0" indent="0">
              <a:buNone/>
            </a:pPr>
            <a:r>
              <a:rPr lang="en-US" sz="3300" b="1" i="1" dirty="0"/>
              <a:t>Workday </a:t>
            </a:r>
            <a:r>
              <a:rPr lang="hi-IN" sz="4200" b="1" dirty="0">
                <a:latin typeface="Kokila" panose="020B0604020202020204" pitchFamily="34" charset="0"/>
                <a:cs typeface="Kokila" panose="020B0604020202020204" pitchFamily="34" charset="0"/>
              </a:rPr>
              <a:t>मा लग ईन गर्ने</a:t>
            </a:r>
            <a:endParaRPr lang="en-US" sz="4200" b="1" i="1" dirty="0"/>
          </a:p>
          <a:p>
            <a:pPr>
              <a:lnSpc>
                <a:spcPct val="150000"/>
              </a:lnSpc>
              <a:spcBef>
                <a:spcPts val="0"/>
              </a:spcBef>
            </a:pPr>
            <a:r>
              <a:rPr lang="hi-IN" sz="3500" dirty="0">
                <a:latin typeface="Kokila" panose="020B0604020202020204" pitchFamily="34" charset="0"/>
                <a:cs typeface="Kokila" panose="020B0604020202020204" pitchFamily="34" charset="0"/>
              </a:rPr>
              <a:t>१५ मिनेटको लागि चलाउनुहोस्</a:t>
            </a:r>
            <a:endParaRPr lang="en-US" dirty="0"/>
          </a:p>
          <a:p>
            <a:pPr>
              <a:lnSpc>
                <a:spcPct val="150000"/>
              </a:lnSpc>
              <a:spcBef>
                <a:spcPts val="0"/>
              </a:spcBef>
            </a:pPr>
            <a:r>
              <a:rPr lang="hi-IN" sz="3500" dirty="0">
                <a:latin typeface="Kokila" panose="020B0604020202020204" pitchFamily="34" charset="0"/>
                <a:cs typeface="Kokila" panose="020B0604020202020204" pitchFamily="34" charset="0"/>
              </a:rPr>
              <a:t>आफ्नो </a:t>
            </a:r>
            <a:r>
              <a:rPr lang="hi-IN" sz="3500" b="1" dirty="0">
                <a:latin typeface="Kokila" panose="020B0604020202020204" pitchFamily="34" charset="0"/>
                <a:cs typeface="Kokila" panose="020B0604020202020204" pitchFamily="34" charset="0"/>
              </a:rPr>
              <a:t>फोन </a:t>
            </a:r>
            <a:r>
              <a:rPr lang="hi-IN" sz="3500" dirty="0">
                <a:latin typeface="Kokila" panose="020B0604020202020204" pitchFamily="34" charset="0"/>
                <a:cs typeface="Kokila" panose="020B0604020202020204" pitchFamily="34" charset="0"/>
              </a:rPr>
              <a:t>वा </a:t>
            </a:r>
            <a:r>
              <a:rPr lang="hi-IN" sz="3500" b="1" dirty="0">
                <a:latin typeface="Kokila" panose="020B0604020202020204" pitchFamily="34" charset="0"/>
                <a:cs typeface="Kokila" panose="020B0604020202020204" pitchFamily="34" charset="0"/>
              </a:rPr>
              <a:t>कम्प्युटरमा </a:t>
            </a:r>
            <a:r>
              <a:rPr lang="hi-IN" sz="3500" dirty="0">
                <a:latin typeface="Kokila" panose="020B0604020202020204" pitchFamily="34" charset="0"/>
                <a:cs typeface="Kokila" panose="020B0604020202020204" pitchFamily="34" charset="0"/>
              </a:rPr>
              <a:t>चलाउनुहोस्</a:t>
            </a:r>
            <a:endParaRPr lang="en-US" b="1" dirty="0"/>
          </a:p>
          <a:p>
            <a:pPr>
              <a:lnSpc>
                <a:spcPct val="150000"/>
              </a:lnSpc>
              <a:spcBef>
                <a:spcPts val="0"/>
              </a:spcBef>
            </a:pPr>
            <a:r>
              <a:rPr lang="en-US" i="1" dirty="0"/>
              <a:t>Workday </a:t>
            </a:r>
            <a:r>
              <a:rPr lang="hi-IN" sz="3500" dirty="0">
                <a:latin typeface="Kokila" panose="020B0604020202020204" pitchFamily="34" charset="0"/>
                <a:cs typeface="Kokila" panose="020B0604020202020204" pitchFamily="34" charset="0"/>
              </a:rPr>
              <a:t>मोबाईल </a:t>
            </a:r>
            <a:r>
              <a:rPr lang="en-US" i="1" dirty="0"/>
              <a:t>app </a:t>
            </a:r>
            <a:r>
              <a:rPr lang="hi-IN" sz="3500" dirty="0">
                <a:latin typeface="Kokila" panose="020B0604020202020204" pitchFamily="34" charset="0"/>
                <a:cs typeface="Kokila" panose="020B0604020202020204" pitchFamily="34" charset="0"/>
              </a:rPr>
              <a:t>डाउनलोड गर्नुहोस् (मन भएमा)</a:t>
            </a:r>
            <a:endParaRPr lang="en-US" sz="3500" dirty="0"/>
          </a:p>
          <a:p>
            <a:pPr>
              <a:lnSpc>
                <a:spcPct val="150000"/>
              </a:lnSpc>
              <a:spcBef>
                <a:spcPts val="0"/>
              </a:spcBef>
            </a:pPr>
            <a:r>
              <a:rPr lang="hi-IN" sz="3500" dirty="0">
                <a:latin typeface="Kokila" panose="020B0604020202020204" pitchFamily="34" charset="0"/>
                <a:cs typeface="Kokila" panose="020B0604020202020204" pitchFamily="34" charset="0"/>
              </a:rPr>
              <a:t>सहयोग चाहिएमा हात उठाउनुहोस्</a:t>
            </a:r>
            <a:endParaRPr lang="en-US" sz="3500" dirty="0">
              <a:latin typeface="Kokila" panose="020B0604020202020204" pitchFamily="34" charset="0"/>
              <a:cs typeface="Kokila" panose="020B0604020202020204" pitchFamily="34" charset="0"/>
            </a:endParaRPr>
          </a:p>
          <a:p>
            <a:pPr>
              <a:lnSpc>
                <a:spcPct val="150000"/>
              </a:lnSpc>
              <a:spcBef>
                <a:spcPts val="0"/>
              </a:spcBef>
            </a:pPr>
            <a:r>
              <a:rPr lang="hi-IN" sz="3500" dirty="0">
                <a:latin typeface="Kokila" panose="020B0604020202020204" pitchFamily="34" charset="0"/>
                <a:cs typeface="Kokila" panose="020B0604020202020204" pitchFamily="34" charset="0"/>
              </a:rPr>
              <a:t>चाँडै सक्नुभएमा, अरूलाई सहयोग गर्न सक्नुहुन्छ</a:t>
            </a:r>
            <a:endParaRPr lang="en-US" sz="35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3D864520-E331-6BC1-890A-D29AF39CB1D3}"/>
              </a:ext>
            </a:extLst>
          </p:cNvPr>
          <p:cNvSpPr>
            <a:spLocks noGrp="1"/>
          </p:cNvSpPr>
          <p:nvPr>
            <p:ph type="sldNum" sz="quarter" idx="12"/>
          </p:nvPr>
        </p:nvSpPr>
        <p:spPr/>
        <p:txBody>
          <a:bodyPr/>
          <a:lstStyle/>
          <a:p>
            <a:fld id="{5AE48DDE-99B8-4AE1-A822-D5D33CFFC483}" type="slidenum">
              <a:rPr lang="en-US" smtClean="0"/>
              <a:t>25</a:t>
            </a:fld>
            <a:endParaRPr lang="en-US"/>
          </a:p>
        </p:txBody>
      </p:sp>
      <p:sp>
        <p:nvSpPr>
          <p:cNvPr id="6" name="Content Placeholder 2">
            <a:extLst>
              <a:ext uri="{FF2B5EF4-FFF2-40B4-BE49-F238E27FC236}">
                <a16:creationId xmlns:a16="http://schemas.microsoft.com/office/drawing/2014/main" id="{464CAEF0-E23C-BBB4-5B87-2A5F29A1CE53}"/>
              </a:ext>
            </a:extLst>
          </p:cNvPr>
          <p:cNvSpPr txBox="1">
            <a:spLocks/>
          </p:cNvSpPr>
          <p:nvPr/>
        </p:nvSpPr>
        <p:spPr>
          <a:xfrm>
            <a:off x="9113906" y="2761329"/>
            <a:ext cx="2743200" cy="1517438"/>
          </a:xfrm>
          <a:prstGeom prst="rect">
            <a:avLst/>
          </a:prstGeom>
          <a:ln w="28575">
            <a:solidFill>
              <a:srgbClr val="C00000"/>
            </a:solid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3500" b="1" dirty="0">
                <a:latin typeface="Kokila" panose="020B0604020202020204" pitchFamily="34" charset="0"/>
                <a:cs typeface="Kokila" panose="020B0604020202020204" pitchFamily="34" charset="0"/>
              </a:rPr>
              <a:t>मोबाईल</a:t>
            </a:r>
            <a:r>
              <a:rPr lang="en-US" sz="3500" b="1" i="1" dirty="0">
                <a:latin typeface="Kokila" panose="020B0604020202020204" pitchFamily="34" charset="0"/>
                <a:cs typeface="Kokila" panose="020B0604020202020204" pitchFamily="34" charset="0"/>
              </a:rPr>
              <a:t> </a:t>
            </a:r>
            <a:r>
              <a:rPr lang="en-US" b="1" i="1" dirty="0"/>
              <a:t>App</a:t>
            </a:r>
          </a:p>
          <a:p>
            <a:pPr marL="0" indent="0">
              <a:buNone/>
            </a:pPr>
            <a:r>
              <a:rPr lang="en-US" i="1" dirty="0"/>
              <a:t>Organization ID</a:t>
            </a:r>
            <a:r>
              <a:rPr lang="en-US" dirty="0"/>
              <a:t>:</a:t>
            </a:r>
          </a:p>
          <a:p>
            <a:pPr marL="0" indent="0">
              <a:buNone/>
            </a:pPr>
            <a:r>
              <a:rPr lang="en-US" dirty="0" err="1"/>
              <a:t>wisconsin</a:t>
            </a:r>
            <a:endParaRPr lang="en-US" dirty="0"/>
          </a:p>
        </p:txBody>
      </p:sp>
      <p:pic>
        <p:nvPicPr>
          <p:cNvPr id="7" name="Picture 6">
            <a:extLst>
              <a:ext uri="{FF2B5EF4-FFF2-40B4-BE49-F238E27FC236}">
                <a16:creationId xmlns:a16="http://schemas.microsoft.com/office/drawing/2014/main" id="{DC275AD2-CF86-866C-2237-7E4B5B9F49A8}"/>
              </a:ext>
            </a:extLst>
          </p:cNvPr>
          <p:cNvPicPr>
            <a:picLocks noChangeAspect="1"/>
          </p:cNvPicPr>
          <p:nvPr/>
        </p:nvPicPr>
        <p:blipFill>
          <a:blip r:embed="rId3"/>
          <a:stretch>
            <a:fillRect/>
          </a:stretch>
        </p:blipFill>
        <p:spPr>
          <a:xfrm>
            <a:off x="9413877" y="4457103"/>
            <a:ext cx="2143258" cy="2153974"/>
          </a:xfrm>
          <a:prstGeom prst="rect">
            <a:avLst/>
          </a:prstGeom>
        </p:spPr>
      </p:pic>
    </p:spTree>
    <p:extLst>
      <p:ext uri="{BB962C8B-B14F-4D97-AF65-F5344CB8AC3E}">
        <p14:creationId xmlns:p14="http://schemas.microsoft.com/office/powerpoint/2010/main" val="253199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4E4E0-0BE0-90EC-8A11-FE248E6FABE0}"/>
              </a:ext>
            </a:extLst>
          </p:cNvPr>
          <p:cNvSpPr>
            <a:spLocks noGrp="1"/>
          </p:cNvSpPr>
          <p:nvPr>
            <p:ph type="title"/>
          </p:nvPr>
        </p:nvSpPr>
        <p:spPr>
          <a:xfrm>
            <a:off x="3515227" y="2628900"/>
            <a:ext cx="5161546" cy="1600200"/>
          </a:xfrm>
        </p:spPr>
        <p:txBody>
          <a:bodyPr>
            <a:normAutofit/>
          </a:bodyPr>
          <a:lstStyle/>
          <a:p>
            <a:pPr algn="ctr"/>
            <a:r>
              <a:rPr lang="hi-IN" sz="10000" b="1" dirty="0">
                <a:latin typeface="Kokila" panose="020B0604020202020204" pitchFamily="34" charset="0"/>
                <a:cs typeface="Kokila" panose="020B0604020202020204" pitchFamily="34" charset="0"/>
              </a:rPr>
              <a:t>विश्राम</a:t>
            </a:r>
            <a:endParaRPr lang="en-US" sz="10000" b="1" dirty="0">
              <a:latin typeface="Kokila" panose="020B0604020202020204" pitchFamily="34" charset="0"/>
              <a:cs typeface="Kokila" panose="020B0604020202020204" pitchFamily="34" charset="0"/>
            </a:endParaRPr>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n-US" smtClean="0"/>
              <a:pPr/>
              <a:t>26</a:t>
            </a:fld>
            <a:endParaRPr lang="en-US"/>
          </a:p>
        </p:txBody>
      </p:sp>
    </p:spTree>
    <p:extLst>
      <p:ext uri="{BB962C8B-B14F-4D97-AF65-F5344CB8AC3E}">
        <p14:creationId xmlns:p14="http://schemas.microsoft.com/office/powerpoint/2010/main" val="11911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C505-B539-0AF5-0BDA-FFD76A30F3BD}"/>
              </a:ext>
            </a:extLst>
          </p:cNvPr>
          <p:cNvSpPr>
            <a:spLocks noGrp="1"/>
          </p:cNvSpPr>
          <p:nvPr>
            <p:ph type="title"/>
          </p:nvPr>
        </p:nvSpPr>
        <p:spPr>
          <a:xfrm>
            <a:off x="5021336" y="807057"/>
            <a:ext cx="6365020" cy="1600200"/>
          </a:xfrm>
        </p:spPr>
        <p:txBody>
          <a:bodyPr>
            <a:normAutofit/>
          </a:bodyPr>
          <a:lstStyle/>
          <a:p>
            <a:r>
              <a:rPr lang="hi-IN" sz="5500" b="1" dirty="0">
                <a:latin typeface="Kokila" panose="020B0604020202020204" pitchFamily="34" charset="0"/>
                <a:cs typeface="Kokila" panose="020B0604020202020204" pitchFamily="34" charset="0"/>
              </a:rPr>
              <a:t>मुख्य पानाको परिचय</a:t>
            </a:r>
            <a:endParaRPr lang="en-US" sz="5500" b="1" dirty="0">
              <a:latin typeface="Kokila" panose="020B0604020202020204" pitchFamily="34" charset="0"/>
              <a:cs typeface="Kokila" panose="020B0604020202020204" pitchFamily="34" charset="0"/>
            </a:endParaRPr>
          </a:p>
        </p:txBody>
      </p:sp>
      <p:pic>
        <p:nvPicPr>
          <p:cNvPr id="7" name="Picture 2" descr="Workday Introduces Agent System of Record for AI Workforce Management">
            <a:extLst>
              <a:ext uri="{FF2B5EF4-FFF2-40B4-BE49-F238E27FC236}">
                <a16:creationId xmlns:a16="http://schemas.microsoft.com/office/drawing/2014/main" id="{DC85F679-1D5B-EF9B-2DBF-15EC0DE2D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C58ABE3B-B1C0-A96C-BD30-D72A4B2F0D57}"/>
              </a:ext>
            </a:extLst>
          </p:cNvPr>
          <p:cNvSpPr>
            <a:spLocks noGrp="1"/>
          </p:cNvSpPr>
          <p:nvPr>
            <p:ph idx="1"/>
          </p:nvPr>
        </p:nvSpPr>
        <p:spPr>
          <a:xfrm>
            <a:off x="5153684" y="2745238"/>
            <a:ext cx="6365020" cy="1600199"/>
          </a:xfrm>
        </p:spPr>
        <p:txBody>
          <a:bodyPr>
            <a:normAutofit/>
          </a:bodyPr>
          <a:lstStyle/>
          <a:p>
            <a:r>
              <a:rPr lang="hi-IN" sz="4000" dirty="0">
                <a:latin typeface="Kokila" panose="020B0604020202020204" pitchFamily="34" charset="0"/>
                <a:cs typeface="Kokila" panose="020B0604020202020204" pitchFamily="34" charset="0"/>
              </a:rPr>
              <a:t>मुख्य पाना हेर्ने</a:t>
            </a:r>
            <a:endParaRPr lang="en-US" sz="4000" dirty="0">
              <a:latin typeface="Kokila" panose="020B0604020202020204" pitchFamily="34" charset="0"/>
              <a:cs typeface="Kokila" panose="020B0604020202020204" pitchFamily="34" charset="0"/>
            </a:endParaRPr>
          </a:p>
          <a:p>
            <a:r>
              <a:rPr lang="hi-IN" sz="4000" dirty="0">
                <a:latin typeface="Kokila" panose="020B0604020202020204" pitchFamily="34" charset="0"/>
                <a:cs typeface="Kokila" panose="020B0604020202020204" pitchFamily="34" charset="0"/>
              </a:rPr>
              <a:t>मुख्य पाना चलाउन सिक्ने</a:t>
            </a:r>
            <a:endParaRPr lang="en-US" sz="4000" dirty="0">
              <a:latin typeface="Kokila" panose="020B0604020202020204" pitchFamily="34" charset="0"/>
              <a:cs typeface="Kokila" panose="020B0604020202020204" pitchFamily="34" charset="0"/>
            </a:endParaRPr>
          </a:p>
          <a:p>
            <a:endParaRPr lang="en-US" dirty="0"/>
          </a:p>
        </p:txBody>
      </p:sp>
      <p:sp>
        <p:nvSpPr>
          <p:cNvPr id="9" name="Slide Number Placeholder 8">
            <a:extLst>
              <a:ext uri="{FF2B5EF4-FFF2-40B4-BE49-F238E27FC236}">
                <a16:creationId xmlns:a16="http://schemas.microsoft.com/office/drawing/2014/main" id="{F78133D2-B192-2637-3DA9-90F33C3842E3}"/>
              </a:ext>
            </a:extLst>
          </p:cNvPr>
          <p:cNvSpPr>
            <a:spLocks noGrp="1"/>
          </p:cNvSpPr>
          <p:nvPr>
            <p:ph type="sldNum" sz="quarter" idx="12"/>
          </p:nvPr>
        </p:nvSpPr>
        <p:spPr/>
        <p:txBody>
          <a:bodyPr/>
          <a:lstStyle/>
          <a:p>
            <a:fld id="{5AE48DDE-99B8-4AE1-A822-D5D33CFFC483}" type="slidenum">
              <a:rPr lang="en-US" smtClean="0"/>
              <a:t>27</a:t>
            </a:fld>
            <a:endParaRPr lang="en-US"/>
          </a:p>
        </p:txBody>
      </p:sp>
    </p:spTree>
    <p:extLst>
      <p:ext uri="{BB962C8B-B14F-4D97-AF65-F5344CB8AC3E}">
        <p14:creationId xmlns:p14="http://schemas.microsoft.com/office/powerpoint/2010/main" val="165721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ECD-3127-F230-FFC7-CCAC62C1FC5E}"/>
              </a:ext>
            </a:extLst>
          </p:cNvPr>
          <p:cNvSpPr>
            <a:spLocks noGrp="1"/>
          </p:cNvSpPr>
          <p:nvPr>
            <p:ph type="title"/>
          </p:nvPr>
        </p:nvSpPr>
        <p:spPr>
          <a:xfrm>
            <a:off x="780732" y="245689"/>
            <a:ext cx="9413592" cy="1063574"/>
          </a:xfrm>
        </p:spPr>
        <p:txBody>
          <a:bodyPr>
            <a:normAutofit/>
          </a:bodyPr>
          <a:lstStyle/>
          <a:p>
            <a:r>
              <a:rPr lang="en-US" b="1" i="1" dirty="0"/>
              <a:t>Workday </a:t>
            </a:r>
            <a:r>
              <a:rPr lang="hi-IN" sz="5500" b="1" dirty="0">
                <a:latin typeface="Kokila" panose="020B0604020202020204" pitchFamily="34" charset="0"/>
                <a:cs typeface="Kokila" panose="020B0604020202020204" pitchFamily="34" charset="0"/>
              </a:rPr>
              <a:t>मुख्य पाना</a:t>
            </a:r>
            <a:r>
              <a:rPr lang="en-US" sz="5500" b="1" dirty="0">
                <a:latin typeface="Kokila" panose="020B0604020202020204" pitchFamily="34" charset="0"/>
                <a:cs typeface="Kokila" panose="020B0604020202020204" pitchFamily="34" charset="0"/>
              </a:rPr>
              <a:t> (</a:t>
            </a:r>
            <a:r>
              <a:rPr lang="hi-IN" sz="5500" b="1" dirty="0">
                <a:latin typeface="Kokila" panose="020B0604020202020204" pitchFamily="34" charset="0"/>
                <a:cs typeface="Kokila" panose="020B0604020202020204" pitchFamily="34" charset="0"/>
              </a:rPr>
              <a:t>मोबाईल</a:t>
            </a:r>
            <a:r>
              <a:rPr lang="en-US" sz="5500" b="1" dirty="0">
                <a:latin typeface="Kokila" panose="020B0604020202020204" pitchFamily="34" charset="0"/>
                <a:cs typeface="Kokila" panose="020B0604020202020204" pitchFamily="34" charset="0"/>
              </a:rPr>
              <a:t> </a:t>
            </a:r>
            <a:r>
              <a:rPr lang="en-US" b="1" i="1" dirty="0"/>
              <a:t>App</a:t>
            </a:r>
            <a:r>
              <a:rPr lang="en-US" sz="5500" b="1" dirty="0">
                <a:latin typeface="Kokila" panose="020B0604020202020204" pitchFamily="34" charset="0"/>
                <a:cs typeface="Kokila" panose="020B0604020202020204" pitchFamily="34" charset="0"/>
              </a:rPr>
              <a:t>)</a:t>
            </a:r>
          </a:p>
        </p:txBody>
      </p:sp>
      <p:sp>
        <p:nvSpPr>
          <p:cNvPr id="4" name="Slide Number Placeholder 3">
            <a:extLst>
              <a:ext uri="{FF2B5EF4-FFF2-40B4-BE49-F238E27FC236}">
                <a16:creationId xmlns:a16="http://schemas.microsoft.com/office/drawing/2014/main" id="{C79BF608-1FC9-1736-7089-C7E10D781673}"/>
              </a:ext>
            </a:extLst>
          </p:cNvPr>
          <p:cNvSpPr>
            <a:spLocks noGrp="1"/>
          </p:cNvSpPr>
          <p:nvPr>
            <p:ph type="sldNum" sz="quarter" idx="12"/>
          </p:nvPr>
        </p:nvSpPr>
        <p:spPr/>
        <p:txBody>
          <a:bodyPr/>
          <a:lstStyle/>
          <a:p>
            <a:fld id="{5AE48DDE-99B8-4AE1-A822-D5D33CFFC483}" type="slidenum">
              <a:rPr lang="en-US" smtClean="0"/>
              <a:t>28</a:t>
            </a:fld>
            <a:endParaRPr lang="en-US"/>
          </a:p>
        </p:txBody>
      </p:sp>
      <p:pic>
        <p:nvPicPr>
          <p:cNvPr id="8" name="Content Placeholder 7" descr="A screenshot of a phone&#10;&#10;AI-generated content may be incorrect.">
            <a:extLst>
              <a:ext uri="{FF2B5EF4-FFF2-40B4-BE49-F238E27FC236}">
                <a16:creationId xmlns:a16="http://schemas.microsoft.com/office/drawing/2014/main" id="{B32E3E45-1D83-4D63-20CB-A8CC2AC5A73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61"/>
          <a:stretch/>
        </p:blipFill>
        <p:spPr bwMode="auto">
          <a:xfrm>
            <a:off x="4993586" y="2013724"/>
            <a:ext cx="2431342" cy="4701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Graphic 8" descr="Smart Phone with solid fill">
            <a:extLst>
              <a:ext uri="{FF2B5EF4-FFF2-40B4-BE49-F238E27FC236}">
                <a16:creationId xmlns:a16="http://schemas.microsoft.com/office/drawing/2014/main" id="{6770364A-7512-8AF0-6186-DACAA23DA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624810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D9661839-66D8-D39F-DB35-356FFEC8AE00}"/>
              </a:ext>
            </a:extLst>
          </p:cNvPr>
          <p:cNvPicPr>
            <a:picLocks noChangeAspect="1"/>
          </p:cNvPicPr>
          <p:nvPr/>
        </p:nvPicPr>
        <p:blipFill>
          <a:blip r:embed="rId3"/>
          <a:stretch>
            <a:fillRect/>
          </a:stretch>
        </p:blipFill>
        <p:spPr>
          <a:xfrm>
            <a:off x="835741" y="1494126"/>
            <a:ext cx="11221065" cy="5098781"/>
          </a:xfrm>
          <a:prstGeom prst="rect">
            <a:avLst/>
          </a:prstGeom>
          <a:ln>
            <a:solidFill>
              <a:schemeClr val="tx1"/>
            </a:solidFill>
          </a:ln>
        </p:spPr>
      </p:pic>
      <p:sp>
        <p:nvSpPr>
          <p:cNvPr id="6" name="Rectangle: Rounded Corners 5">
            <a:extLst>
              <a:ext uri="{FF2B5EF4-FFF2-40B4-BE49-F238E27FC236}">
                <a16:creationId xmlns:a16="http://schemas.microsoft.com/office/drawing/2014/main" id="{B665E382-07DE-5021-870B-1AFD170FC28D}"/>
              </a:ext>
            </a:extLst>
          </p:cNvPr>
          <p:cNvSpPr/>
          <p:nvPr/>
        </p:nvSpPr>
        <p:spPr>
          <a:xfrm>
            <a:off x="3725044" y="3428572"/>
            <a:ext cx="1766511" cy="353302"/>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4D78AF1-A833-0864-68CB-DDB95D7B6F28}"/>
              </a:ext>
            </a:extLst>
          </p:cNvPr>
          <p:cNvSpPr>
            <a:spLocks noGrp="1"/>
          </p:cNvSpPr>
          <p:nvPr>
            <p:ph type="sldNum" sz="quarter" idx="12"/>
          </p:nvPr>
        </p:nvSpPr>
        <p:spPr/>
        <p:txBody>
          <a:bodyPr/>
          <a:lstStyle/>
          <a:p>
            <a:fld id="{5AE48DDE-99B8-4AE1-A822-D5D33CFFC483}" type="slidenum">
              <a:rPr lang="en-US" smtClean="0"/>
              <a:t>29</a:t>
            </a:fld>
            <a:endParaRPr lang="en-US"/>
          </a:p>
        </p:txBody>
      </p:sp>
      <p:pic>
        <p:nvPicPr>
          <p:cNvPr id="3" name="Graphic 2" descr="Laptop with solid fill">
            <a:extLst>
              <a:ext uri="{FF2B5EF4-FFF2-40B4-BE49-F238E27FC236}">
                <a16:creationId xmlns:a16="http://schemas.microsoft.com/office/drawing/2014/main" id="{4FE1603A-AE72-E85D-CC7A-7072BFE6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0"/>
            <a:ext cx="914400" cy="914400"/>
          </a:xfrm>
          <a:prstGeom prst="rect">
            <a:avLst/>
          </a:prstGeom>
        </p:spPr>
      </p:pic>
      <p:sp>
        <p:nvSpPr>
          <p:cNvPr id="4" name="Title 1">
            <a:extLst>
              <a:ext uri="{FF2B5EF4-FFF2-40B4-BE49-F238E27FC236}">
                <a16:creationId xmlns:a16="http://schemas.microsoft.com/office/drawing/2014/main" id="{D6F0D75C-A81C-CD18-C53C-7015D0006259}"/>
              </a:ext>
            </a:extLst>
          </p:cNvPr>
          <p:cNvSpPr txBox="1">
            <a:spLocks/>
          </p:cNvSpPr>
          <p:nvPr/>
        </p:nvSpPr>
        <p:spPr>
          <a:xfrm>
            <a:off x="780239" y="246923"/>
            <a:ext cx="8944555" cy="1063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t>Workday </a:t>
            </a:r>
            <a:r>
              <a:rPr lang="hi-IN" sz="5500" b="1" dirty="0">
                <a:latin typeface="Kokila" panose="020B0604020202020204" pitchFamily="34" charset="0"/>
                <a:cs typeface="Kokila" panose="020B0604020202020204" pitchFamily="34" charset="0"/>
              </a:rPr>
              <a:t>मुख्य पाना (वेबसाईट)</a:t>
            </a:r>
            <a:endParaRPr lang="en-US" sz="5500" b="1"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32918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normAutofit/>
          </a:bodyPr>
          <a:lstStyle/>
          <a:p>
            <a:r>
              <a:rPr lang="hi-IN" sz="5500" b="1" dirty="0">
                <a:latin typeface="Kokila" panose="020B0604020202020204" pitchFamily="34" charset="0"/>
                <a:cs typeface="Kokila" panose="020B0604020202020204" pitchFamily="34" charset="0"/>
              </a:rPr>
              <a:t>के अपेक्षा गर्ने</a:t>
            </a:r>
            <a:endParaRPr lang="en-US" sz="5500" b="1" dirty="0">
              <a:latin typeface="Kokila" panose="020B0604020202020204" pitchFamily="34" charset="0"/>
              <a:cs typeface="Kokila" panose="020B0604020202020204" pitchFamily="34" charset="0"/>
            </a:endParaRPr>
          </a:p>
        </p:txBody>
      </p:sp>
      <p:sp>
        <p:nvSpPr>
          <p:cNvPr id="3" name="Text Placeholder 2">
            <a:extLst>
              <a:ext uri="{FF2B5EF4-FFF2-40B4-BE49-F238E27FC236}">
                <a16:creationId xmlns:a16="http://schemas.microsoft.com/office/drawing/2014/main" id="{B1028FC3-EDF5-83DB-9334-E5733985B2C7}"/>
              </a:ext>
            </a:extLst>
          </p:cNvPr>
          <p:cNvSpPr>
            <a:spLocks noGrp="1"/>
          </p:cNvSpPr>
          <p:nvPr>
            <p:ph idx="1"/>
          </p:nvPr>
        </p:nvSpPr>
        <p:spPr>
          <a:xfrm>
            <a:off x="2360860" y="1888741"/>
            <a:ext cx="9045424" cy="1826377"/>
          </a:xfrm>
        </p:spPr>
        <p:txBody>
          <a:bodyPr>
            <a:normAutofit fontScale="92500" lnSpcReduction="20000"/>
          </a:bodyPr>
          <a:lstStyle/>
          <a:p>
            <a:pPr marL="0" indent="0">
              <a:buNone/>
            </a:pPr>
            <a:r>
              <a:rPr lang="hi-IN" sz="4500" b="1" dirty="0">
                <a:latin typeface="Kokila" panose="020B0604020202020204" pitchFamily="34" charset="0"/>
                <a:cs typeface="Kokila" panose="020B0604020202020204" pitchFamily="34" charset="0"/>
              </a:rPr>
              <a:t>हामीले तपाईंलाई</a:t>
            </a:r>
            <a:r>
              <a:rPr lang="en-US" sz="4500" b="1" dirty="0">
                <a:latin typeface="Kokila" panose="020B0604020202020204" pitchFamily="34" charset="0"/>
                <a:cs typeface="Kokila" panose="020B0604020202020204" pitchFamily="34" charset="0"/>
              </a:rPr>
              <a:t>…</a:t>
            </a:r>
          </a:p>
          <a:p>
            <a:r>
              <a:rPr lang="en-US" sz="3300" i="1" dirty="0"/>
              <a:t>Workday </a:t>
            </a:r>
            <a:r>
              <a:rPr lang="hi-IN" sz="4500" dirty="0">
                <a:latin typeface="Kokila" panose="020B0604020202020204" pitchFamily="34" charset="0"/>
                <a:cs typeface="Kokila" panose="020B0604020202020204" pitchFamily="34" charset="0"/>
              </a:rPr>
              <a:t>मा कसरी कार्यहरू गर्ने देखाउँनेछौँ</a:t>
            </a:r>
            <a:endParaRPr lang="en-US" sz="4500" dirty="0">
              <a:latin typeface="Kokila" panose="020B0604020202020204" pitchFamily="34" charset="0"/>
              <a:cs typeface="Kokila" panose="020B0604020202020204" pitchFamily="34" charset="0"/>
            </a:endParaRPr>
          </a:p>
          <a:p>
            <a:r>
              <a:rPr lang="hi-IN" sz="4500" dirty="0">
                <a:latin typeface="Kokila" panose="020B0604020202020204" pitchFamily="34" charset="0"/>
                <a:cs typeface="Kokila" panose="020B0604020202020204" pitchFamily="34" charset="0"/>
              </a:rPr>
              <a:t>तपाईंलाई अभ्यास गर्ने समय दिनेछौं</a:t>
            </a:r>
            <a:endParaRPr lang="en-US" sz="4500" dirty="0">
              <a:latin typeface="Kokila" panose="020B0604020202020204" pitchFamily="34" charset="0"/>
              <a:cs typeface="Kokila" panose="020B0604020202020204" pitchFamily="34" charset="0"/>
            </a:endParaRPr>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4" name="Text Placeholder 2">
            <a:extLst>
              <a:ext uri="{FF2B5EF4-FFF2-40B4-BE49-F238E27FC236}">
                <a16:creationId xmlns:a16="http://schemas.microsoft.com/office/drawing/2014/main" id="{E3866C33-FAA8-7E0B-A564-6E27AF518C02}"/>
              </a:ext>
            </a:extLst>
          </p:cNvPr>
          <p:cNvSpPr txBox="1">
            <a:spLocks/>
          </p:cNvSpPr>
          <p:nvPr/>
        </p:nvSpPr>
        <p:spPr>
          <a:xfrm>
            <a:off x="2363637" y="3903434"/>
            <a:ext cx="8691562"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4200" b="1" dirty="0">
                <a:latin typeface="Kokila" panose="020B0604020202020204" pitchFamily="34" charset="0"/>
                <a:cs typeface="Kokila" panose="020B0604020202020204" pitchFamily="34" charset="0"/>
              </a:rPr>
              <a:t>हामीले यसो गर्न सक्दैनौं</a:t>
            </a:r>
            <a:r>
              <a:rPr lang="en-US" sz="4200" b="1" dirty="0">
                <a:latin typeface="Kokila" panose="020B0604020202020204" pitchFamily="34" charset="0"/>
                <a:cs typeface="Kokila" panose="020B0604020202020204" pitchFamily="34" charset="0"/>
              </a:rPr>
              <a:t>…</a:t>
            </a:r>
          </a:p>
          <a:p>
            <a:r>
              <a:rPr lang="hi-IN" sz="4200" dirty="0">
                <a:latin typeface="Kokila" panose="020B0604020202020204" pitchFamily="34" charset="0"/>
                <a:cs typeface="Kokila" panose="020B0604020202020204" pitchFamily="34" charset="0"/>
              </a:rPr>
              <a:t>तपाईंका व्यक्तिगत प्रश्नहरूको जवाफ दिन सक्दैनौं</a:t>
            </a:r>
            <a:endParaRPr lang="en-US" sz="4200" dirty="0">
              <a:latin typeface="Kokila" panose="020B0604020202020204" pitchFamily="34" charset="0"/>
              <a:cs typeface="Kokila" panose="020B0604020202020204" pitchFamily="34" charset="0"/>
            </a:endParaRPr>
          </a:p>
          <a:p>
            <a:r>
              <a:rPr lang="hi-IN" sz="4200" dirty="0">
                <a:latin typeface="Kokila" panose="020B0604020202020204" pitchFamily="34" charset="0"/>
                <a:cs typeface="Kokila" panose="020B0604020202020204" pitchFamily="34" charset="0"/>
              </a:rPr>
              <a:t>विभागीय नीतिहरूको बारेमा कुरा गर्न सक्दैनौं</a:t>
            </a:r>
            <a:endParaRPr lang="en-US" sz="42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135832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846-E0F5-BDC8-CDEC-174E79B98379}"/>
              </a:ext>
            </a:extLst>
          </p:cNvPr>
          <p:cNvSpPr>
            <a:spLocks noGrp="1"/>
          </p:cNvSpPr>
          <p:nvPr>
            <p:ph type="title"/>
          </p:nvPr>
        </p:nvSpPr>
        <p:spPr>
          <a:xfrm>
            <a:off x="832943" y="299528"/>
            <a:ext cx="8944555" cy="1063574"/>
          </a:xfrm>
        </p:spPr>
        <p:txBody>
          <a:bodyPr>
            <a:normAutofit/>
          </a:bodyPr>
          <a:lstStyle/>
          <a:p>
            <a:r>
              <a:rPr lang="en-US" b="1" i="1" dirty="0"/>
              <a:t>Menu</a:t>
            </a:r>
            <a:r>
              <a:rPr lang="en-US" b="1" dirty="0"/>
              <a:t> </a:t>
            </a:r>
            <a:r>
              <a:rPr lang="hi-IN" sz="5500" b="1" dirty="0">
                <a:latin typeface="Kokila" panose="020B0604020202020204" pitchFamily="34" charset="0"/>
                <a:cs typeface="Kokila" panose="020B0604020202020204" pitchFamily="34" charset="0"/>
              </a:rPr>
              <a:t>र</a:t>
            </a:r>
            <a:r>
              <a:rPr lang="en-US" sz="5500" dirty="0">
                <a:latin typeface="Kokila" panose="020B0604020202020204" pitchFamily="34" charset="0"/>
                <a:cs typeface="Kokila" panose="020B0604020202020204" pitchFamily="34" charset="0"/>
              </a:rPr>
              <a:t> </a:t>
            </a:r>
            <a:r>
              <a:rPr lang="en-US" b="1" i="1" dirty="0"/>
              <a:t>Home </a:t>
            </a:r>
            <a:r>
              <a:rPr lang="hi-IN" sz="5500" b="1" dirty="0">
                <a:latin typeface="Kokila" panose="020B0604020202020204" pitchFamily="34" charset="0"/>
                <a:cs typeface="Kokila" panose="020B0604020202020204" pitchFamily="34" charset="0"/>
              </a:rPr>
              <a:t>(वेबसाईट)</a:t>
            </a:r>
            <a:endParaRPr lang="en-US" b="1" dirty="0"/>
          </a:p>
        </p:txBody>
      </p:sp>
      <p:sp>
        <p:nvSpPr>
          <p:cNvPr id="3" name="Content Placeholder 2">
            <a:extLst>
              <a:ext uri="{FF2B5EF4-FFF2-40B4-BE49-F238E27FC236}">
                <a16:creationId xmlns:a16="http://schemas.microsoft.com/office/drawing/2014/main" id="{F928A5F4-B88B-D66A-1E55-4F8B6F05EDA7}"/>
              </a:ext>
            </a:extLst>
          </p:cNvPr>
          <p:cNvSpPr>
            <a:spLocks noGrp="1"/>
          </p:cNvSpPr>
          <p:nvPr>
            <p:ph idx="1"/>
          </p:nvPr>
        </p:nvSpPr>
        <p:spPr>
          <a:xfrm>
            <a:off x="3828110" y="4866677"/>
            <a:ext cx="7778353" cy="1059207"/>
          </a:xfrm>
        </p:spPr>
        <p:txBody>
          <a:bodyPr vert="horz" lIns="91440" tIns="45720" rIns="91440" bIns="45720" rtlCol="0" anchor="t">
            <a:normAutofit fontScale="92500" lnSpcReduction="10000"/>
          </a:bodyPr>
          <a:lstStyle/>
          <a:p>
            <a:pPr marL="0" indent="0">
              <a:buNone/>
            </a:pPr>
            <a:r>
              <a:rPr lang="hi-IN" sz="3800" dirty="0">
                <a:latin typeface="Kokila" panose="020B0604020202020204" pitchFamily="34" charset="0"/>
                <a:cs typeface="Kokila" panose="020B0604020202020204" pitchFamily="34" charset="0"/>
              </a:rPr>
              <a:t>वेबसाईटका बेग्ला बेग्लै </a:t>
            </a:r>
            <a:r>
              <a:rPr lang="en-US" sz="3000" b="1" i="1" dirty="0"/>
              <a:t>apps</a:t>
            </a:r>
            <a:r>
              <a:rPr lang="hi-IN" sz="3800" dirty="0">
                <a:latin typeface="Kokila" panose="020B0604020202020204" pitchFamily="34" charset="0"/>
                <a:cs typeface="Kokila" panose="020B0604020202020204" pitchFamily="34" charset="0"/>
              </a:rPr>
              <a:t>(पानाहरू) भेट्न </a:t>
            </a:r>
            <a:r>
              <a:rPr lang="en-US" sz="3000" b="1" i="1" dirty="0"/>
              <a:t>Global Navigation Menu</a:t>
            </a:r>
            <a:r>
              <a:rPr lang="en-US" sz="3000" i="1" dirty="0"/>
              <a:t> </a:t>
            </a:r>
            <a:r>
              <a:rPr lang="hi-IN" sz="3800" dirty="0">
                <a:latin typeface="Kokila" panose="020B0604020202020204" pitchFamily="34" charset="0"/>
                <a:cs typeface="Kokila" panose="020B0604020202020204" pitchFamily="34" charset="0"/>
              </a:rPr>
              <a:t>मा थिच्नुहोस् ।</a:t>
            </a:r>
            <a:endParaRPr lang="en-US" dirty="0"/>
          </a:p>
        </p:txBody>
      </p:sp>
      <p:pic>
        <p:nvPicPr>
          <p:cNvPr id="5" name="Picture 4">
            <a:extLst>
              <a:ext uri="{FF2B5EF4-FFF2-40B4-BE49-F238E27FC236}">
                <a16:creationId xmlns:a16="http://schemas.microsoft.com/office/drawing/2014/main" id="{E7A0F675-3FD2-F386-73D0-F612D9CC1FC9}"/>
              </a:ext>
            </a:extLst>
          </p:cNvPr>
          <p:cNvPicPr>
            <a:picLocks noChangeAspect="1"/>
          </p:cNvPicPr>
          <p:nvPr/>
        </p:nvPicPr>
        <p:blipFill>
          <a:blip r:embed="rId3"/>
          <a:stretch>
            <a:fillRect/>
          </a:stretch>
        </p:blipFill>
        <p:spPr>
          <a:xfrm>
            <a:off x="996400" y="4645110"/>
            <a:ext cx="2530219" cy="1363522"/>
          </a:xfrm>
          <a:prstGeom prst="rect">
            <a:avLst/>
          </a:prstGeom>
          <a:ln>
            <a:solidFill>
              <a:schemeClr val="tx1"/>
            </a:solidFill>
          </a:ln>
        </p:spPr>
      </p:pic>
      <p:pic>
        <p:nvPicPr>
          <p:cNvPr id="6" name="Picture 5" descr="A logo for a university of wisconsin&#10;&#10;AI-generated content may be incorrect.">
            <a:extLst>
              <a:ext uri="{FF2B5EF4-FFF2-40B4-BE49-F238E27FC236}">
                <a16:creationId xmlns:a16="http://schemas.microsoft.com/office/drawing/2014/main" id="{0B674020-0846-F4BE-7CBF-6F24A92DF54E}"/>
              </a:ext>
            </a:extLst>
          </p:cNvPr>
          <p:cNvPicPr>
            <a:picLocks noChangeAspect="1"/>
          </p:cNvPicPr>
          <p:nvPr/>
        </p:nvPicPr>
        <p:blipFill>
          <a:blip r:embed="rId4"/>
          <a:stretch>
            <a:fillRect/>
          </a:stretch>
        </p:blipFill>
        <p:spPr>
          <a:xfrm>
            <a:off x="1024287" y="2898265"/>
            <a:ext cx="2502332" cy="1320128"/>
          </a:xfrm>
          <a:prstGeom prst="rect">
            <a:avLst/>
          </a:prstGeom>
          <a:ln>
            <a:solidFill>
              <a:schemeClr val="tx1"/>
            </a:solidFill>
          </a:ln>
        </p:spPr>
      </p:pic>
      <p:sp>
        <p:nvSpPr>
          <p:cNvPr id="4" name="Content Placeholder 2">
            <a:extLst>
              <a:ext uri="{FF2B5EF4-FFF2-40B4-BE49-F238E27FC236}">
                <a16:creationId xmlns:a16="http://schemas.microsoft.com/office/drawing/2014/main" id="{51356061-2F42-11E2-B349-3124CFA28F0C}"/>
              </a:ext>
            </a:extLst>
          </p:cNvPr>
          <p:cNvSpPr txBox="1">
            <a:spLocks/>
          </p:cNvSpPr>
          <p:nvPr/>
        </p:nvSpPr>
        <p:spPr>
          <a:xfrm>
            <a:off x="3828110" y="3235671"/>
            <a:ext cx="7428882" cy="100726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Workday </a:t>
            </a:r>
            <a:r>
              <a:rPr lang="hi-IN" sz="3500" dirty="0">
                <a:latin typeface="Kokila" panose="020B0604020202020204" pitchFamily="34" charset="0"/>
                <a:cs typeface="Kokila" panose="020B0604020202020204" pitchFamily="34" charset="0"/>
              </a:rPr>
              <a:t>को मुख्य पानामा फिर्ता जानको लागि </a:t>
            </a:r>
            <a:r>
              <a:rPr lang="en-US" b="1" i="1" dirty="0"/>
              <a:t>Wisconsin </a:t>
            </a:r>
            <a:r>
              <a:rPr lang="hi-IN" sz="3500" dirty="0">
                <a:latin typeface="Kokila" panose="020B0604020202020204" pitchFamily="34" charset="0"/>
                <a:cs typeface="Kokila" panose="020B0604020202020204" pitchFamily="34" charset="0"/>
              </a:rPr>
              <a:t>को लोगोमा थिच्नुहोस् ।</a:t>
            </a:r>
            <a:endParaRPr lang="en-US" sz="3500" dirty="0">
              <a:latin typeface="Kokila" panose="020B0604020202020204" pitchFamily="34" charset="0"/>
              <a:cs typeface="Kokila" panose="020B0604020202020204" pitchFamily="34" charset="0"/>
            </a:endParaRPr>
          </a:p>
          <a:p>
            <a:pPr marL="0" indent="0">
              <a:buFont typeface="Arial" panose="020B0604020202020204" pitchFamily="34" charset="0"/>
              <a:buNone/>
            </a:pPr>
            <a:endParaRPr lang="en-US" dirty="0"/>
          </a:p>
        </p:txBody>
      </p:sp>
      <p:sp>
        <p:nvSpPr>
          <p:cNvPr id="7" name="Slide Number Placeholder 6">
            <a:extLst>
              <a:ext uri="{FF2B5EF4-FFF2-40B4-BE49-F238E27FC236}">
                <a16:creationId xmlns:a16="http://schemas.microsoft.com/office/drawing/2014/main" id="{37E98EAB-888F-A4B6-F068-FB2C9E73F617}"/>
              </a:ext>
            </a:extLst>
          </p:cNvPr>
          <p:cNvSpPr>
            <a:spLocks noGrp="1"/>
          </p:cNvSpPr>
          <p:nvPr>
            <p:ph type="sldNum" sz="quarter" idx="12"/>
          </p:nvPr>
        </p:nvSpPr>
        <p:spPr/>
        <p:txBody>
          <a:bodyPr/>
          <a:lstStyle/>
          <a:p>
            <a:fld id="{5AE48DDE-99B8-4AE1-A822-D5D33CFFC483}" type="slidenum">
              <a:rPr lang="en-US" smtClean="0"/>
              <a:t>30</a:t>
            </a:fld>
            <a:endParaRPr lang="en-US"/>
          </a:p>
        </p:txBody>
      </p:sp>
      <p:pic>
        <p:nvPicPr>
          <p:cNvPr id="8" name="Graphic 7" descr="Laptop with solid fill">
            <a:extLst>
              <a:ext uri="{FF2B5EF4-FFF2-40B4-BE49-F238E27FC236}">
                <a16:creationId xmlns:a16="http://schemas.microsoft.com/office/drawing/2014/main" id="{9806E771-7C14-20FB-06C5-285B600C2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Content Placeholder 2">
            <a:extLst>
              <a:ext uri="{FF2B5EF4-FFF2-40B4-BE49-F238E27FC236}">
                <a16:creationId xmlns:a16="http://schemas.microsoft.com/office/drawing/2014/main" id="{3C486702-25B1-DDB3-8423-76E2DBB0EEC0}"/>
              </a:ext>
            </a:extLst>
          </p:cNvPr>
          <p:cNvSpPr txBox="1">
            <a:spLocks/>
          </p:cNvSpPr>
          <p:nvPr/>
        </p:nvSpPr>
        <p:spPr>
          <a:xfrm>
            <a:off x="832943" y="1723829"/>
            <a:ext cx="10609414" cy="7235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4000" dirty="0">
                <a:latin typeface="Kokila" panose="020B0604020202020204" pitchFamily="34" charset="0"/>
                <a:cs typeface="Kokila" panose="020B0604020202020204" pitchFamily="34" charset="0"/>
              </a:rPr>
              <a:t>हरेक पाना को माथिल्लो देब्रे कुनामा यी दुई चिन्ह भेट्न सक्नुहुन्छ</a:t>
            </a:r>
            <a:endParaRPr lang="en-US" sz="40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10964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77FB-D3C2-E988-F323-11A3E60749D2}"/>
              </a:ext>
            </a:extLst>
          </p:cNvPr>
          <p:cNvSpPr>
            <a:spLocks noGrp="1"/>
          </p:cNvSpPr>
          <p:nvPr>
            <p:ph type="title"/>
          </p:nvPr>
        </p:nvSpPr>
        <p:spPr>
          <a:xfrm>
            <a:off x="805445" y="320276"/>
            <a:ext cx="8944555" cy="1063574"/>
          </a:xfrm>
        </p:spPr>
        <p:txBody>
          <a:bodyPr/>
          <a:lstStyle/>
          <a:p>
            <a:r>
              <a:rPr lang="en-US" b="1" i="1" dirty="0"/>
              <a:t>Menu</a:t>
            </a:r>
            <a:r>
              <a:rPr lang="en-US" b="1" dirty="0"/>
              <a:t> </a:t>
            </a:r>
            <a:r>
              <a:rPr lang="hi-IN" sz="5500" b="1" dirty="0">
                <a:latin typeface="Kokila" panose="020B0604020202020204" pitchFamily="34" charset="0"/>
                <a:cs typeface="Kokila" panose="020B0604020202020204" pitchFamily="34" charset="0"/>
              </a:rPr>
              <a:t>र</a:t>
            </a:r>
            <a:r>
              <a:rPr lang="en-US" sz="5500" dirty="0">
                <a:latin typeface="Kokila" panose="020B0604020202020204" pitchFamily="34" charset="0"/>
                <a:cs typeface="Kokila" panose="020B0604020202020204" pitchFamily="34" charset="0"/>
              </a:rPr>
              <a:t> </a:t>
            </a:r>
            <a:r>
              <a:rPr lang="en-US" b="1" i="1" dirty="0"/>
              <a:t>Home </a:t>
            </a:r>
            <a:r>
              <a:rPr lang="hi-IN" sz="5500" b="1" dirty="0">
                <a:latin typeface="Kokila" panose="020B0604020202020204" pitchFamily="34" charset="0"/>
                <a:cs typeface="Kokila" panose="020B0604020202020204" pitchFamily="34" charset="0"/>
              </a:rPr>
              <a:t>(मोबाईल </a:t>
            </a:r>
            <a:r>
              <a:rPr lang="en-US" b="1" i="1" dirty="0"/>
              <a:t>App</a:t>
            </a:r>
            <a:r>
              <a:rPr lang="en-US" sz="5500" b="1" dirty="0">
                <a:latin typeface="Kokila" panose="020B0604020202020204" pitchFamily="34" charset="0"/>
                <a:cs typeface="Kokila" panose="020B0604020202020204" pitchFamily="34" charset="0"/>
              </a:rPr>
              <a:t>)</a:t>
            </a:r>
            <a:endParaRPr lang="en-US" sz="5500" b="1" dirty="0"/>
          </a:p>
        </p:txBody>
      </p:sp>
      <p:sp>
        <p:nvSpPr>
          <p:cNvPr id="3" name="Content Placeholder 2">
            <a:extLst>
              <a:ext uri="{FF2B5EF4-FFF2-40B4-BE49-F238E27FC236}">
                <a16:creationId xmlns:a16="http://schemas.microsoft.com/office/drawing/2014/main" id="{725504DF-DA9B-0F62-C361-5C5CBFD211F2}"/>
              </a:ext>
            </a:extLst>
          </p:cNvPr>
          <p:cNvSpPr>
            <a:spLocks noGrp="1"/>
          </p:cNvSpPr>
          <p:nvPr>
            <p:ph idx="1"/>
          </p:nvPr>
        </p:nvSpPr>
        <p:spPr>
          <a:xfrm>
            <a:off x="4657075" y="2355723"/>
            <a:ext cx="7088612" cy="4175168"/>
          </a:xfrm>
        </p:spPr>
        <p:txBody>
          <a:bodyPr/>
          <a:lstStyle/>
          <a:p>
            <a:pPr marL="0" indent="0">
              <a:buNone/>
            </a:pPr>
            <a:r>
              <a:rPr lang="en-US" b="1" i="1" dirty="0"/>
              <a:t>Menu</a:t>
            </a:r>
            <a:r>
              <a:rPr lang="en-US" i="1" dirty="0"/>
              <a:t> </a:t>
            </a:r>
            <a:r>
              <a:rPr lang="hi-IN" sz="3500" dirty="0">
                <a:latin typeface="Kokila" panose="020B0604020202020204" pitchFamily="34" charset="0"/>
                <a:cs typeface="Kokila" panose="020B0604020202020204" pitchFamily="34" charset="0"/>
              </a:rPr>
              <a:t>चयनहरू स्क्रीनको तल्लो भागमा छन् ।</a:t>
            </a:r>
            <a:endParaRPr lang="en-US" sz="3500" dirty="0">
              <a:latin typeface="Kokila" panose="020B0604020202020204" pitchFamily="34" charset="0"/>
              <a:cs typeface="Kokila" panose="020B0604020202020204" pitchFamily="34" charset="0"/>
            </a:endParaRPr>
          </a:p>
          <a:p>
            <a:pPr marL="0" indent="0">
              <a:buNone/>
            </a:pPr>
            <a:endParaRPr lang="en-US" dirty="0"/>
          </a:p>
          <a:p>
            <a:pPr marL="0" indent="0">
              <a:buNone/>
            </a:pPr>
            <a:endParaRPr lang="en-US" dirty="0"/>
          </a:p>
          <a:p>
            <a:pPr marL="0" indent="0">
              <a:buNone/>
            </a:pPr>
            <a:r>
              <a:rPr lang="hi-IN" sz="3500" dirty="0">
                <a:latin typeface="Kokila" panose="020B0604020202020204" pitchFamily="34" charset="0"/>
                <a:cs typeface="Kokila" panose="020B0604020202020204" pitchFamily="34" charset="0"/>
              </a:rPr>
              <a:t>मुख्य पानामा फिर्ता जानको लागि </a:t>
            </a:r>
            <a:r>
              <a:rPr lang="hi-IN" sz="3500" b="1" dirty="0">
                <a:latin typeface="Kokila" panose="020B0604020202020204" pitchFamily="34" charset="0"/>
                <a:cs typeface="Kokila" panose="020B0604020202020204" pitchFamily="34" charset="0"/>
              </a:rPr>
              <a:t>घरको चिन्ह </a:t>
            </a:r>
            <a:r>
              <a:rPr lang="hi-IN" sz="3500" dirty="0">
                <a:latin typeface="Kokila" panose="020B0604020202020204" pitchFamily="34" charset="0"/>
                <a:cs typeface="Kokila" panose="020B0604020202020204" pitchFamily="34" charset="0"/>
              </a:rPr>
              <a:t>(सबै पानाको तल्लो देब्रे कुनामा रहेको) थिच्नुहोस् ।</a:t>
            </a:r>
            <a:endParaRPr lang="en-US" dirty="0"/>
          </a:p>
        </p:txBody>
      </p:sp>
      <p:sp>
        <p:nvSpPr>
          <p:cNvPr id="4" name="Slide Number Placeholder 3">
            <a:extLst>
              <a:ext uri="{FF2B5EF4-FFF2-40B4-BE49-F238E27FC236}">
                <a16:creationId xmlns:a16="http://schemas.microsoft.com/office/drawing/2014/main" id="{38E4133B-6BA3-8912-A07D-0B54E12B11B5}"/>
              </a:ext>
            </a:extLst>
          </p:cNvPr>
          <p:cNvSpPr>
            <a:spLocks noGrp="1"/>
          </p:cNvSpPr>
          <p:nvPr>
            <p:ph type="sldNum" sz="quarter" idx="12"/>
          </p:nvPr>
        </p:nvSpPr>
        <p:spPr/>
        <p:txBody>
          <a:bodyPr/>
          <a:lstStyle/>
          <a:p>
            <a:fld id="{5AE48DDE-99B8-4AE1-A822-D5D33CFFC483}" type="slidenum">
              <a:rPr lang="en-US" smtClean="0"/>
              <a:t>31</a:t>
            </a:fld>
            <a:endParaRPr lang="en-US"/>
          </a:p>
        </p:txBody>
      </p:sp>
      <p:pic>
        <p:nvPicPr>
          <p:cNvPr id="5" name="Graphic 4" descr="Smart Phone with solid fill">
            <a:extLst>
              <a:ext uri="{FF2B5EF4-FFF2-40B4-BE49-F238E27FC236}">
                <a16:creationId xmlns:a16="http://schemas.microsoft.com/office/drawing/2014/main" id="{4ECC12DE-A2BA-C702-9DB3-A036C7935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065BA716-0889-1031-31E7-05D1E7461634}"/>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805445" y="2355723"/>
            <a:ext cx="3470290" cy="887204"/>
          </a:xfrm>
          <a:prstGeom prst="rect">
            <a:avLst/>
          </a:prstGeom>
          <a:ln>
            <a:solidFill>
              <a:schemeClr val="tx1"/>
            </a:solidFill>
          </a:ln>
        </p:spPr>
      </p:pic>
      <p:sp>
        <p:nvSpPr>
          <p:cNvPr id="8" name="AutoShape 2" descr="Image preview">
            <a:extLst>
              <a:ext uri="{FF2B5EF4-FFF2-40B4-BE49-F238E27FC236}">
                <a16:creationId xmlns:a16="http://schemas.microsoft.com/office/drawing/2014/main" id="{8E1D4E7C-18BA-5CBB-7D7C-0C08808457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Content Placeholder 10" descr="A black and white logo&#10;&#10;AI-generated content may be incorrect.">
            <a:extLst>
              <a:ext uri="{FF2B5EF4-FFF2-40B4-BE49-F238E27FC236}">
                <a16:creationId xmlns:a16="http://schemas.microsoft.com/office/drawing/2014/main" id="{C25730BA-4F98-1DE7-A7AF-45F1DE428D91}"/>
              </a:ext>
            </a:extLst>
          </p:cNvPr>
          <p:cNvPicPr>
            <a:picLocks noChangeAspect="1"/>
          </p:cNvPicPr>
          <p:nvPr/>
        </p:nvPicPr>
        <p:blipFill>
          <a:blip r:embed="rId6">
            <a:extLst>
              <a:ext uri="{28A0092B-C50C-407E-A947-70E740481C1C}">
                <a14:useLocalDpi xmlns:a14="http://schemas.microsoft.com/office/drawing/2010/main" val="0"/>
              </a:ext>
            </a:extLst>
          </a:blip>
          <a:srcRect t="18031" r="7887"/>
          <a:stretch>
            <a:fillRect/>
          </a:stretch>
        </p:blipFill>
        <p:spPr>
          <a:xfrm>
            <a:off x="1662334" y="3894667"/>
            <a:ext cx="1589296" cy="1097280"/>
          </a:xfrm>
          <a:prstGeom prst="rect">
            <a:avLst/>
          </a:prstGeom>
          <a:ln>
            <a:solidFill>
              <a:schemeClr val="tx1"/>
            </a:solidFill>
          </a:ln>
        </p:spPr>
      </p:pic>
    </p:spTree>
    <p:extLst>
      <p:ext uri="{BB962C8B-B14F-4D97-AF65-F5344CB8AC3E}">
        <p14:creationId xmlns:p14="http://schemas.microsoft.com/office/powerpoint/2010/main" val="116003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9688-B037-BD40-B327-48CD1E40CE99}"/>
              </a:ext>
            </a:extLst>
          </p:cNvPr>
          <p:cNvSpPr>
            <a:spLocks noGrp="1"/>
          </p:cNvSpPr>
          <p:nvPr>
            <p:ph type="title"/>
          </p:nvPr>
        </p:nvSpPr>
        <p:spPr>
          <a:xfrm>
            <a:off x="929013" y="245689"/>
            <a:ext cx="8944555" cy="1063574"/>
          </a:xfrm>
        </p:spPr>
        <p:txBody>
          <a:bodyPr/>
          <a:lstStyle/>
          <a:p>
            <a:r>
              <a:rPr lang="en-US" b="1" i="1" dirty="0"/>
              <a:t>Global Navigation </a:t>
            </a:r>
            <a:r>
              <a:rPr lang="hi-IN" sz="5500" b="1" dirty="0">
                <a:latin typeface="Kokila" panose="020B0604020202020204" pitchFamily="34" charset="0"/>
                <a:cs typeface="Kokila" panose="020B0604020202020204" pitchFamily="34" charset="0"/>
              </a:rPr>
              <a:t>(मोबाईल </a:t>
            </a:r>
            <a:r>
              <a:rPr lang="en-US" b="1" i="1" dirty="0"/>
              <a:t>App</a:t>
            </a:r>
            <a:r>
              <a:rPr lang="en-US" sz="5500" b="1" dirty="0">
                <a:latin typeface="Kokila" panose="020B0604020202020204" pitchFamily="34" charset="0"/>
                <a:cs typeface="Kokila" panose="020B0604020202020204" pitchFamily="34" charset="0"/>
              </a:rPr>
              <a:t>)</a:t>
            </a:r>
            <a:endParaRPr lang="en-US" sz="5500" b="1" dirty="0"/>
          </a:p>
        </p:txBody>
      </p:sp>
      <p:sp>
        <p:nvSpPr>
          <p:cNvPr id="3" name="Content Placeholder 2">
            <a:extLst>
              <a:ext uri="{FF2B5EF4-FFF2-40B4-BE49-F238E27FC236}">
                <a16:creationId xmlns:a16="http://schemas.microsoft.com/office/drawing/2014/main" id="{B911B458-5FB0-3171-A803-B29937FFACB3}"/>
              </a:ext>
            </a:extLst>
          </p:cNvPr>
          <p:cNvSpPr>
            <a:spLocks noGrp="1"/>
          </p:cNvSpPr>
          <p:nvPr>
            <p:ph idx="1"/>
          </p:nvPr>
        </p:nvSpPr>
        <p:spPr>
          <a:xfrm>
            <a:off x="1024542" y="1649810"/>
            <a:ext cx="10314018" cy="3584838"/>
          </a:xfrm>
        </p:spPr>
        <p:txBody>
          <a:bodyPr vert="horz" lIns="91440" tIns="45720" rIns="91440" bIns="45720" rtlCol="0" anchor="t">
            <a:normAutofit/>
          </a:bodyPr>
          <a:lstStyle/>
          <a:p>
            <a:pPr marL="0" indent="0">
              <a:buNone/>
            </a:pPr>
            <a:r>
              <a:rPr lang="en-US" sz="3300" b="1" i="1" dirty="0"/>
              <a:t>Global Navigation Menu </a:t>
            </a:r>
            <a:r>
              <a:rPr lang="hi-IN" sz="4000" dirty="0">
                <a:latin typeface="Kokila" panose="020B0604020202020204" pitchFamily="34" charset="0"/>
                <a:cs typeface="Kokila" panose="020B0604020202020204" pitchFamily="34" charset="0"/>
              </a:rPr>
              <a:t>खोल्नका लागि </a:t>
            </a:r>
            <a:r>
              <a:rPr lang="en-US" sz="3300" b="1" i="1" dirty="0"/>
              <a:t>Apps </a:t>
            </a:r>
            <a:r>
              <a:rPr lang="hi-IN" sz="4000" dirty="0">
                <a:latin typeface="Kokila" panose="020B0604020202020204" pitchFamily="34" charset="0"/>
                <a:cs typeface="Kokila" panose="020B0604020202020204" pitchFamily="34" charset="0"/>
              </a:rPr>
              <a:t>मा थिच्नुहोस् ।</a:t>
            </a:r>
            <a:endParaRPr lang="en-US" sz="40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2DADF6B8-21E9-64BE-6AE4-6D7561B57E72}"/>
              </a:ext>
            </a:extLst>
          </p:cNvPr>
          <p:cNvSpPr>
            <a:spLocks noGrp="1"/>
          </p:cNvSpPr>
          <p:nvPr>
            <p:ph type="sldNum" sz="quarter" idx="12"/>
          </p:nvPr>
        </p:nvSpPr>
        <p:spPr/>
        <p:txBody>
          <a:bodyPr/>
          <a:lstStyle/>
          <a:p>
            <a:fld id="{5AE48DDE-99B8-4AE1-A822-D5D33CFFC483}" type="slidenum">
              <a:rPr lang="en-US" smtClean="0"/>
              <a:t>32</a:t>
            </a:fld>
            <a:endParaRPr lang="en-US"/>
          </a:p>
        </p:txBody>
      </p:sp>
      <p:pic>
        <p:nvPicPr>
          <p:cNvPr id="5" name="Graphic 4" descr="Smart Phone with solid fill">
            <a:extLst>
              <a:ext uri="{FF2B5EF4-FFF2-40B4-BE49-F238E27FC236}">
                <a16:creationId xmlns:a16="http://schemas.microsoft.com/office/drawing/2014/main" id="{E65C25CF-0F03-1D04-33EA-DDE0B559D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3BB7D2D1-74AB-E980-5E98-D08CE7BACD5B}"/>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2484064" y="3806017"/>
            <a:ext cx="3470290" cy="887204"/>
          </a:xfrm>
          <a:prstGeom prst="rect">
            <a:avLst/>
          </a:prstGeom>
          <a:ln>
            <a:solidFill>
              <a:schemeClr val="tx1"/>
            </a:solidFill>
          </a:ln>
        </p:spPr>
      </p:pic>
      <p:pic>
        <p:nvPicPr>
          <p:cNvPr id="8" name="Picture 7" descr="A screenshot of a phone&#10;&#10;AI-generated content may be incorrect.">
            <a:extLst>
              <a:ext uri="{FF2B5EF4-FFF2-40B4-BE49-F238E27FC236}">
                <a16:creationId xmlns:a16="http://schemas.microsoft.com/office/drawing/2014/main" id="{72BDFF49-0EF0-43FA-CE4D-D16C73F3F86C}"/>
              </a:ext>
            </a:extLst>
          </p:cNvPr>
          <p:cNvPicPr>
            <a:picLocks noChangeAspect="1"/>
          </p:cNvPicPr>
          <p:nvPr/>
        </p:nvPicPr>
        <p:blipFill>
          <a:blip r:embed="rId6">
            <a:extLst>
              <a:ext uri="{28A0092B-C50C-407E-A947-70E740481C1C}">
                <a14:useLocalDpi xmlns:a14="http://schemas.microsoft.com/office/drawing/2010/main" val="0"/>
              </a:ext>
            </a:extLst>
          </a:blip>
          <a:srcRect t="10947"/>
          <a:stretch/>
        </p:blipFill>
        <p:spPr>
          <a:xfrm>
            <a:off x="7173503" y="2671318"/>
            <a:ext cx="2088605" cy="4043807"/>
          </a:xfrm>
          <a:prstGeom prst="rect">
            <a:avLst/>
          </a:prstGeom>
          <a:ln>
            <a:solidFill>
              <a:schemeClr val="tx1"/>
            </a:solidFill>
          </a:ln>
        </p:spPr>
      </p:pic>
      <p:sp>
        <p:nvSpPr>
          <p:cNvPr id="9" name="Arrow: Up 8">
            <a:extLst>
              <a:ext uri="{FF2B5EF4-FFF2-40B4-BE49-F238E27FC236}">
                <a16:creationId xmlns:a16="http://schemas.microsoft.com/office/drawing/2014/main" id="{B2AAE459-942E-770B-DD6C-5F05C9CFA053}"/>
              </a:ext>
            </a:extLst>
          </p:cNvPr>
          <p:cNvSpPr/>
          <p:nvPr/>
        </p:nvSpPr>
        <p:spPr>
          <a:xfrm>
            <a:off x="3280030" y="4466552"/>
            <a:ext cx="700276" cy="15361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1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5D23-B7B8-8754-D2B9-309547C47704}"/>
              </a:ext>
            </a:extLst>
          </p:cNvPr>
          <p:cNvSpPr>
            <a:spLocks noGrp="1"/>
          </p:cNvSpPr>
          <p:nvPr>
            <p:ph type="title"/>
          </p:nvPr>
        </p:nvSpPr>
        <p:spPr>
          <a:xfrm>
            <a:off x="731931" y="318742"/>
            <a:ext cx="8944555" cy="1063574"/>
          </a:xfrm>
        </p:spPr>
        <p:txBody>
          <a:bodyPr>
            <a:normAutofit/>
          </a:bodyPr>
          <a:lstStyle/>
          <a:p>
            <a:r>
              <a:rPr lang="hi-IN" sz="5500" b="1" dirty="0">
                <a:latin typeface="Kokila" panose="020B0604020202020204" pitchFamily="34" charset="0"/>
                <a:cs typeface="Kokila" panose="020B0604020202020204" pitchFamily="34" charset="0"/>
              </a:rPr>
              <a:t>खोज बाकस (वेबसाईट)</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E78C724D-CA56-3B60-0B77-ED9B1905E19A}"/>
              </a:ext>
            </a:extLst>
          </p:cNvPr>
          <p:cNvSpPr>
            <a:spLocks noGrp="1"/>
          </p:cNvSpPr>
          <p:nvPr>
            <p:ph idx="1"/>
          </p:nvPr>
        </p:nvSpPr>
        <p:spPr>
          <a:xfrm>
            <a:off x="731931" y="2073739"/>
            <a:ext cx="9907237" cy="3584838"/>
          </a:xfrm>
        </p:spPr>
        <p:txBody>
          <a:bodyPr vert="horz" lIns="91440" tIns="45720" rIns="91440" bIns="45720" rtlCol="0" anchor="t">
            <a:normAutofit/>
          </a:bodyPr>
          <a:lstStyle/>
          <a:p>
            <a:pPr marL="0" indent="0">
              <a:buNone/>
            </a:pPr>
            <a:r>
              <a:rPr lang="hi-IN" sz="4000" b="1" dirty="0">
                <a:latin typeface="Kokila" panose="020B0604020202020204" pitchFamily="34" charset="0"/>
                <a:cs typeface="Kokila" panose="020B0604020202020204" pitchFamily="34" charset="0"/>
              </a:rPr>
              <a:t>खोज बाकस </a:t>
            </a:r>
            <a:r>
              <a:rPr lang="hi-IN" sz="4000" dirty="0">
                <a:latin typeface="Kokila" panose="020B0604020202020204" pitchFamily="34" charset="0"/>
                <a:cs typeface="Kokila" panose="020B0604020202020204" pitchFamily="34" charset="0"/>
              </a:rPr>
              <a:t>चलाउनुभएर व्यक्तिहरू, गर्नुपर्ने काम, रिपोर्ट र अरू कुराहरू खोज्नुहोस् ।</a:t>
            </a:r>
            <a:endParaRPr lang="en-US" sz="4000" dirty="0">
              <a:latin typeface="Kokila" panose="020B0604020202020204" pitchFamily="34" charset="0"/>
              <a:cs typeface="Kokila" panose="020B0604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3BEB5D76-8AEC-70A6-BB62-9293925C4FC7}"/>
              </a:ext>
            </a:extLst>
          </p:cNvPr>
          <p:cNvPicPr>
            <a:picLocks noChangeAspect="1"/>
          </p:cNvPicPr>
          <p:nvPr/>
        </p:nvPicPr>
        <p:blipFill>
          <a:blip r:embed="rId3"/>
          <a:stretch>
            <a:fillRect/>
          </a:stretch>
        </p:blipFill>
        <p:spPr>
          <a:xfrm>
            <a:off x="2429335" y="3682163"/>
            <a:ext cx="7333329" cy="2204640"/>
          </a:xfrm>
          <a:prstGeom prst="rect">
            <a:avLst/>
          </a:prstGeom>
          <a:ln>
            <a:solidFill>
              <a:schemeClr val="tx1"/>
            </a:solidFill>
          </a:ln>
        </p:spPr>
      </p:pic>
      <p:sp>
        <p:nvSpPr>
          <p:cNvPr id="5" name="Slide Number Placeholder 4">
            <a:extLst>
              <a:ext uri="{FF2B5EF4-FFF2-40B4-BE49-F238E27FC236}">
                <a16:creationId xmlns:a16="http://schemas.microsoft.com/office/drawing/2014/main" id="{29C97EB2-94C2-12F3-2E2E-44D02FE02EC4}"/>
              </a:ext>
            </a:extLst>
          </p:cNvPr>
          <p:cNvSpPr>
            <a:spLocks noGrp="1"/>
          </p:cNvSpPr>
          <p:nvPr>
            <p:ph type="sldNum" sz="quarter" idx="12"/>
          </p:nvPr>
        </p:nvSpPr>
        <p:spPr/>
        <p:txBody>
          <a:bodyPr/>
          <a:lstStyle/>
          <a:p>
            <a:fld id="{5AE48DDE-99B8-4AE1-A822-D5D33CFFC483}" type="slidenum">
              <a:rPr lang="en-US" smtClean="0"/>
              <a:t>33</a:t>
            </a:fld>
            <a:endParaRPr lang="en-US"/>
          </a:p>
        </p:txBody>
      </p:sp>
      <p:pic>
        <p:nvPicPr>
          <p:cNvPr id="6" name="Graphic 5" descr="Laptop with solid fill">
            <a:extLst>
              <a:ext uri="{FF2B5EF4-FFF2-40B4-BE49-F238E27FC236}">
                <a16:creationId xmlns:a16="http://schemas.microsoft.com/office/drawing/2014/main" id="{1F696814-3AB1-43CD-D8D4-DCCE55258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27342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814F-5DC9-272A-D11C-D20C1BBA1158}"/>
              </a:ext>
            </a:extLst>
          </p:cNvPr>
          <p:cNvSpPr>
            <a:spLocks noGrp="1"/>
          </p:cNvSpPr>
          <p:nvPr>
            <p:ph type="title"/>
          </p:nvPr>
        </p:nvSpPr>
        <p:spPr>
          <a:xfrm>
            <a:off x="704836" y="171102"/>
            <a:ext cx="8944555" cy="1063574"/>
          </a:xfrm>
        </p:spPr>
        <p:txBody>
          <a:bodyPr/>
          <a:lstStyle/>
          <a:p>
            <a:r>
              <a:rPr lang="hi-IN" sz="5500" b="1" dirty="0">
                <a:latin typeface="Kokila" panose="020B0604020202020204" pitchFamily="34" charset="0"/>
                <a:cs typeface="Kokila" panose="020B0604020202020204" pitchFamily="34" charset="0"/>
              </a:rPr>
              <a:t>खोज बाकस (मोबाईल </a:t>
            </a:r>
            <a:r>
              <a:rPr lang="en-US" b="1" i="1" dirty="0"/>
              <a:t>App</a:t>
            </a:r>
            <a:r>
              <a:rPr lang="en-US" sz="55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8F1FE1B5-7A96-F0FF-C97A-359E28B4040B}"/>
              </a:ext>
            </a:extLst>
          </p:cNvPr>
          <p:cNvSpPr>
            <a:spLocks noGrp="1"/>
          </p:cNvSpPr>
          <p:nvPr>
            <p:ph idx="1"/>
          </p:nvPr>
        </p:nvSpPr>
        <p:spPr>
          <a:xfrm>
            <a:off x="720685" y="1636581"/>
            <a:ext cx="10698370" cy="3584838"/>
          </a:xfrm>
        </p:spPr>
        <p:txBody>
          <a:bodyPr>
            <a:normAutofit/>
          </a:bodyPr>
          <a:lstStyle/>
          <a:p>
            <a:pPr marL="0" indent="0">
              <a:buNone/>
            </a:pPr>
            <a:r>
              <a:rPr lang="hi-IN" sz="4000" dirty="0">
                <a:latin typeface="Kokila" panose="020B0604020202020204" pitchFamily="34" charset="0"/>
                <a:cs typeface="Kokila" panose="020B0604020202020204" pitchFamily="34" charset="0"/>
              </a:rPr>
              <a:t>खोज बाकस </a:t>
            </a:r>
            <a:r>
              <a:rPr lang="en-US" sz="3300" b="1" i="1" dirty="0"/>
              <a:t>Find</a:t>
            </a:r>
            <a:r>
              <a:rPr lang="en-US" sz="3300" i="1" dirty="0"/>
              <a:t> </a:t>
            </a:r>
            <a:r>
              <a:rPr lang="hi-IN" sz="4000" dirty="0">
                <a:latin typeface="Kokila" panose="020B0604020202020204" pitchFamily="34" charset="0"/>
                <a:cs typeface="Kokila" panose="020B0604020202020204" pitchFamily="34" charset="0"/>
              </a:rPr>
              <a:t>लेखेको (स्क्रीनको तल्लो भागमा) छ ।</a:t>
            </a:r>
            <a:endParaRPr lang="en-US" sz="3300" dirty="0"/>
          </a:p>
        </p:txBody>
      </p:sp>
      <p:sp>
        <p:nvSpPr>
          <p:cNvPr id="4" name="Slide Number Placeholder 3">
            <a:extLst>
              <a:ext uri="{FF2B5EF4-FFF2-40B4-BE49-F238E27FC236}">
                <a16:creationId xmlns:a16="http://schemas.microsoft.com/office/drawing/2014/main" id="{BD8D41D1-ED42-B3BF-169B-8DF1CAC7405E}"/>
              </a:ext>
            </a:extLst>
          </p:cNvPr>
          <p:cNvSpPr>
            <a:spLocks noGrp="1"/>
          </p:cNvSpPr>
          <p:nvPr>
            <p:ph type="sldNum" sz="quarter" idx="12"/>
          </p:nvPr>
        </p:nvSpPr>
        <p:spPr/>
        <p:txBody>
          <a:bodyPr/>
          <a:lstStyle/>
          <a:p>
            <a:fld id="{5AE48DDE-99B8-4AE1-A822-D5D33CFFC483}" type="slidenum">
              <a:rPr lang="en-US" smtClean="0"/>
              <a:t>34</a:t>
            </a:fld>
            <a:endParaRPr lang="en-US"/>
          </a:p>
        </p:txBody>
      </p:sp>
      <p:pic>
        <p:nvPicPr>
          <p:cNvPr id="5" name="Graphic 4" descr="Smart Phone with solid fill">
            <a:extLst>
              <a:ext uri="{FF2B5EF4-FFF2-40B4-BE49-F238E27FC236}">
                <a16:creationId xmlns:a16="http://schemas.microsoft.com/office/drawing/2014/main" id="{9CAE1045-3773-8E19-97CD-DBF171E6A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9B109FA-5243-0508-7237-80A5BB839D59}"/>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1706824" y="4064268"/>
            <a:ext cx="3470290" cy="887204"/>
          </a:xfrm>
          <a:prstGeom prst="rect">
            <a:avLst/>
          </a:prstGeom>
          <a:ln>
            <a:solidFill>
              <a:schemeClr val="tx1"/>
            </a:solidFill>
          </a:ln>
        </p:spPr>
      </p:pic>
      <p:pic>
        <p:nvPicPr>
          <p:cNvPr id="8" name="Picture 7" descr="A close-up of a magnifying glass&#10;&#10;AI-generated content may be incorrect.">
            <a:extLst>
              <a:ext uri="{FF2B5EF4-FFF2-40B4-BE49-F238E27FC236}">
                <a16:creationId xmlns:a16="http://schemas.microsoft.com/office/drawing/2014/main" id="{15B51D60-26E4-92AE-530F-1D5CD0EF1DF7}"/>
              </a:ext>
            </a:extLst>
          </p:cNvPr>
          <p:cNvPicPr>
            <a:picLocks noChangeAspect="1"/>
          </p:cNvPicPr>
          <p:nvPr/>
        </p:nvPicPr>
        <p:blipFill>
          <a:blip r:embed="rId6">
            <a:extLst>
              <a:ext uri="{28A0092B-C50C-407E-A947-70E740481C1C}">
                <a14:useLocalDpi xmlns:a14="http://schemas.microsoft.com/office/drawing/2010/main" val="0"/>
              </a:ext>
            </a:extLst>
          </a:blip>
          <a:srcRect t="5733" b="2083"/>
          <a:stretch/>
        </p:blipFill>
        <p:spPr>
          <a:xfrm>
            <a:off x="6372592" y="2618613"/>
            <a:ext cx="2043979" cy="4096512"/>
          </a:xfrm>
          <a:prstGeom prst="rect">
            <a:avLst/>
          </a:prstGeom>
          <a:ln>
            <a:solidFill>
              <a:schemeClr val="tx1"/>
            </a:solidFill>
          </a:ln>
        </p:spPr>
      </p:pic>
      <p:sp>
        <p:nvSpPr>
          <p:cNvPr id="9" name="Arrow: Up 8">
            <a:extLst>
              <a:ext uri="{FF2B5EF4-FFF2-40B4-BE49-F238E27FC236}">
                <a16:creationId xmlns:a16="http://schemas.microsoft.com/office/drawing/2014/main" id="{416498A0-4F71-24DD-D186-A38AA808AD33}"/>
              </a:ext>
            </a:extLst>
          </p:cNvPr>
          <p:cNvSpPr/>
          <p:nvPr/>
        </p:nvSpPr>
        <p:spPr>
          <a:xfrm>
            <a:off x="3739896" y="4681728"/>
            <a:ext cx="603504" cy="128930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14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B842-60F0-3810-28B0-B74CA6A6C58D}"/>
              </a:ext>
            </a:extLst>
          </p:cNvPr>
          <p:cNvSpPr>
            <a:spLocks noGrp="1"/>
          </p:cNvSpPr>
          <p:nvPr>
            <p:ph type="title"/>
          </p:nvPr>
        </p:nvSpPr>
        <p:spPr>
          <a:xfrm>
            <a:off x="731320" y="206285"/>
            <a:ext cx="8944555" cy="1063574"/>
          </a:xfrm>
        </p:spPr>
        <p:txBody>
          <a:bodyPr>
            <a:normAutofit/>
          </a:bodyPr>
          <a:lstStyle/>
          <a:p>
            <a:r>
              <a:rPr lang="hi-IN" sz="5500" b="1" dirty="0">
                <a:latin typeface="Kokila" panose="020B0604020202020204" pitchFamily="34" charset="0"/>
                <a:cs typeface="Kokila" panose="020B0604020202020204" pitchFamily="34" charset="0"/>
              </a:rPr>
              <a:t>उदाहरण: खोज बाकस</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1CAB4EDF-5753-3877-E2F2-4C3A0E986C08}"/>
              </a:ext>
            </a:extLst>
          </p:cNvPr>
          <p:cNvSpPr>
            <a:spLocks noGrp="1"/>
          </p:cNvSpPr>
          <p:nvPr>
            <p:ph idx="1"/>
          </p:nvPr>
        </p:nvSpPr>
        <p:spPr>
          <a:xfrm>
            <a:off x="731320" y="1348452"/>
            <a:ext cx="10501183" cy="3584838"/>
          </a:xfrm>
        </p:spPr>
        <p:txBody>
          <a:bodyPr vert="horz" lIns="91440" tIns="45720" rIns="91440" bIns="45720" rtlCol="0" anchor="t">
            <a:normAutofit/>
          </a:bodyPr>
          <a:lstStyle/>
          <a:p>
            <a:pPr marL="0" indent="0">
              <a:buNone/>
            </a:pPr>
            <a:r>
              <a:rPr lang="hi-IN" sz="4000" dirty="0">
                <a:latin typeface="Kokila" panose="020B0604020202020204" pitchFamily="34" charset="0"/>
                <a:cs typeface="Kokila" panose="020B0604020202020204" pitchFamily="34" charset="0"/>
              </a:rPr>
              <a:t>आफ्नो तलब विवरण खोज्नुहोस्:</a:t>
            </a:r>
            <a:endParaRPr lang="en-US" sz="4000" dirty="0">
              <a:latin typeface="Kokila" panose="020B0604020202020204" pitchFamily="34" charset="0"/>
              <a:cs typeface="Kokila" panose="020B0604020202020204" pitchFamily="34" charset="0"/>
            </a:endParaRPr>
          </a:p>
          <a:p>
            <a:pPr marL="514350" indent="-514350">
              <a:lnSpc>
                <a:spcPct val="150000"/>
              </a:lnSpc>
              <a:spcBef>
                <a:spcPts val="0"/>
              </a:spcBef>
              <a:buFont typeface="+mj-lt"/>
              <a:buAutoNum type="arabicPeriod"/>
            </a:pPr>
            <a:r>
              <a:rPr lang="hi-IN" sz="4000" b="1" dirty="0">
                <a:latin typeface="Kokila" panose="020B0604020202020204" pitchFamily="34" charset="0"/>
                <a:cs typeface="Kokila" panose="020B0604020202020204" pitchFamily="34" charset="0"/>
              </a:rPr>
              <a:t>खोज बाकसमा </a:t>
            </a:r>
            <a:r>
              <a:rPr lang="en-US" sz="3300" b="1" i="1" dirty="0"/>
              <a:t>pay</a:t>
            </a:r>
            <a:r>
              <a:rPr lang="en-US" sz="3300" i="1" dirty="0"/>
              <a:t> </a:t>
            </a:r>
            <a:r>
              <a:rPr lang="hi-IN" sz="4000" dirty="0">
                <a:latin typeface="Kokila" panose="020B0604020202020204" pitchFamily="34" charset="0"/>
                <a:cs typeface="Kokila" panose="020B0604020202020204" pitchFamily="34" charset="0"/>
              </a:rPr>
              <a:t>टाईप गर्नुहोस् ।</a:t>
            </a:r>
            <a:endParaRPr lang="en-US" sz="3300" dirty="0"/>
          </a:p>
          <a:p>
            <a:pPr marL="514350" indent="-514350">
              <a:lnSpc>
                <a:spcPct val="150000"/>
              </a:lnSpc>
              <a:spcBef>
                <a:spcPts val="0"/>
              </a:spcBef>
              <a:buFont typeface="+mj-lt"/>
              <a:buAutoNum type="arabicPeriod"/>
            </a:pPr>
            <a:r>
              <a:rPr lang="hi-IN" sz="4000" dirty="0">
                <a:latin typeface="Kokila" panose="020B0604020202020204" pitchFamily="34" charset="0"/>
                <a:cs typeface="Kokila" panose="020B0604020202020204" pitchFamily="34" charset="0"/>
              </a:rPr>
              <a:t>देखाइएको चयन मध्येबाट </a:t>
            </a:r>
            <a:r>
              <a:rPr lang="en-US" sz="3300" b="1" i="1" dirty="0"/>
              <a:t>My </a:t>
            </a:r>
            <a:r>
              <a:rPr lang="en-US" sz="3300" b="1" i="1" dirty="0" err="1"/>
              <a:t>Payslips</a:t>
            </a:r>
            <a:r>
              <a:rPr lang="en-US" sz="3300" i="1" dirty="0"/>
              <a:t> </a:t>
            </a:r>
            <a:r>
              <a:rPr lang="hi-IN" sz="4000" dirty="0">
                <a:latin typeface="Kokila" panose="020B0604020202020204" pitchFamily="34" charset="0"/>
                <a:cs typeface="Kokila" panose="020B0604020202020204" pitchFamily="34" charset="0"/>
              </a:rPr>
              <a:t>भेट्नुहोस् ।</a:t>
            </a:r>
            <a:endParaRPr lang="en-US" sz="3300" dirty="0"/>
          </a:p>
          <a:p>
            <a:pPr marL="0" indent="0">
              <a:buNone/>
            </a:pPr>
            <a:endParaRPr lang="en-US" dirty="0"/>
          </a:p>
          <a:p>
            <a:pPr marL="0" indent="0">
              <a:buNone/>
            </a:pPr>
            <a:endParaRPr lang="en-US" dirty="0"/>
          </a:p>
        </p:txBody>
      </p:sp>
      <p:pic>
        <p:nvPicPr>
          <p:cNvPr id="4" name="Picture 3" descr="A screenshot of a computer&#10;&#10;AI-generated content may be incorrect.">
            <a:extLst>
              <a:ext uri="{FF2B5EF4-FFF2-40B4-BE49-F238E27FC236}">
                <a16:creationId xmlns:a16="http://schemas.microsoft.com/office/drawing/2014/main" id="{D2DFADB0-2544-9D80-60EE-C8073CD3703B}"/>
              </a:ext>
            </a:extLst>
          </p:cNvPr>
          <p:cNvPicPr>
            <a:picLocks noChangeAspect="1"/>
          </p:cNvPicPr>
          <p:nvPr/>
        </p:nvPicPr>
        <p:blipFill>
          <a:blip r:embed="rId3"/>
          <a:stretch>
            <a:fillRect/>
          </a:stretch>
        </p:blipFill>
        <p:spPr>
          <a:xfrm>
            <a:off x="4460291" y="3738338"/>
            <a:ext cx="4595446" cy="2851689"/>
          </a:xfrm>
          <a:prstGeom prst="rect">
            <a:avLst/>
          </a:prstGeom>
          <a:ln>
            <a:solidFill>
              <a:schemeClr val="tx1"/>
            </a:solidFill>
          </a:ln>
        </p:spPr>
      </p:pic>
      <p:sp>
        <p:nvSpPr>
          <p:cNvPr id="5" name="Rectangle: Rounded Corners 4">
            <a:extLst>
              <a:ext uri="{FF2B5EF4-FFF2-40B4-BE49-F238E27FC236}">
                <a16:creationId xmlns:a16="http://schemas.microsoft.com/office/drawing/2014/main" id="{268B57FC-BF26-E73B-890F-36A275D4E7E9}"/>
              </a:ext>
            </a:extLst>
          </p:cNvPr>
          <p:cNvSpPr/>
          <p:nvPr/>
        </p:nvSpPr>
        <p:spPr>
          <a:xfrm>
            <a:off x="4596215" y="3738338"/>
            <a:ext cx="105661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3F44921-13B1-9AE6-8CF1-901005D1BD74}"/>
              </a:ext>
            </a:extLst>
          </p:cNvPr>
          <p:cNvSpPr/>
          <p:nvPr/>
        </p:nvSpPr>
        <p:spPr>
          <a:xfrm>
            <a:off x="4596215" y="6099002"/>
            <a:ext cx="121476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F252F25-6D02-0BCF-FBE0-A517F5FD6E3D}"/>
              </a:ext>
            </a:extLst>
          </p:cNvPr>
          <p:cNvSpPr>
            <a:spLocks noGrp="1"/>
          </p:cNvSpPr>
          <p:nvPr>
            <p:ph type="sldNum" sz="quarter" idx="12"/>
          </p:nvPr>
        </p:nvSpPr>
        <p:spPr/>
        <p:txBody>
          <a:bodyPr/>
          <a:lstStyle/>
          <a:p>
            <a:fld id="{5AE48DDE-99B8-4AE1-A822-D5D33CFFC483}" type="slidenum">
              <a:rPr lang="en-US" smtClean="0"/>
              <a:t>35</a:t>
            </a:fld>
            <a:endParaRPr lang="en-US"/>
          </a:p>
        </p:txBody>
      </p:sp>
      <p:pic>
        <p:nvPicPr>
          <p:cNvPr id="8" name="Graphic 7" descr="Laptop with solid fill">
            <a:extLst>
              <a:ext uri="{FF2B5EF4-FFF2-40B4-BE49-F238E27FC236}">
                <a16:creationId xmlns:a16="http://schemas.microsoft.com/office/drawing/2014/main" id="{FC219D62-F940-A63D-7A11-29415083D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0962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83D-5F00-8374-5001-C3B0B38A3A7E}"/>
              </a:ext>
            </a:extLst>
          </p:cNvPr>
          <p:cNvSpPr>
            <a:spLocks noGrp="1"/>
          </p:cNvSpPr>
          <p:nvPr>
            <p:ph type="title"/>
          </p:nvPr>
        </p:nvSpPr>
        <p:spPr>
          <a:xfrm>
            <a:off x="802106" y="225121"/>
            <a:ext cx="8944555" cy="1063574"/>
          </a:xfrm>
        </p:spPr>
        <p:txBody>
          <a:bodyPr>
            <a:normAutofit/>
          </a:bodyPr>
          <a:lstStyle/>
          <a:p>
            <a:r>
              <a:rPr lang="hi-IN" sz="5500" b="1" dirty="0">
                <a:latin typeface="Kokila" panose="020B0604020202020204" pitchFamily="34" charset="0"/>
                <a:cs typeface="Kokila" panose="020B0604020202020204" pitchFamily="34" charset="0"/>
              </a:rPr>
              <a:t>सूचना (वेबसाईट)</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46D24C71-0EC6-E461-EE64-3A0900D416DD}"/>
              </a:ext>
            </a:extLst>
          </p:cNvPr>
          <p:cNvSpPr>
            <a:spLocks noGrp="1"/>
          </p:cNvSpPr>
          <p:nvPr>
            <p:ph idx="1"/>
          </p:nvPr>
        </p:nvSpPr>
        <p:spPr>
          <a:xfrm>
            <a:off x="812874" y="1685103"/>
            <a:ext cx="9688183" cy="656489"/>
          </a:xfrm>
        </p:spPr>
        <p:txBody>
          <a:bodyPr vert="horz" lIns="91440" tIns="45720" rIns="91440" bIns="45720" rtlCol="0" anchor="t">
            <a:noAutofit/>
          </a:bodyPr>
          <a:lstStyle/>
          <a:p>
            <a:pPr marL="0" indent="0">
              <a:buNone/>
            </a:pPr>
            <a:r>
              <a:rPr lang="hi-IN" sz="4000" dirty="0">
                <a:latin typeface="Kokila" panose="020B0604020202020204" pitchFamily="34" charset="0"/>
                <a:cs typeface="Kokila" panose="020B0604020202020204" pitchFamily="34" charset="0"/>
              </a:rPr>
              <a:t>आफ्ना सूचनाहरू पढ्नका लागि </a:t>
            </a:r>
            <a:r>
              <a:rPr lang="hi-IN" sz="4000" b="1" dirty="0">
                <a:latin typeface="Kokila" panose="020B0604020202020204" pitchFamily="34" charset="0"/>
                <a:cs typeface="Kokila" panose="020B0604020202020204" pitchFamily="34" charset="0"/>
              </a:rPr>
              <a:t>घण्टीको चिन्हमा </a:t>
            </a:r>
            <a:r>
              <a:rPr lang="hi-IN" sz="4000" dirty="0">
                <a:latin typeface="Kokila" panose="020B0604020202020204" pitchFamily="34" charset="0"/>
                <a:cs typeface="Kokila" panose="020B0604020202020204" pitchFamily="34" charset="0"/>
              </a:rPr>
              <a:t>थिच्नुहोस् ।</a:t>
            </a:r>
            <a:endParaRPr lang="en-US" sz="4000" dirty="0">
              <a:latin typeface="Kokila" panose="020B0604020202020204" pitchFamily="34" charset="0"/>
              <a:cs typeface="Kokila"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496370F5-47CB-FC32-45F8-C88A5A604566}"/>
              </a:ext>
            </a:extLst>
          </p:cNvPr>
          <p:cNvPicPr>
            <a:picLocks noChangeAspect="1"/>
          </p:cNvPicPr>
          <p:nvPr/>
        </p:nvPicPr>
        <p:blipFill>
          <a:blip r:embed="rId3"/>
          <a:stretch>
            <a:fillRect/>
          </a:stretch>
        </p:blipFill>
        <p:spPr>
          <a:xfrm>
            <a:off x="812874" y="4682283"/>
            <a:ext cx="11065989" cy="1868196"/>
          </a:xfrm>
          <a:prstGeom prst="rect">
            <a:avLst/>
          </a:prstGeom>
          <a:ln>
            <a:solidFill>
              <a:schemeClr val="tx1"/>
            </a:solidFill>
          </a:ln>
        </p:spPr>
      </p:pic>
      <p:pic>
        <p:nvPicPr>
          <p:cNvPr id="7" name="Picture 6">
            <a:extLst>
              <a:ext uri="{FF2B5EF4-FFF2-40B4-BE49-F238E27FC236}">
                <a16:creationId xmlns:a16="http://schemas.microsoft.com/office/drawing/2014/main" id="{4C5FB6CD-FE4E-C264-05AF-E86CCA44772B}"/>
              </a:ext>
            </a:extLst>
          </p:cNvPr>
          <p:cNvPicPr>
            <a:picLocks noChangeAspect="1"/>
          </p:cNvPicPr>
          <p:nvPr/>
        </p:nvPicPr>
        <p:blipFill>
          <a:blip r:embed="rId4"/>
          <a:srcRect b="38279"/>
          <a:stretch/>
        </p:blipFill>
        <p:spPr>
          <a:xfrm>
            <a:off x="802106" y="2899308"/>
            <a:ext cx="11076757" cy="1324032"/>
          </a:xfrm>
          <a:prstGeom prst="rect">
            <a:avLst/>
          </a:prstGeom>
          <a:ln>
            <a:solidFill>
              <a:schemeClr val="tx1"/>
            </a:solidFill>
          </a:ln>
        </p:spPr>
      </p:pic>
      <p:sp>
        <p:nvSpPr>
          <p:cNvPr id="8" name="Arrow: Down 7">
            <a:extLst>
              <a:ext uri="{FF2B5EF4-FFF2-40B4-BE49-F238E27FC236}">
                <a16:creationId xmlns:a16="http://schemas.microsoft.com/office/drawing/2014/main" id="{BCB6E5B5-4639-FE2F-170C-AA0DE5F39A3C}"/>
              </a:ext>
            </a:extLst>
          </p:cNvPr>
          <p:cNvSpPr/>
          <p:nvPr/>
        </p:nvSpPr>
        <p:spPr>
          <a:xfrm>
            <a:off x="10212256" y="1024143"/>
            <a:ext cx="800100" cy="181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A1FD22-F7C8-EAD2-4F64-636A7B66BDDF}"/>
              </a:ext>
            </a:extLst>
          </p:cNvPr>
          <p:cNvSpPr>
            <a:spLocks noGrp="1"/>
          </p:cNvSpPr>
          <p:nvPr>
            <p:ph type="sldNum" sz="quarter" idx="12"/>
          </p:nvPr>
        </p:nvSpPr>
        <p:spPr/>
        <p:txBody>
          <a:bodyPr/>
          <a:lstStyle/>
          <a:p>
            <a:fld id="{5AE48DDE-99B8-4AE1-A822-D5D33CFFC483}" type="slidenum">
              <a:rPr lang="en-US" smtClean="0"/>
              <a:t>36</a:t>
            </a:fld>
            <a:endParaRPr lang="en-US"/>
          </a:p>
        </p:txBody>
      </p:sp>
      <p:pic>
        <p:nvPicPr>
          <p:cNvPr id="6" name="Graphic 5" descr="Laptop with solid fill">
            <a:extLst>
              <a:ext uri="{FF2B5EF4-FFF2-40B4-BE49-F238E27FC236}">
                <a16:creationId xmlns:a16="http://schemas.microsoft.com/office/drawing/2014/main" id="{FF392021-E5F2-283E-C21D-B452925A0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57269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325-A004-056C-90E5-C516206C9D0E}"/>
              </a:ext>
            </a:extLst>
          </p:cNvPr>
          <p:cNvSpPr>
            <a:spLocks noGrp="1"/>
          </p:cNvSpPr>
          <p:nvPr>
            <p:ph type="title"/>
          </p:nvPr>
        </p:nvSpPr>
        <p:spPr>
          <a:xfrm>
            <a:off x="842515" y="245689"/>
            <a:ext cx="8944555" cy="1063574"/>
          </a:xfrm>
        </p:spPr>
        <p:txBody>
          <a:bodyPr/>
          <a:lstStyle/>
          <a:p>
            <a:r>
              <a:rPr lang="hi-IN" sz="5500" b="1" dirty="0">
                <a:latin typeface="Kokila" panose="020B0604020202020204" pitchFamily="34" charset="0"/>
                <a:cs typeface="Kokila" panose="020B0604020202020204" pitchFamily="34" charset="0"/>
              </a:rPr>
              <a:t>सूचना (मोबाईल</a:t>
            </a:r>
            <a:r>
              <a:rPr lang="en-US" sz="5500" b="1" dirty="0">
                <a:latin typeface="Kokila" panose="020B0604020202020204" pitchFamily="34" charset="0"/>
                <a:cs typeface="Kokila" panose="020B0604020202020204" pitchFamily="34" charset="0"/>
              </a:rPr>
              <a:t> </a:t>
            </a:r>
            <a:r>
              <a:rPr lang="en-US" b="1" i="1" dirty="0"/>
              <a:t>App</a:t>
            </a:r>
            <a:r>
              <a:rPr lang="en-US" sz="55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4E19AE6F-A0AF-9D34-CD4B-E3060AC45647}"/>
              </a:ext>
            </a:extLst>
          </p:cNvPr>
          <p:cNvSpPr>
            <a:spLocks noGrp="1"/>
          </p:cNvSpPr>
          <p:nvPr>
            <p:ph idx="1"/>
          </p:nvPr>
        </p:nvSpPr>
        <p:spPr>
          <a:xfrm>
            <a:off x="872996" y="1517928"/>
            <a:ext cx="9785479" cy="3584838"/>
          </a:xfrm>
        </p:spPr>
        <p:txBody>
          <a:bodyPr>
            <a:normAutofit/>
          </a:bodyPr>
          <a:lstStyle/>
          <a:p>
            <a:pPr marL="0" indent="0">
              <a:buNone/>
            </a:pPr>
            <a:r>
              <a:rPr lang="hi-IN" sz="4000" dirty="0">
                <a:latin typeface="Kokila" panose="020B0604020202020204" pitchFamily="34" charset="0"/>
                <a:cs typeface="Kokila" panose="020B0604020202020204" pitchFamily="34" charset="0"/>
              </a:rPr>
              <a:t>आफ्ना सूचनाहरू पढ्नका लागि </a:t>
            </a:r>
            <a:r>
              <a:rPr lang="hi-IN" sz="4000" b="1" dirty="0">
                <a:latin typeface="Kokila" panose="020B0604020202020204" pitchFamily="34" charset="0"/>
                <a:cs typeface="Kokila" panose="020B0604020202020204" pitchFamily="34" charset="0"/>
              </a:rPr>
              <a:t>घण्टीको चिन्हमा </a:t>
            </a:r>
            <a:r>
              <a:rPr lang="hi-IN" sz="4000" dirty="0">
                <a:latin typeface="Kokila" panose="020B0604020202020204" pitchFamily="34" charset="0"/>
                <a:cs typeface="Kokila" panose="020B0604020202020204" pitchFamily="34" charset="0"/>
              </a:rPr>
              <a:t>थिच्नुहोस् ।</a:t>
            </a:r>
            <a:endParaRPr lang="en-US" sz="40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7CC2AD6F-9F61-F5C4-6742-C7DFD1DF4C7E}"/>
              </a:ext>
            </a:extLst>
          </p:cNvPr>
          <p:cNvSpPr>
            <a:spLocks noGrp="1"/>
          </p:cNvSpPr>
          <p:nvPr>
            <p:ph type="sldNum" sz="quarter" idx="12"/>
          </p:nvPr>
        </p:nvSpPr>
        <p:spPr/>
        <p:txBody>
          <a:bodyPr/>
          <a:lstStyle/>
          <a:p>
            <a:fld id="{5AE48DDE-99B8-4AE1-A822-D5D33CFFC483}" type="slidenum">
              <a:rPr lang="en-US" smtClean="0"/>
              <a:t>37</a:t>
            </a:fld>
            <a:endParaRPr lang="en-US"/>
          </a:p>
        </p:txBody>
      </p:sp>
      <p:pic>
        <p:nvPicPr>
          <p:cNvPr id="5" name="Graphic 4" descr="Smart Phone with solid fill">
            <a:extLst>
              <a:ext uri="{FF2B5EF4-FFF2-40B4-BE49-F238E27FC236}">
                <a16:creationId xmlns:a16="http://schemas.microsoft.com/office/drawing/2014/main" id="{2C810088-A734-3049-991A-A5408873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39A4304A-D761-7038-D7CD-64A5942E469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185610" y="2834859"/>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5FA48E0C-FBEB-1CF9-E591-CB1448655A59}"/>
              </a:ext>
            </a:extLst>
          </p:cNvPr>
          <p:cNvSpPr/>
          <p:nvPr/>
        </p:nvSpPr>
        <p:spPr>
          <a:xfrm>
            <a:off x="7192300" y="2834859"/>
            <a:ext cx="1293332" cy="4754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73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CB36-C3DA-ED29-99C8-380B96431B70}"/>
              </a:ext>
            </a:extLst>
          </p:cNvPr>
          <p:cNvSpPr>
            <a:spLocks noGrp="1"/>
          </p:cNvSpPr>
          <p:nvPr>
            <p:ph type="title"/>
          </p:nvPr>
        </p:nvSpPr>
        <p:spPr>
          <a:xfrm>
            <a:off x="828445" y="158561"/>
            <a:ext cx="8944555" cy="1063574"/>
          </a:xfrm>
        </p:spPr>
        <p:txBody>
          <a:bodyPr/>
          <a:lstStyle/>
          <a:p>
            <a:r>
              <a:rPr lang="en-US" b="1" i="1" dirty="0"/>
              <a:t>My Tasks </a:t>
            </a:r>
            <a:r>
              <a:rPr lang="en-US" sz="5500" b="1" dirty="0">
                <a:latin typeface="Kokila" panose="020B0604020202020204" pitchFamily="34" charset="0"/>
                <a:cs typeface="Kokila" panose="020B0604020202020204" pitchFamily="34" charset="0"/>
              </a:rPr>
              <a:t>(</a:t>
            </a:r>
            <a:r>
              <a:rPr lang="hi-IN" sz="5500" b="1" dirty="0">
                <a:latin typeface="Kokila" panose="020B0604020202020204" pitchFamily="34" charset="0"/>
                <a:cs typeface="Kokila" panose="020B0604020202020204" pitchFamily="34" charset="0"/>
              </a:rPr>
              <a:t>वेबसाईट</a:t>
            </a:r>
            <a:r>
              <a:rPr lang="en-US" sz="55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1CCCADEF-02B2-89C9-2E00-C9A9B1F0F342}"/>
              </a:ext>
            </a:extLst>
          </p:cNvPr>
          <p:cNvSpPr>
            <a:spLocks noGrp="1"/>
          </p:cNvSpPr>
          <p:nvPr>
            <p:ph idx="1"/>
          </p:nvPr>
        </p:nvSpPr>
        <p:spPr>
          <a:xfrm>
            <a:off x="6161883" y="2765162"/>
            <a:ext cx="5901780" cy="3584838"/>
          </a:xfrm>
        </p:spPr>
        <p:txBody>
          <a:bodyPr vert="horz" lIns="91440" tIns="45720" rIns="91440" bIns="45720" rtlCol="0" anchor="t">
            <a:normAutofit lnSpcReduction="10000"/>
          </a:bodyPr>
          <a:lstStyle/>
          <a:p>
            <a:pPr marL="0" indent="0">
              <a:buNone/>
            </a:pPr>
            <a:r>
              <a:rPr lang="hi-IN" sz="3500" b="1" dirty="0">
                <a:latin typeface="Kokila" panose="020B0604020202020204" pitchFamily="34" charset="0"/>
                <a:cs typeface="Kokila" panose="020B0604020202020204" pitchFamily="34" charset="0"/>
              </a:rPr>
              <a:t>बाकसको </a:t>
            </a:r>
            <a:r>
              <a:rPr lang="hi-IN" sz="3500" dirty="0">
                <a:latin typeface="Kokila" panose="020B0604020202020204" pitchFamily="34" charset="0"/>
                <a:cs typeface="Kokila" panose="020B0604020202020204" pitchFamily="34" charset="0"/>
              </a:rPr>
              <a:t>चिन्हमा </a:t>
            </a:r>
            <a:r>
              <a:rPr lang="hi-IN" sz="3500" b="1" dirty="0">
                <a:latin typeface="Kokila" panose="020B0604020202020204" pitchFamily="34" charset="0"/>
                <a:cs typeface="Kokila" panose="020B0604020202020204" pitchFamily="34" charset="0"/>
              </a:rPr>
              <a:t>थिच्नुहोस् ।</a:t>
            </a:r>
            <a:endParaRPr lang="en-US" dirty="0"/>
          </a:p>
          <a:p>
            <a:pPr marL="0" indent="0">
              <a:buNone/>
            </a:pPr>
            <a:endParaRPr lang="en-US" b="1" dirty="0"/>
          </a:p>
          <a:p>
            <a:pPr marL="0" indent="0">
              <a:buNone/>
            </a:pPr>
            <a:r>
              <a:rPr lang="hi-IN" sz="3500" dirty="0">
                <a:latin typeface="Kokila" panose="020B0604020202020204" pitchFamily="34" charset="0"/>
                <a:cs typeface="Kokila" panose="020B0604020202020204" pitchFamily="34" charset="0"/>
              </a:rPr>
              <a:t>आफ्नो गर्नुपर्ने कार्यहरू हेर्नको लागि </a:t>
            </a:r>
            <a:r>
              <a:rPr lang="en-US" b="1" i="1" dirty="0"/>
              <a:t>My tasks</a:t>
            </a:r>
            <a:r>
              <a:rPr lang="en-US" i="1" dirty="0"/>
              <a:t> </a:t>
            </a:r>
            <a:r>
              <a:rPr lang="hi-IN" sz="3500" dirty="0">
                <a:latin typeface="Kokila" panose="020B0604020202020204" pitchFamily="34" charset="0"/>
                <a:cs typeface="Kokila" panose="020B0604020202020204" pitchFamily="34" charset="0"/>
              </a:rPr>
              <a:t>मा थिच्नुहोस् ।</a:t>
            </a:r>
            <a:endParaRPr lang="en-US" dirty="0"/>
          </a:p>
          <a:p>
            <a:pPr marL="0" indent="0">
              <a:buNone/>
            </a:pPr>
            <a:endParaRPr lang="en-US" dirty="0"/>
          </a:p>
          <a:p>
            <a:pPr marL="0" indent="0">
              <a:buNone/>
            </a:pPr>
            <a:r>
              <a:rPr lang="hi-IN" sz="3500" dirty="0">
                <a:latin typeface="Kokila" panose="020B0604020202020204" pitchFamily="34" charset="0"/>
                <a:cs typeface="Kokila" panose="020B0604020202020204" pitchFamily="34" charset="0"/>
              </a:rPr>
              <a:t>रातो गोलो भित्रको अङ्कले तपाईंका कति गर्नुपर्ने कार्यहरू छन् देखाउँछ ।</a:t>
            </a:r>
            <a:r>
              <a:rPr lang="en-US" dirty="0"/>
              <a:t> </a:t>
            </a:r>
          </a:p>
          <a:p>
            <a:pPr marL="0" indent="0">
              <a:buNone/>
            </a:pPr>
            <a:endParaRPr lang="en-US" dirty="0"/>
          </a:p>
        </p:txBody>
      </p:sp>
      <p:pic>
        <p:nvPicPr>
          <p:cNvPr id="5" name="Picture 4" descr="A screenshot of a search box&#10;&#10;AI-generated content may be incorrect.">
            <a:extLst>
              <a:ext uri="{FF2B5EF4-FFF2-40B4-BE49-F238E27FC236}">
                <a16:creationId xmlns:a16="http://schemas.microsoft.com/office/drawing/2014/main" id="{7A78FEC3-16B0-C549-73D5-684C34D55F8D}"/>
              </a:ext>
            </a:extLst>
          </p:cNvPr>
          <p:cNvPicPr>
            <a:picLocks noChangeAspect="1"/>
          </p:cNvPicPr>
          <p:nvPr/>
        </p:nvPicPr>
        <p:blipFill>
          <a:blip r:embed="rId3"/>
          <a:stretch>
            <a:fillRect/>
          </a:stretch>
        </p:blipFill>
        <p:spPr>
          <a:xfrm>
            <a:off x="675539" y="2485976"/>
            <a:ext cx="4793997" cy="3335272"/>
          </a:xfrm>
          <a:prstGeom prst="rect">
            <a:avLst/>
          </a:prstGeom>
          <a:ln>
            <a:solidFill>
              <a:schemeClr val="tx1"/>
            </a:solidFill>
          </a:ln>
        </p:spPr>
      </p:pic>
      <p:grpSp>
        <p:nvGrpSpPr>
          <p:cNvPr id="9" name="Group 8">
            <a:extLst>
              <a:ext uri="{FF2B5EF4-FFF2-40B4-BE49-F238E27FC236}">
                <a16:creationId xmlns:a16="http://schemas.microsoft.com/office/drawing/2014/main" id="{994450B6-5722-4C0E-9E5F-8B1605E2135B}"/>
              </a:ext>
            </a:extLst>
          </p:cNvPr>
          <p:cNvGrpSpPr/>
          <p:nvPr/>
        </p:nvGrpSpPr>
        <p:grpSpPr>
          <a:xfrm>
            <a:off x="6891278" y="1222135"/>
            <a:ext cx="3767197" cy="930360"/>
            <a:chOff x="7031951" y="1296800"/>
            <a:chExt cx="3767197" cy="930360"/>
          </a:xfrm>
        </p:grpSpPr>
        <p:pic>
          <p:nvPicPr>
            <p:cNvPr id="7" name="Picture 6">
              <a:extLst>
                <a:ext uri="{FF2B5EF4-FFF2-40B4-BE49-F238E27FC236}">
                  <a16:creationId xmlns:a16="http://schemas.microsoft.com/office/drawing/2014/main" id="{05C9751D-F4DD-93E1-0F89-E425270152A7}"/>
                </a:ext>
              </a:extLst>
            </p:cNvPr>
            <p:cNvPicPr>
              <a:picLocks noChangeAspect="1"/>
            </p:cNvPicPr>
            <p:nvPr/>
          </p:nvPicPr>
          <p:blipFill>
            <a:blip r:embed="rId4"/>
            <a:stretch>
              <a:fillRect/>
            </a:stretch>
          </p:blipFill>
          <p:spPr>
            <a:xfrm>
              <a:off x="7031951" y="1296800"/>
              <a:ext cx="3767197" cy="930360"/>
            </a:xfrm>
            <a:prstGeom prst="rect">
              <a:avLst/>
            </a:prstGeom>
            <a:ln>
              <a:solidFill>
                <a:schemeClr val="tx1"/>
              </a:solidFill>
            </a:ln>
          </p:spPr>
        </p:pic>
        <p:sp>
          <p:nvSpPr>
            <p:cNvPr id="8" name="Circle: Hollow 7">
              <a:extLst>
                <a:ext uri="{FF2B5EF4-FFF2-40B4-BE49-F238E27FC236}">
                  <a16:creationId xmlns:a16="http://schemas.microsoft.com/office/drawing/2014/main" id="{76F4DC76-585B-72C4-F42B-F175F66C4EB9}"/>
                </a:ext>
              </a:extLst>
            </p:cNvPr>
            <p:cNvSpPr/>
            <p:nvPr/>
          </p:nvSpPr>
          <p:spPr>
            <a:xfrm>
              <a:off x="8771021" y="1296800"/>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9">
            <a:extLst>
              <a:ext uri="{FF2B5EF4-FFF2-40B4-BE49-F238E27FC236}">
                <a16:creationId xmlns:a16="http://schemas.microsoft.com/office/drawing/2014/main" id="{05884783-0494-FA63-A9DA-E18F25DA4782}"/>
              </a:ext>
            </a:extLst>
          </p:cNvPr>
          <p:cNvSpPr>
            <a:spLocks noGrp="1"/>
          </p:cNvSpPr>
          <p:nvPr>
            <p:ph type="sldNum" sz="quarter" idx="12"/>
          </p:nvPr>
        </p:nvSpPr>
        <p:spPr/>
        <p:txBody>
          <a:bodyPr/>
          <a:lstStyle/>
          <a:p>
            <a:fld id="{5AE48DDE-99B8-4AE1-A822-D5D33CFFC483}" type="slidenum">
              <a:rPr lang="en-US" smtClean="0"/>
              <a:t>38</a:t>
            </a:fld>
            <a:endParaRPr lang="en-US"/>
          </a:p>
        </p:txBody>
      </p:sp>
      <p:pic>
        <p:nvPicPr>
          <p:cNvPr id="4" name="Graphic 3" descr="Laptop with solid fill">
            <a:extLst>
              <a:ext uri="{FF2B5EF4-FFF2-40B4-BE49-F238E27FC236}">
                <a16:creationId xmlns:a16="http://schemas.microsoft.com/office/drawing/2014/main" id="{5D858D13-3C13-6799-FB68-03CAC2584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7510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B2F8-66E7-950F-1088-DACA4D9A1E9B}"/>
              </a:ext>
            </a:extLst>
          </p:cNvPr>
          <p:cNvSpPr>
            <a:spLocks noGrp="1"/>
          </p:cNvSpPr>
          <p:nvPr>
            <p:ph type="title"/>
          </p:nvPr>
        </p:nvSpPr>
        <p:spPr>
          <a:xfrm>
            <a:off x="830159" y="320276"/>
            <a:ext cx="8944555" cy="1063574"/>
          </a:xfrm>
        </p:spPr>
        <p:txBody>
          <a:bodyPr/>
          <a:lstStyle/>
          <a:p>
            <a:r>
              <a:rPr lang="en-US" b="1" i="1" dirty="0"/>
              <a:t>My Tasks </a:t>
            </a:r>
            <a:r>
              <a:rPr lang="en-US" sz="5500" b="1" dirty="0">
                <a:latin typeface="Kokila" panose="020B0604020202020204" pitchFamily="34" charset="0"/>
                <a:cs typeface="Kokila" panose="020B0604020202020204" pitchFamily="34" charset="0"/>
              </a:rPr>
              <a:t>(</a:t>
            </a:r>
            <a:r>
              <a:rPr lang="hi-IN" sz="5500" b="1" dirty="0">
                <a:latin typeface="Kokila" panose="020B0604020202020204" pitchFamily="34" charset="0"/>
                <a:cs typeface="Kokila" panose="020B0604020202020204" pitchFamily="34" charset="0"/>
              </a:rPr>
              <a:t>मोबाईल</a:t>
            </a:r>
            <a:r>
              <a:rPr lang="en-US" b="1" dirty="0"/>
              <a:t> </a:t>
            </a:r>
            <a:r>
              <a:rPr lang="en-US" b="1" i="1" dirty="0"/>
              <a:t>App</a:t>
            </a:r>
            <a:r>
              <a:rPr lang="en-US" sz="55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E0F9BD59-5227-A0D4-CBB3-01B75E64D16B}"/>
              </a:ext>
            </a:extLst>
          </p:cNvPr>
          <p:cNvSpPr>
            <a:spLocks noGrp="1"/>
          </p:cNvSpPr>
          <p:nvPr>
            <p:ph idx="1"/>
          </p:nvPr>
        </p:nvSpPr>
        <p:spPr>
          <a:xfrm>
            <a:off x="941369" y="1816305"/>
            <a:ext cx="9016117" cy="3584838"/>
          </a:xfrm>
        </p:spPr>
        <p:txBody>
          <a:bodyPr>
            <a:normAutofit/>
          </a:bodyPr>
          <a:lstStyle/>
          <a:p>
            <a:pPr marL="0" indent="0">
              <a:buNone/>
            </a:pPr>
            <a:r>
              <a:rPr lang="hi-IN" sz="3500" dirty="0">
                <a:latin typeface="Kokila" panose="020B0604020202020204" pitchFamily="34" charset="0"/>
                <a:cs typeface="Kokila" panose="020B0604020202020204" pitchFamily="34" charset="0"/>
              </a:rPr>
              <a:t>आफ्नो गर्नुपर्ने कार्यहरू हेर्नको लागि </a:t>
            </a:r>
            <a:r>
              <a:rPr lang="en-US" sz="3600" b="1" i="1" dirty="0"/>
              <a:t>My tasks</a:t>
            </a:r>
            <a:r>
              <a:rPr lang="en-US" sz="3600" i="1" dirty="0"/>
              <a:t> </a:t>
            </a:r>
            <a:r>
              <a:rPr lang="hi-IN" sz="3500" dirty="0">
                <a:latin typeface="Kokila" panose="020B0604020202020204" pitchFamily="34" charset="0"/>
                <a:cs typeface="Kokila" panose="020B0604020202020204" pitchFamily="34" charset="0"/>
              </a:rPr>
              <a:t>मा थिच्नुहोस् ।</a:t>
            </a:r>
            <a:endParaRPr lang="en-US" sz="3500" dirty="0"/>
          </a:p>
        </p:txBody>
      </p:sp>
      <p:sp>
        <p:nvSpPr>
          <p:cNvPr id="4" name="Slide Number Placeholder 3">
            <a:extLst>
              <a:ext uri="{FF2B5EF4-FFF2-40B4-BE49-F238E27FC236}">
                <a16:creationId xmlns:a16="http://schemas.microsoft.com/office/drawing/2014/main" id="{CB5FAE7B-FA27-8151-AEAA-9F83E1EE4159}"/>
              </a:ext>
            </a:extLst>
          </p:cNvPr>
          <p:cNvSpPr>
            <a:spLocks noGrp="1"/>
          </p:cNvSpPr>
          <p:nvPr>
            <p:ph type="sldNum" sz="quarter" idx="12"/>
          </p:nvPr>
        </p:nvSpPr>
        <p:spPr/>
        <p:txBody>
          <a:bodyPr/>
          <a:lstStyle/>
          <a:p>
            <a:fld id="{5AE48DDE-99B8-4AE1-A822-D5D33CFFC483}" type="slidenum">
              <a:rPr lang="en-US" smtClean="0"/>
              <a:t>39</a:t>
            </a:fld>
            <a:endParaRPr lang="en-US"/>
          </a:p>
        </p:txBody>
      </p:sp>
      <p:pic>
        <p:nvPicPr>
          <p:cNvPr id="5" name="Graphic 4" descr="Smart Phone with solid fill">
            <a:extLst>
              <a:ext uri="{FF2B5EF4-FFF2-40B4-BE49-F238E27FC236}">
                <a16:creationId xmlns:a16="http://schemas.microsoft.com/office/drawing/2014/main" id="{B82A35AD-4F6D-50B7-ED90-84A74806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Content Placeholder 7" descr="A screenshot of a phone&#10;&#10;AI-generated content may be incorrect.">
            <a:extLst>
              <a:ext uri="{FF2B5EF4-FFF2-40B4-BE49-F238E27FC236}">
                <a16:creationId xmlns:a16="http://schemas.microsoft.com/office/drawing/2014/main" id="{D483222B-167F-53E4-C671-30E41E662F5D}"/>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092655" y="2671318"/>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465EC6C4-FBBB-4000-7D4E-4FB8D26CACFC}"/>
              </a:ext>
            </a:extLst>
          </p:cNvPr>
          <p:cNvSpPr/>
          <p:nvPr/>
        </p:nvSpPr>
        <p:spPr>
          <a:xfrm>
            <a:off x="6258097" y="6166386"/>
            <a:ext cx="1682496" cy="3062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86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1F7-ABEB-53BC-94C6-ABBE562F5277}"/>
              </a:ext>
            </a:extLst>
          </p:cNvPr>
          <p:cNvSpPr>
            <a:spLocks noGrp="1"/>
          </p:cNvSpPr>
          <p:nvPr>
            <p:ph type="title"/>
          </p:nvPr>
        </p:nvSpPr>
        <p:spPr>
          <a:xfrm>
            <a:off x="756448" y="342218"/>
            <a:ext cx="8944555" cy="1063574"/>
          </a:xfrm>
        </p:spPr>
        <p:txBody>
          <a:bodyPr vert="horz" lIns="91440" tIns="45720" rIns="91440" bIns="45720" rtlCol="0" anchor="ctr">
            <a:normAutofit/>
          </a:bodyPr>
          <a:lstStyle/>
          <a:p>
            <a:r>
              <a:rPr lang="hi-IN" sz="5500" dirty="0">
                <a:latin typeface="Kokila" panose="020B0604020202020204" pitchFamily="34" charset="0"/>
                <a:ea typeface="Noto Sans"/>
                <a:cs typeface="Kokila" panose="020B0604020202020204" pitchFamily="34" charset="0"/>
              </a:rPr>
              <a:t>तालिम श्रृंखलाको रूपरेखा</a:t>
            </a:r>
            <a:endParaRPr lang="en-US" sz="5500" dirty="0">
              <a:latin typeface="Kokila" panose="020B0604020202020204" pitchFamily="34" charset="0"/>
              <a:ea typeface="Noto Sans"/>
              <a:cs typeface="Kokila" panose="020B0604020202020204" pitchFamily="34" charset="0"/>
            </a:endParaRPr>
          </a:p>
        </p:txBody>
      </p:sp>
      <p:sp>
        <p:nvSpPr>
          <p:cNvPr id="3" name="Content Placeholder 2">
            <a:extLst>
              <a:ext uri="{FF2B5EF4-FFF2-40B4-BE49-F238E27FC236}">
                <a16:creationId xmlns:a16="http://schemas.microsoft.com/office/drawing/2014/main" id="{E92805FE-125C-8BC9-23D9-2EC1E4F87955}"/>
              </a:ext>
            </a:extLst>
          </p:cNvPr>
          <p:cNvSpPr>
            <a:spLocks noGrp="1"/>
          </p:cNvSpPr>
          <p:nvPr>
            <p:ph idx="1"/>
          </p:nvPr>
        </p:nvSpPr>
        <p:spPr/>
        <p:txBody>
          <a:bodyPr vert="horz" lIns="91440" tIns="45720" rIns="91440" bIns="45720" rtlCol="0" anchor="t">
            <a:normAutofit fontScale="92500" lnSpcReduction="10000"/>
          </a:bodyPr>
          <a:lstStyle/>
          <a:p>
            <a:r>
              <a:rPr lang="en-US" i="1" dirty="0"/>
              <a:t>Workday </a:t>
            </a:r>
            <a:r>
              <a:rPr lang="hi-IN" sz="3500" dirty="0">
                <a:latin typeface="Kokila" panose="020B0604020202020204" pitchFamily="34" charset="0"/>
                <a:cs typeface="Kokila" panose="020B0604020202020204" pitchFamily="34" charset="0"/>
              </a:rPr>
              <a:t>मा लग ईन गर्ने</a:t>
            </a:r>
            <a:endParaRPr lang="en-US" sz="3500" dirty="0">
              <a:latin typeface="Kokila" panose="020B0604020202020204" pitchFamily="34" charset="0"/>
              <a:cs typeface="Kokila" panose="020B0604020202020204" pitchFamily="34" charset="0"/>
            </a:endParaRPr>
          </a:p>
          <a:p>
            <a:r>
              <a:rPr lang="hi-IN" sz="3500" dirty="0">
                <a:latin typeface="Kokila" panose="020B0604020202020204" pitchFamily="34" charset="0"/>
                <a:cs typeface="Kokila" panose="020B0604020202020204" pitchFamily="34" charset="0"/>
              </a:rPr>
              <a:t>तलब विवरण र बाँकी बिदाहरू हेर्ने</a:t>
            </a:r>
            <a:endParaRPr lang="en-US" sz="3500" dirty="0">
              <a:latin typeface="Kokila" panose="020B0604020202020204" pitchFamily="34" charset="0"/>
              <a:cs typeface="Kokila" panose="020B0604020202020204" pitchFamily="34" charset="0"/>
            </a:endParaRPr>
          </a:p>
          <a:p>
            <a:r>
              <a:rPr lang="hi-IN" sz="3500" dirty="0">
                <a:latin typeface="Kokila" panose="020B0604020202020204" pitchFamily="34" charset="0"/>
                <a:cs typeface="Kokila" panose="020B0604020202020204" pitchFamily="34" charset="0"/>
              </a:rPr>
              <a:t>कर फारमहरू (</a:t>
            </a:r>
            <a:r>
              <a:rPr lang="en-US" i="1" dirty="0"/>
              <a:t>W</a:t>
            </a:r>
            <a:r>
              <a:rPr lang="en-US" dirty="0"/>
              <a:t>4</a:t>
            </a:r>
            <a:r>
              <a:rPr lang="hi-IN" sz="3500" dirty="0">
                <a:latin typeface="Kokila" panose="020B0604020202020204" pitchFamily="34" charset="0"/>
                <a:cs typeface="Kokila" panose="020B0604020202020204" pitchFamily="34" charset="0"/>
              </a:rPr>
              <a:t>) र ठेगानाहरू अपडेट गर्ने</a:t>
            </a:r>
            <a:endParaRPr lang="en-US" sz="3500" dirty="0"/>
          </a:p>
          <a:p>
            <a:r>
              <a:rPr lang="hi-IN" sz="3500" dirty="0">
                <a:latin typeface="Kokila" panose="020B0604020202020204" pitchFamily="34" charset="0"/>
                <a:cs typeface="Kokila" panose="020B0604020202020204" pitchFamily="34" charset="0"/>
              </a:rPr>
              <a:t>बैङ्कको खाता विवरण अपडेट गर्ने</a:t>
            </a:r>
            <a:endParaRPr lang="en-US" dirty="0"/>
          </a:p>
          <a:p>
            <a:r>
              <a:rPr lang="hi-IN" sz="3500" dirty="0">
                <a:latin typeface="Kokila" panose="020B0604020202020204" pitchFamily="34" charset="0"/>
                <a:cs typeface="Kokila" panose="020B0604020202020204" pitchFamily="34" charset="0"/>
              </a:rPr>
              <a:t>बिदाको समय अनुरोध गर्ने</a:t>
            </a:r>
            <a:endParaRPr lang="en-US" dirty="0"/>
          </a:p>
          <a:p>
            <a:r>
              <a:rPr lang="en-US" i="1" dirty="0"/>
              <a:t>UW </a:t>
            </a:r>
            <a:r>
              <a:rPr lang="hi-IN" sz="3500" dirty="0">
                <a:latin typeface="Kokila" panose="020B0604020202020204" pitchFamily="34" charset="0"/>
                <a:cs typeface="Kokila" panose="020B0604020202020204" pitchFamily="34" charset="0"/>
              </a:rPr>
              <a:t>को कामहरूमा आवेदन भर्ने</a:t>
            </a:r>
            <a:endParaRPr lang="en-US" sz="3500" dirty="0">
              <a:latin typeface="Kokila" panose="020B0604020202020204" pitchFamily="34" charset="0"/>
              <a:cs typeface="Kokila" panose="020B0604020202020204" pitchFamily="34" charset="0"/>
            </a:endParaRPr>
          </a:p>
          <a:p>
            <a:r>
              <a:rPr lang="hi-IN" sz="3500" dirty="0">
                <a:latin typeface="Kokila" panose="020B0604020202020204" pitchFamily="34" charset="0"/>
                <a:cs typeface="Kokila" panose="020B0604020202020204" pitchFamily="34" charset="0"/>
              </a:rPr>
              <a:t>सहयोग माग्ने</a:t>
            </a:r>
            <a:endParaRPr lang="en-US" dirty="0"/>
          </a:p>
          <a:p>
            <a:endParaRPr lang="en-US" dirty="0"/>
          </a:p>
        </p:txBody>
      </p:sp>
      <p:sp>
        <p:nvSpPr>
          <p:cNvPr id="4" name="Slide Number Placeholder 3">
            <a:extLst>
              <a:ext uri="{FF2B5EF4-FFF2-40B4-BE49-F238E27FC236}">
                <a16:creationId xmlns:a16="http://schemas.microsoft.com/office/drawing/2014/main" id="{9207D5B5-CB5B-2D86-7FA6-73B1646981EA}"/>
              </a:ext>
            </a:extLst>
          </p:cNvPr>
          <p:cNvSpPr>
            <a:spLocks noGrp="1"/>
          </p:cNvSpPr>
          <p:nvPr>
            <p:ph type="sldNum" sz="quarter" idx="12"/>
          </p:nvPr>
        </p:nvSpPr>
        <p:spPr/>
        <p:txBody>
          <a:bodyPr/>
          <a:lstStyle/>
          <a:p>
            <a:fld id="{5AE48DDE-99B8-4AE1-A822-D5D33CFFC483}" type="slidenum">
              <a:rPr lang="en-US" smtClean="0"/>
              <a:t>4</a:t>
            </a:fld>
            <a:endParaRPr lang="en-US"/>
          </a:p>
        </p:txBody>
      </p:sp>
    </p:spTree>
    <p:extLst>
      <p:ext uri="{BB962C8B-B14F-4D97-AF65-F5344CB8AC3E}">
        <p14:creationId xmlns:p14="http://schemas.microsoft.com/office/powerpoint/2010/main" val="129900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3564-BB9F-2449-528A-17C8CC27F0C9}"/>
              </a:ext>
            </a:extLst>
          </p:cNvPr>
          <p:cNvSpPr>
            <a:spLocks noGrp="1"/>
          </p:cNvSpPr>
          <p:nvPr>
            <p:ph type="title"/>
          </p:nvPr>
        </p:nvSpPr>
        <p:spPr>
          <a:xfrm>
            <a:off x="793089" y="383932"/>
            <a:ext cx="8944555" cy="1063574"/>
          </a:xfrm>
        </p:spPr>
        <p:txBody>
          <a:bodyPr/>
          <a:lstStyle/>
          <a:p>
            <a:r>
              <a:rPr lang="en-US" b="1" i="1" dirty="0"/>
              <a:t>Profile </a:t>
            </a:r>
            <a:r>
              <a:rPr lang="en-US" sz="5500" b="1" dirty="0">
                <a:latin typeface="Kokila" panose="020B0604020202020204" pitchFamily="34" charset="0"/>
                <a:cs typeface="Kokila" panose="020B0604020202020204" pitchFamily="34" charset="0"/>
              </a:rPr>
              <a:t>(</a:t>
            </a:r>
            <a:r>
              <a:rPr lang="hi-IN" sz="5500" b="1" dirty="0">
                <a:latin typeface="Kokila" panose="020B0604020202020204" pitchFamily="34" charset="0"/>
                <a:cs typeface="Kokila" panose="020B0604020202020204" pitchFamily="34" charset="0"/>
              </a:rPr>
              <a:t>वेबसाईट</a:t>
            </a:r>
            <a:r>
              <a:rPr lang="en-US" sz="5500" b="1" dirty="0">
                <a:latin typeface="Kokila" panose="020B0604020202020204" pitchFamily="34" charset="0"/>
                <a:cs typeface="Kokila" panose="020B0604020202020204" pitchFamily="34" charset="0"/>
              </a:rPr>
              <a:t>)</a:t>
            </a:r>
            <a:endParaRPr lang="en-US" sz="5500" b="1" dirty="0"/>
          </a:p>
        </p:txBody>
      </p:sp>
      <p:sp>
        <p:nvSpPr>
          <p:cNvPr id="3" name="Content Placeholder 2">
            <a:extLst>
              <a:ext uri="{FF2B5EF4-FFF2-40B4-BE49-F238E27FC236}">
                <a16:creationId xmlns:a16="http://schemas.microsoft.com/office/drawing/2014/main" id="{0F236620-13A2-5E5B-0C2C-2F1502669E2A}"/>
              </a:ext>
            </a:extLst>
          </p:cNvPr>
          <p:cNvSpPr>
            <a:spLocks noGrp="1"/>
          </p:cNvSpPr>
          <p:nvPr>
            <p:ph idx="1"/>
          </p:nvPr>
        </p:nvSpPr>
        <p:spPr>
          <a:xfrm>
            <a:off x="793089" y="2894361"/>
            <a:ext cx="10560710" cy="1522675"/>
          </a:xfrm>
        </p:spPr>
        <p:txBody>
          <a:bodyPr vert="horz" lIns="91440" tIns="45720" rIns="91440" bIns="45720" rtlCol="0" anchor="t">
            <a:normAutofit/>
          </a:bodyPr>
          <a:lstStyle/>
          <a:p>
            <a:pPr marL="0" indent="0">
              <a:buNone/>
            </a:pPr>
            <a:r>
              <a:rPr lang="en-US" sz="3300" b="1" i="1" dirty="0"/>
              <a:t>Profile</a:t>
            </a:r>
            <a:r>
              <a:rPr lang="en-US" sz="3300" i="1" dirty="0"/>
              <a:t> </a:t>
            </a:r>
            <a:r>
              <a:rPr lang="hi-IN" sz="4000" dirty="0">
                <a:latin typeface="Kokila" panose="020B0604020202020204" pitchFamily="34" charset="0"/>
                <a:cs typeface="Kokila" panose="020B0604020202020204" pitchFamily="34" charset="0"/>
              </a:rPr>
              <a:t>चिन्ह (सबै पानाहरूको माथिल्लो दाहिने कुनामा रहेको) ले तपाईंको कर्मचारी जानकारी खोल्छ ।</a:t>
            </a:r>
            <a:endParaRPr lang="en-US" sz="4000" dirty="0">
              <a:latin typeface="Kokila" panose="020B0604020202020204" pitchFamily="34" charset="0"/>
              <a:cs typeface="Kokila" panose="020B0604020202020204" pitchFamily="34" charset="0"/>
            </a:endParaRPr>
          </a:p>
        </p:txBody>
      </p:sp>
      <p:grpSp>
        <p:nvGrpSpPr>
          <p:cNvPr id="8" name="Group 7">
            <a:extLst>
              <a:ext uri="{FF2B5EF4-FFF2-40B4-BE49-F238E27FC236}">
                <a16:creationId xmlns:a16="http://schemas.microsoft.com/office/drawing/2014/main" id="{ACA628F0-88FD-60A9-B1FA-CE2A739E4333}"/>
              </a:ext>
            </a:extLst>
          </p:cNvPr>
          <p:cNvGrpSpPr/>
          <p:nvPr/>
        </p:nvGrpSpPr>
        <p:grpSpPr>
          <a:xfrm>
            <a:off x="7031951" y="1288742"/>
            <a:ext cx="3767197" cy="930360"/>
            <a:chOff x="7031951" y="1288742"/>
            <a:chExt cx="3767197" cy="930360"/>
          </a:xfrm>
        </p:grpSpPr>
        <p:pic>
          <p:nvPicPr>
            <p:cNvPr id="6" name="Picture 5">
              <a:extLst>
                <a:ext uri="{FF2B5EF4-FFF2-40B4-BE49-F238E27FC236}">
                  <a16:creationId xmlns:a16="http://schemas.microsoft.com/office/drawing/2014/main" id="{5097F4C5-BF65-802D-1102-47FFA1654D5E}"/>
                </a:ext>
              </a:extLst>
            </p:cNvPr>
            <p:cNvPicPr>
              <a:picLocks noChangeAspect="1"/>
            </p:cNvPicPr>
            <p:nvPr/>
          </p:nvPicPr>
          <p:blipFill>
            <a:blip r:embed="rId3"/>
            <a:stretch>
              <a:fillRect/>
            </a:stretch>
          </p:blipFill>
          <p:spPr>
            <a:xfrm>
              <a:off x="7031951" y="1288742"/>
              <a:ext cx="3767197" cy="930360"/>
            </a:xfrm>
            <a:prstGeom prst="rect">
              <a:avLst/>
            </a:prstGeom>
            <a:ln>
              <a:solidFill>
                <a:schemeClr val="tx1"/>
              </a:solidFill>
            </a:ln>
          </p:spPr>
        </p:pic>
        <p:sp>
          <p:nvSpPr>
            <p:cNvPr id="7" name="Circle: Hollow 6">
              <a:extLst>
                <a:ext uri="{FF2B5EF4-FFF2-40B4-BE49-F238E27FC236}">
                  <a16:creationId xmlns:a16="http://schemas.microsoft.com/office/drawing/2014/main" id="{A5FADE6A-DF7F-5637-0C19-CECE5D8CA64D}"/>
                </a:ext>
              </a:extLst>
            </p:cNvPr>
            <p:cNvSpPr/>
            <p:nvPr/>
          </p:nvSpPr>
          <p:spPr>
            <a:xfrm>
              <a:off x="9625263" y="1288742"/>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Slide Number Placeholder 8">
            <a:extLst>
              <a:ext uri="{FF2B5EF4-FFF2-40B4-BE49-F238E27FC236}">
                <a16:creationId xmlns:a16="http://schemas.microsoft.com/office/drawing/2014/main" id="{60610B68-F307-9E1E-2E33-98B06A03106D}"/>
              </a:ext>
            </a:extLst>
          </p:cNvPr>
          <p:cNvSpPr>
            <a:spLocks noGrp="1"/>
          </p:cNvSpPr>
          <p:nvPr>
            <p:ph type="sldNum" sz="quarter" idx="12"/>
          </p:nvPr>
        </p:nvSpPr>
        <p:spPr/>
        <p:txBody>
          <a:bodyPr/>
          <a:lstStyle/>
          <a:p>
            <a:fld id="{5AE48DDE-99B8-4AE1-A822-D5D33CFFC483}" type="slidenum">
              <a:rPr lang="en-US" smtClean="0"/>
              <a:t>40</a:t>
            </a:fld>
            <a:endParaRPr lang="en-US"/>
          </a:p>
        </p:txBody>
      </p:sp>
      <p:pic>
        <p:nvPicPr>
          <p:cNvPr id="4" name="Graphic 3" descr="Laptop with solid fill">
            <a:extLst>
              <a:ext uri="{FF2B5EF4-FFF2-40B4-BE49-F238E27FC236}">
                <a16:creationId xmlns:a16="http://schemas.microsoft.com/office/drawing/2014/main" id="{5828CF4B-40FC-FD55-9386-839C8EE64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37354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192C-89CD-1B79-5408-31E3B9F5F8EC}"/>
              </a:ext>
            </a:extLst>
          </p:cNvPr>
          <p:cNvSpPr>
            <a:spLocks noGrp="1"/>
          </p:cNvSpPr>
          <p:nvPr>
            <p:ph type="title"/>
          </p:nvPr>
        </p:nvSpPr>
        <p:spPr>
          <a:xfrm>
            <a:off x="817802" y="309386"/>
            <a:ext cx="8944555" cy="1063574"/>
          </a:xfrm>
        </p:spPr>
        <p:txBody>
          <a:bodyPr/>
          <a:lstStyle/>
          <a:p>
            <a:r>
              <a:rPr lang="en-US" b="1" i="1" dirty="0"/>
              <a:t>Profile </a:t>
            </a:r>
            <a:r>
              <a:rPr lang="en-US" sz="5500" b="1" dirty="0">
                <a:latin typeface="Kokila" panose="020B0604020202020204" pitchFamily="34" charset="0"/>
                <a:cs typeface="Kokila" panose="020B0604020202020204" pitchFamily="34" charset="0"/>
              </a:rPr>
              <a:t>(</a:t>
            </a:r>
            <a:r>
              <a:rPr lang="hi-IN" sz="5500" b="1" dirty="0">
                <a:latin typeface="Kokila" panose="020B0604020202020204" pitchFamily="34" charset="0"/>
                <a:cs typeface="Kokila" panose="020B0604020202020204" pitchFamily="34" charset="0"/>
              </a:rPr>
              <a:t>मोबाईल</a:t>
            </a:r>
            <a:r>
              <a:rPr lang="en-US" sz="5500" b="1" dirty="0">
                <a:latin typeface="Kokila" panose="020B0604020202020204" pitchFamily="34" charset="0"/>
                <a:cs typeface="Kokila" panose="020B0604020202020204" pitchFamily="34" charset="0"/>
              </a:rPr>
              <a:t> </a:t>
            </a:r>
            <a:r>
              <a:rPr lang="en-US" b="1" i="1" dirty="0"/>
              <a:t>App</a:t>
            </a:r>
            <a:r>
              <a:rPr lang="en-US" sz="55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C7592F0E-D7EA-CA44-7373-D2FE2849543C}"/>
              </a:ext>
            </a:extLst>
          </p:cNvPr>
          <p:cNvSpPr>
            <a:spLocks noGrp="1"/>
          </p:cNvSpPr>
          <p:nvPr>
            <p:ph idx="1"/>
          </p:nvPr>
        </p:nvSpPr>
        <p:spPr>
          <a:xfrm>
            <a:off x="884281" y="1636581"/>
            <a:ext cx="10562770" cy="3584838"/>
          </a:xfrm>
        </p:spPr>
        <p:txBody>
          <a:bodyPr/>
          <a:lstStyle/>
          <a:p>
            <a:pPr marL="0" indent="0">
              <a:buNone/>
            </a:pPr>
            <a:r>
              <a:rPr lang="en-US" sz="3300" b="1" i="1" dirty="0"/>
              <a:t>Profile </a:t>
            </a:r>
            <a:r>
              <a:rPr lang="hi-IN" sz="4000" b="1" dirty="0">
                <a:latin typeface="Kokila" panose="020B0604020202020204" pitchFamily="34" charset="0"/>
                <a:cs typeface="Kokila" panose="020B0604020202020204" pitchFamily="34" charset="0"/>
              </a:rPr>
              <a:t>चिन्ह </a:t>
            </a:r>
            <a:r>
              <a:rPr lang="hi-IN" sz="4000" dirty="0">
                <a:latin typeface="Kokila" panose="020B0604020202020204" pitchFamily="34" charset="0"/>
                <a:cs typeface="Kokila" panose="020B0604020202020204" pitchFamily="34" charset="0"/>
              </a:rPr>
              <a:t>तल्लो दाहिने कुनामा छ ।</a:t>
            </a:r>
            <a:endParaRPr lang="en-US" sz="40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AD4DFEC5-4A3D-A3D5-4164-D668BA749DE3}"/>
              </a:ext>
            </a:extLst>
          </p:cNvPr>
          <p:cNvSpPr>
            <a:spLocks noGrp="1"/>
          </p:cNvSpPr>
          <p:nvPr>
            <p:ph type="sldNum" sz="quarter" idx="12"/>
          </p:nvPr>
        </p:nvSpPr>
        <p:spPr/>
        <p:txBody>
          <a:bodyPr/>
          <a:lstStyle/>
          <a:p>
            <a:fld id="{5AE48DDE-99B8-4AE1-A822-D5D33CFFC483}" type="slidenum">
              <a:rPr lang="en-US" smtClean="0"/>
              <a:t>41</a:t>
            </a:fld>
            <a:endParaRPr lang="en-US"/>
          </a:p>
        </p:txBody>
      </p:sp>
      <p:pic>
        <p:nvPicPr>
          <p:cNvPr id="5" name="Graphic 4" descr="Smart Phone with solid fill">
            <a:extLst>
              <a:ext uri="{FF2B5EF4-FFF2-40B4-BE49-F238E27FC236}">
                <a16:creationId xmlns:a16="http://schemas.microsoft.com/office/drawing/2014/main" id="{C2AF0315-70C8-2159-DE24-BCE821396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DB9FFF6E-CE98-0181-15E3-3B2248A9CA3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4993586" y="2652296"/>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B37193-33A0-0CCC-CB1C-C1A4B4ECB5B4}"/>
              </a:ext>
            </a:extLst>
          </p:cNvPr>
          <p:cNvSpPr/>
          <p:nvPr/>
        </p:nvSpPr>
        <p:spPr>
          <a:xfrm>
            <a:off x="6903720" y="6114489"/>
            <a:ext cx="1664208" cy="3603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38E4-4BE6-327C-46DD-E957477FA5CD}"/>
              </a:ext>
            </a:extLst>
          </p:cNvPr>
          <p:cNvSpPr>
            <a:spLocks noGrp="1"/>
          </p:cNvSpPr>
          <p:nvPr>
            <p:ph type="title"/>
          </p:nvPr>
        </p:nvSpPr>
        <p:spPr>
          <a:xfrm>
            <a:off x="588263" y="201911"/>
            <a:ext cx="10748285" cy="1326389"/>
          </a:xfrm>
        </p:spPr>
        <p:txBody>
          <a:bodyPr>
            <a:normAutofit fontScale="90000"/>
          </a:bodyPr>
          <a:lstStyle/>
          <a:p>
            <a:r>
              <a:rPr lang="en-US" b="1" i="1" dirty="0"/>
              <a:t>Awaiting Your Action </a:t>
            </a:r>
            <a:r>
              <a:rPr lang="hi-IN" sz="5600" b="1" dirty="0">
                <a:latin typeface="Kokila" panose="020B0604020202020204" pitchFamily="34" charset="0"/>
                <a:cs typeface="Kokila" panose="020B0604020202020204" pitchFamily="34" charset="0"/>
              </a:rPr>
              <a:t>(तपाईंको कामको प्रतीक्षामा</a:t>
            </a:r>
            <a:r>
              <a:rPr lang="en-US" sz="56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DE986795-36DA-39E8-9AC0-A4656971C90A}"/>
              </a:ext>
            </a:extLst>
          </p:cNvPr>
          <p:cNvSpPr>
            <a:spLocks noGrp="1"/>
          </p:cNvSpPr>
          <p:nvPr>
            <p:ph idx="1"/>
          </p:nvPr>
        </p:nvSpPr>
        <p:spPr>
          <a:xfrm>
            <a:off x="855451" y="1636581"/>
            <a:ext cx="10481097" cy="3584838"/>
          </a:xfrm>
        </p:spPr>
        <p:txBody>
          <a:bodyPr vert="horz" lIns="91440" tIns="45720" rIns="91440" bIns="45720" rtlCol="0" anchor="t">
            <a:normAutofit/>
          </a:bodyPr>
          <a:lstStyle/>
          <a:p>
            <a:pPr marL="0" indent="0">
              <a:buNone/>
            </a:pPr>
            <a:r>
              <a:rPr lang="en-US" sz="3300" b="1" i="1" dirty="0"/>
              <a:t>Awaiting your action</a:t>
            </a:r>
            <a:r>
              <a:rPr lang="en-US" sz="3300" b="1" dirty="0"/>
              <a:t> </a:t>
            </a:r>
            <a:r>
              <a:rPr lang="hi-IN" sz="4000" dirty="0">
                <a:latin typeface="Kokila" panose="020B0604020202020204" pitchFamily="34" charset="0"/>
                <a:cs typeface="Kokila" panose="020B0604020202020204" pitchFamily="34" charset="0"/>
              </a:rPr>
              <a:t>ले तपाईंका ३ सबै भन्दा नयाँ गर्नुपर्ने कार्यहरू देखाउँछ</a:t>
            </a:r>
            <a:r>
              <a:rPr lang="en-US" sz="4000" dirty="0">
                <a:latin typeface="Kokila" panose="020B0604020202020204" pitchFamily="34" charset="0"/>
                <a:cs typeface="Kokila" panose="020B0604020202020204" pitchFamily="34" charset="0"/>
              </a:rPr>
              <a:t> </a:t>
            </a:r>
            <a:r>
              <a:rPr lang="hi-IN" sz="4000" dirty="0">
                <a:latin typeface="Kokila" panose="020B0604020202020204" pitchFamily="34" charset="0"/>
                <a:cs typeface="Kokila" panose="020B0604020202020204" pitchFamily="34" charset="0"/>
              </a:rPr>
              <a:t>।</a:t>
            </a:r>
            <a:endParaRPr lang="en-US" sz="4000" dirty="0">
              <a:latin typeface="Kokila" panose="020B0604020202020204" pitchFamily="34" charset="0"/>
              <a:cs typeface="Kokila" panose="020B0604020202020204" pitchFamily="34" charset="0"/>
            </a:endParaRPr>
          </a:p>
        </p:txBody>
      </p:sp>
      <p:pic>
        <p:nvPicPr>
          <p:cNvPr id="4" name="Picture 3" descr="A white rectangular object with black text&#10;&#10;AI-generated content may be incorrect.">
            <a:extLst>
              <a:ext uri="{FF2B5EF4-FFF2-40B4-BE49-F238E27FC236}">
                <a16:creationId xmlns:a16="http://schemas.microsoft.com/office/drawing/2014/main" id="{CFB7A632-55EF-A57D-54E6-30AA25E177E7}"/>
              </a:ext>
            </a:extLst>
          </p:cNvPr>
          <p:cNvPicPr>
            <a:picLocks noChangeAspect="1"/>
          </p:cNvPicPr>
          <p:nvPr/>
        </p:nvPicPr>
        <p:blipFill>
          <a:blip r:embed="rId3"/>
          <a:stretch>
            <a:fillRect/>
          </a:stretch>
        </p:blipFill>
        <p:spPr>
          <a:xfrm>
            <a:off x="1674961" y="3039217"/>
            <a:ext cx="8842076" cy="1811188"/>
          </a:xfrm>
          <a:prstGeom prst="rect">
            <a:avLst/>
          </a:prstGeom>
          <a:ln>
            <a:solidFill>
              <a:schemeClr val="tx1"/>
            </a:solidFill>
          </a:ln>
        </p:spPr>
      </p:pic>
      <p:sp>
        <p:nvSpPr>
          <p:cNvPr id="5" name="Slide Number Placeholder 4">
            <a:extLst>
              <a:ext uri="{FF2B5EF4-FFF2-40B4-BE49-F238E27FC236}">
                <a16:creationId xmlns:a16="http://schemas.microsoft.com/office/drawing/2014/main" id="{DDE56B91-A19D-254B-C4FA-B54EBFCF0DFD}"/>
              </a:ext>
            </a:extLst>
          </p:cNvPr>
          <p:cNvSpPr>
            <a:spLocks noGrp="1"/>
          </p:cNvSpPr>
          <p:nvPr>
            <p:ph type="sldNum" sz="quarter" idx="12"/>
          </p:nvPr>
        </p:nvSpPr>
        <p:spPr/>
        <p:txBody>
          <a:bodyPr/>
          <a:lstStyle/>
          <a:p>
            <a:fld id="{5AE48DDE-99B8-4AE1-A822-D5D33CFFC483}" type="slidenum">
              <a:rPr lang="en-US" smtClean="0"/>
              <a:t>42</a:t>
            </a:fld>
            <a:endParaRPr lang="en-US"/>
          </a:p>
        </p:txBody>
      </p:sp>
      <p:pic>
        <p:nvPicPr>
          <p:cNvPr id="6" name="Graphic 5" descr="Laptop with solid fill">
            <a:extLst>
              <a:ext uri="{FF2B5EF4-FFF2-40B4-BE49-F238E27FC236}">
                <a16:creationId xmlns:a16="http://schemas.microsoft.com/office/drawing/2014/main" id="{D25DA96D-922A-826B-64BF-8E12B19A9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23166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9F19-CF5D-5ABE-DB09-3E82B777C9D9}"/>
              </a:ext>
            </a:extLst>
          </p:cNvPr>
          <p:cNvSpPr>
            <a:spLocks noGrp="1"/>
          </p:cNvSpPr>
          <p:nvPr>
            <p:ph type="title"/>
          </p:nvPr>
        </p:nvSpPr>
        <p:spPr>
          <a:xfrm>
            <a:off x="891943" y="281597"/>
            <a:ext cx="10461857" cy="1063574"/>
          </a:xfrm>
        </p:spPr>
        <p:txBody>
          <a:bodyPr>
            <a:normAutofit/>
          </a:bodyPr>
          <a:lstStyle/>
          <a:p>
            <a:r>
              <a:rPr lang="en-US" b="1" i="1" dirty="0"/>
              <a:t>Timely Suggestions </a:t>
            </a:r>
            <a:r>
              <a:rPr lang="hi-IN" sz="5000" b="1" dirty="0">
                <a:latin typeface="Kokila" panose="020B0604020202020204" pitchFamily="34" charset="0"/>
                <a:cs typeface="Kokila" panose="020B0604020202020204" pitchFamily="34" charset="0"/>
              </a:rPr>
              <a:t>(समयानुकूल सुझावहरू)</a:t>
            </a:r>
            <a:endParaRPr lang="en-US" sz="50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C31CBD4F-7612-13FE-2A62-06BFD90C6399}"/>
              </a:ext>
            </a:extLst>
          </p:cNvPr>
          <p:cNvSpPr>
            <a:spLocks noGrp="1"/>
          </p:cNvSpPr>
          <p:nvPr>
            <p:ph idx="1"/>
          </p:nvPr>
        </p:nvSpPr>
        <p:spPr>
          <a:xfrm>
            <a:off x="891943" y="1738500"/>
            <a:ext cx="10461857" cy="4306116"/>
          </a:xfrm>
        </p:spPr>
        <p:txBody>
          <a:bodyPr vert="horz" lIns="91440" tIns="45720" rIns="91440" bIns="45720" rtlCol="0" anchor="t">
            <a:normAutofit/>
          </a:bodyPr>
          <a:lstStyle/>
          <a:p>
            <a:pPr marL="0" indent="0">
              <a:buNone/>
            </a:pPr>
            <a:r>
              <a:rPr lang="en-US" sz="3300" b="1" i="1" dirty="0"/>
              <a:t>Timely suggestions</a:t>
            </a:r>
            <a:r>
              <a:rPr lang="en-US" sz="3300" i="1" dirty="0"/>
              <a:t> </a:t>
            </a:r>
            <a:r>
              <a:rPr lang="hi-IN" sz="4000" dirty="0">
                <a:latin typeface="Kokila" panose="020B0604020202020204" pitchFamily="34" charset="0"/>
                <a:cs typeface="Kokila" panose="020B0604020202020204" pitchFamily="34" charset="0"/>
              </a:rPr>
              <a:t>ले तपाईंलाई सिफारिस गरिएको गर्नुपर्ने कार्य र रिपोर्टहरू देखाउँछ ।</a:t>
            </a:r>
            <a:endParaRPr lang="en-US" sz="4000" dirty="0">
              <a:latin typeface="Kokila" panose="020B0604020202020204" pitchFamily="34" charset="0"/>
              <a:cs typeface="Kokila" panose="020B0604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648B6F8B-5955-EC14-1694-55DA0601BB1A}"/>
              </a:ext>
            </a:extLst>
          </p:cNvPr>
          <p:cNvPicPr>
            <a:picLocks noChangeAspect="1"/>
          </p:cNvPicPr>
          <p:nvPr/>
        </p:nvPicPr>
        <p:blipFill>
          <a:blip r:embed="rId3"/>
          <a:stretch>
            <a:fillRect/>
          </a:stretch>
        </p:blipFill>
        <p:spPr>
          <a:xfrm>
            <a:off x="2735831" y="3262713"/>
            <a:ext cx="7922644" cy="2693958"/>
          </a:xfrm>
          <a:prstGeom prst="rect">
            <a:avLst/>
          </a:prstGeom>
          <a:ln>
            <a:solidFill>
              <a:schemeClr val="tx1"/>
            </a:solidFill>
          </a:ln>
        </p:spPr>
      </p:pic>
      <p:sp>
        <p:nvSpPr>
          <p:cNvPr id="5" name="Slide Number Placeholder 4">
            <a:extLst>
              <a:ext uri="{FF2B5EF4-FFF2-40B4-BE49-F238E27FC236}">
                <a16:creationId xmlns:a16="http://schemas.microsoft.com/office/drawing/2014/main" id="{35F668C1-B5D9-FEDF-D97F-D6DDC10253CE}"/>
              </a:ext>
            </a:extLst>
          </p:cNvPr>
          <p:cNvSpPr>
            <a:spLocks noGrp="1"/>
          </p:cNvSpPr>
          <p:nvPr>
            <p:ph type="sldNum" sz="quarter" idx="12"/>
          </p:nvPr>
        </p:nvSpPr>
        <p:spPr/>
        <p:txBody>
          <a:bodyPr/>
          <a:lstStyle/>
          <a:p>
            <a:fld id="{5AE48DDE-99B8-4AE1-A822-D5D33CFFC483}" type="slidenum">
              <a:rPr lang="en-US" smtClean="0"/>
              <a:t>43</a:t>
            </a:fld>
            <a:endParaRPr lang="en-US"/>
          </a:p>
        </p:txBody>
      </p:sp>
      <p:pic>
        <p:nvPicPr>
          <p:cNvPr id="6" name="Graphic 5" descr="Laptop with solid fill">
            <a:extLst>
              <a:ext uri="{FF2B5EF4-FFF2-40B4-BE49-F238E27FC236}">
                <a16:creationId xmlns:a16="http://schemas.microsoft.com/office/drawing/2014/main" id="{60D97305-258D-BB7C-E100-9E2006B4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901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5AA3-FA1C-AD34-A701-022424D644CB}"/>
              </a:ext>
            </a:extLst>
          </p:cNvPr>
          <p:cNvSpPr>
            <a:spLocks noGrp="1"/>
          </p:cNvSpPr>
          <p:nvPr>
            <p:ph type="title"/>
          </p:nvPr>
        </p:nvSpPr>
        <p:spPr>
          <a:xfrm>
            <a:off x="793088" y="307924"/>
            <a:ext cx="8944555" cy="1063574"/>
          </a:xfrm>
        </p:spPr>
        <p:txBody>
          <a:bodyPr>
            <a:normAutofit/>
          </a:bodyPr>
          <a:lstStyle/>
          <a:p>
            <a:r>
              <a:rPr lang="en-US" b="1" i="1" dirty="0"/>
              <a:t>Timely Suggestions</a:t>
            </a:r>
            <a:r>
              <a:rPr lang="en-US" b="1" dirty="0"/>
              <a:t> </a:t>
            </a:r>
            <a:r>
              <a:rPr lang="en-US" sz="5500" b="1" dirty="0">
                <a:latin typeface="Kokila" panose="020B0604020202020204" pitchFamily="34" charset="0"/>
                <a:cs typeface="Kokila" panose="020B0604020202020204" pitchFamily="34" charset="0"/>
              </a:rPr>
              <a:t>(</a:t>
            </a:r>
            <a:r>
              <a:rPr lang="hi-IN" sz="5500" b="1" dirty="0">
                <a:latin typeface="Kokila" panose="020B0604020202020204" pitchFamily="34" charset="0"/>
                <a:cs typeface="Kokila" panose="020B0604020202020204" pitchFamily="34" charset="0"/>
              </a:rPr>
              <a:t>मोबाईल</a:t>
            </a:r>
            <a:r>
              <a:rPr lang="en-US" sz="5500" b="1" dirty="0">
                <a:latin typeface="Kokila" panose="020B0604020202020204" pitchFamily="34" charset="0"/>
                <a:cs typeface="Kokila" panose="020B0604020202020204" pitchFamily="34" charset="0"/>
              </a:rPr>
              <a:t> </a:t>
            </a:r>
            <a:r>
              <a:rPr lang="en-US" b="1" i="1" dirty="0"/>
              <a:t>App</a:t>
            </a:r>
            <a:r>
              <a:rPr lang="en-US" sz="5500" b="1" dirty="0">
                <a:latin typeface="Kokila" panose="020B0604020202020204" pitchFamily="34" charset="0"/>
                <a:cs typeface="Kokila" panose="020B0604020202020204" pitchFamily="34" charset="0"/>
              </a:rPr>
              <a:t>)</a:t>
            </a:r>
            <a:endParaRPr lang="en-US" sz="5500" b="1" dirty="0"/>
          </a:p>
        </p:txBody>
      </p:sp>
      <p:sp>
        <p:nvSpPr>
          <p:cNvPr id="3" name="Content Placeholder 2">
            <a:extLst>
              <a:ext uri="{FF2B5EF4-FFF2-40B4-BE49-F238E27FC236}">
                <a16:creationId xmlns:a16="http://schemas.microsoft.com/office/drawing/2014/main" id="{E7C52C10-BEF1-4729-0E2E-9427E4F5D023}"/>
              </a:ext>
            </a:extLst>
          </p:cNvPr>
          <p:cNvSpPr>
            <a:spLocks noGrp="1"/>
          </p:cNvSpPr>
          <p:nvPr>
            <p:ph idx="1"/>
          </p:nvPr>
        </p:nvSpPr>
        <p:spPr>
          <a:xfrm>
            <a:off x="891944" y="1895335"/>
            <a:ext cx="11094384" cy="3584838"/>
          </a:xfrm>
        </p:spPr>
        <p:txBody>
          <a:bodyPr>
            <a:normAutofit/>
          </a:bodyPr>
          <a:lstStyle/>
          <a:p>
            <a:pPr marL="0" indent="0">
              <a:buNone/>
            </a:pPr>
            <a:r>
              <a:rPr lang="hi-IN" sz="4000" dirty="0">
                <a:latin typeface="Kokila" panose="020B0604020202020204" pitchFamily="34" charset="0"/>
                <a:cs typeface="Kokila" panose="020B0604020202020204" pitchFamily="34" charset="0"/>
              </a:rPr>
              <a:t>तपाईंले मोबाईल </a:t>
            </a:r>
            <a:r>
              <a:rPr lang="en-US" sz="3300" i="1" dirty="0"/>
              <a:t>mobile app </a:t>
            </a:r>
            <a:r>
              <a:rPr lang="hi-IN" sz="4000" dirty="0">
                <a:latin typeface="Kokila" panose="020B0604020202020204" pitchFamily="34" charset="0"/>
                <a:cs typeface="Kokila" panose="020B0604020202020204" pitchFamily="34" charset="0"/>
              </a:rPr>
              <a:t>मा पनि </a:t>
            </a:r>
            <a:r>
              <a:rPr lang="en-US" sz="3300" b="1" i="1" dirty="0"/>
              <a:t>timely suggestions </a:t>
            </a:r>
            <a:r>
              <a:rPr lang="hi-IN" sz="4000" dirty="0">
                <a:latin typeface="Kokila" panose="020B0604020202020204" pitchFamily="34" charset="0"/>
                <a:cs typeface="Kokila" panose="020B0604020202020204" pitchFamily="34" charset="0"/>
              </a:rPr>
              <a:t>देख्नुहुनेछ ।</a:t>
            </a:r>
            <a:endParaRPr lang="en-US" sz="3300" dirty="0"/>
          </a:p>
        </p:txBody>
      </p:sp>
      <p:sp>
        <p:nvSpPr>
          <p:cNvPr id="4" name="Slide Number Placeholder 3">
            <a:extLst>
              <a:ext uri="{FF2B5EF4-FFF2-40B4-BE49-F238E27FC236}">
                <a16:creationId xmlns:a16="http://schemas.microsoft.com/office/drawing/2014/main" id="{0DDF7F45-EEAA-9FCE-EF8C-31DF40527489}"/>
              </a:ext>
            </a:extLst>
          </p:cNvPr>
          <p:cNvSpPr>
            <a:spLocks noGrp="1"/>
          </p:cNvSpPr>
          <p:nvPr>
            <p:ph type="sldNum" sz="quarter" idx="12"/>
          </p:nvPr>
        </p:nvSpPr>
        <p:spPr/>
        <p:txBody>
          <a:bodyPr/>
          <a:lstStyle/>
          <a:p>
            <a:fld id="{5AE48DDE-99B8-4AE1-A822-D5D33CFFC483}" type="slidenum">
              <a:rPr lang="en-US" smtClean="0"/>
              <a:t>44</a:t>
            </a:fld>
            <a:endParaRPr lang="en-US"/>
          </a:p>
        </p:txBody>
      </p:sp>
      <p:pic>
        <p:nvPicPr>
          <p:cNvPr id="5" name="Graphic 4" descr="Smart Phone with solid fill">
            <a:extLst>
              <a:ext uri="{FF2B5EF4-FFF2-40B4-BE49-F238E27FC236}">
                <a16:creationId xmlns:a16="http://schemas.microsoft.com/office/drawing/2014/main" id="{9EEFF6CB-00CC-6A6E-2FDB-4C90A9F84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178ED9E3-9818-21FA-0B0E-893D9F16B24A}"/>
              </a:ext>
            </a:extLst>
          </p:cNvPr>
          <p:cNvPicPr>
            <a:picLocks noChangeAspect="1"/>
          </p:cNvPicPr>
          <p:nvPr/>
        </p:nvPicPr>
        <p:blipFill rotWithShape="1">
          <a:blip r:embed="rId5">
            <a:extLst>
              <a:ext uri="{28A0092B-C50C-407E-A947-70E740481C1C}">
                <a14:useLocalDpi xmlns:a14="http://schemas.microsoft.com/office/drawing/2010/main" val="0"/>
              </a:ext>
            </a:extLst>
          </a:blip>
          <a:srcRect t="50274" b="10533"/>
          <a:stretch/>
        </p:blipFill>
        <p:spPr bwMode="auto">
          <a:xfrm>
            <a:off x="4608299" y="3252772"/>
            <a:ext cx="2975401" cy="2535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D57D-DEA2-88F1-AE19-125F2F8DB9A7}"/>
              </a:ext>
            </a:extLst>
          </p:cNvPr>
          <p:cNvSpPr>
            <a:spLocks noGrp="1"/>
          </p:cNvSpPr>
          <p:nvPr>
            <p:ph type="title"/>
          </p:nvPr>
        </p:nvSpPr>
        <p:spPr>
          <a:xfrm>
            <a:off x="941369" y="358413"/>
            <a:ext cx="8944555" cy="1063574"/>
          </a:xfrm>
        </p:spPr>
        <p:txBody>
          <a:bodyPr/>
          <a:lstStyle/>
          <a:p>
            <a:r>
              <a:rPr lang="en-US" b="1" i="1" dirty="0"/>
              <a:t>Quick Tasks</a:t>
            </a:r>
          </a:p>
        </p:txBody>
      </p:sp>
      <p:sp>
        <p:nvSpPr>
          <p:cNvPr id="3" name="Content Placeholder 2">
            <a:extLst>
              <a:ext uri="{FF2B5EF4-FFF2-40B4-BE49-F238E27FC236}">
                <a16:creationId xmlns:a16="http://schemas.microsoft.com/office/drawing/2014/main" id="{AF24D638-1337-5706-3FDA-BF8E74E13B4D}"/>
              </a:ext>
            </a:extLst>
          </p:cNvPr>
          <p:cNvSpPr>
            <a:spLocks noGrp="1"/>
          </p:cNvSpPr>
          <p:nvPr>
            <p:ph idx="1"/>
          </p:nvPr>
        </p:nvSpPr>
        <p:spPr>
          <a:xfrm>
            <a:off x="962797" y="1864586"/>
            <a:ext cx="10266405" cy="3584838"/>
          </a:xfrm>
        </p:spPr>
        <p:txBody>
          <a:bodyPr vert="horz" lIns="91440" tIns="45720" rIns="91440" bIns="45720" rtlCol="0" anchor="t">
            <a:normAutofit/>
          </a:bodyPr>
          <a:lstStyle/>
          <a:p>
            <a:pPr marL="0" indent="0">
              <a:buNone/>
            </a:pPr>
            <a:r>
              <a:rPr lang="en-US" sz="3300" b="1" i="1" dirty="0"/>
              <a:t>Quick tasks</a:t>
            </a:r>
            <a:r>
              <a:rPr lang="en-US" sz="3300" i="1" dirty="0"/>
              <a:t> </a:t>
            </a:r>
            <a:r>
              <a:rPr lang="hi-IN" sz="4000" dirty="0">
                <a:latin typeface="Kokila" panose="020B0604020202020204" pitchFamily="34" charset="0"/>
                <a:cs typeface="Kokila" panose="020B0604020202020204" pitchFamily="34" charset="0"/>
              </a:rPr>
              <a:t>ले तपाईंले धेरैजसो गर्नुहुने ३ गतिविधिहरू चाँडै शुरू गर्न सहयोग गर्दछ ।</a:t>
            </a:r>
            <a:r>
              <a:rPr lang="en-US" sz="3300" dirty="0"/>
              <a:t> </a:t>
            </a:r>
          </a:p>
        </p:txBody>
      </p:sp>
      <p:pic>
        <p:nvPicPr>
          <p:cNvPr id="4" name="Picture 3" descr="A screenshot of a phone&#10;&#10;AI-generated content may be incorrect.">
            <a:extLst>
              <a:ext uri="{FF2B5EF4-FFF2-40B4-BE49-F238E27FC236}">
                <a16:creationId xmlns:a16="http://schemas.microsoft.com/office/drawing/2014/main" id="{09A91654-AE13-088B-65DB-2AEA00481720}"/>
              </a:ext>
            </a:extLst>
          </p:cNvPr>
          <p:cNvPicPr>
            <a:picLocks noChangeAspect="1"/>
          </p:cNvPicPr>
          <p:nvPr/>
        </p:nvPicPr>
        <p:blipFill>
          <a:blip r:embed="rId3"/>
          <a:stretch>
            <a:fillRect/>
          </a:stretch>
        </p:blipFill>
        <p:spPr>
          <a:xfrm>
            <a:off x="4704510" y="3669087"/>
            <a:ext cx="4217334" cy="2881592"/>
          </a:xfrm>
          <a:prstGeom prst="rect">
            <a:avLst/>
          </a:prstGeom>
          <a:ln>
            <a:solidFill>
              <a:schemeClr val="tx1"/>
            </a:solidFill>
          </a:ln>
        </p:spPr>
      </p:pic>
      <p:sp>
        <p:nvSpPr>
          <p:cNvPr id="5" name="Slide Number Placeholder 4">
            <a:extLst>
              <a:ext uri="{FF2B5EF4-FFF2-40B4-BE49-F238E27FC236}">
                <a16:creationId xmlns:a16="http://schemas.microsoft.com/office/drawing/2014/main" id="{0B0964F1-0C89-6103-42F6-4075AB42AD66}"/>
              </a:ext>
            </a:extLst>
          </p:cNvPr>
          <p:cNvSpPr>
            <a:spLocks noGrp="1"/>
          </p:cNvSpPr>
          <p:nvPr>
            <p:ph type="sldNum" sz="quarter" idx="12"/>
          </p:nvPr>
        </p:nvSpPr>
        <p:spPr/>
        <p:txBody>
          <a:bodyPr/>
          <a:lstStyle/>
          <a:p>
            <a:fld id="{5AE48DDE-99B8-4AE1-A822-D5D33CFFC483}" type="slidenum">
              <a:rPr lang="en-US" smtClean="0"/>
              <a:t>45</a:t>
            </a:fld>
            <a:endParaRPr lang="en-US"/>
          </a:p>
        </p:txBody>
      </p:sp>
      <p:pic>
        <p:nvPicPr>
          <p:cNvPr id="6" name="Graphic 5" descr="Laptop with solid fill">
            <a:extLst>
              <a:ext uri="{FF2B5EF4-FFF2-40B4-BE49-F238E27FC236}">
                <a16:creationId xmlns:a16="http://schemas.microsoft.com/office/drawing/2014/main" id="{33A0B45A-C9ED-2C2D-4441-FA39C978E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23266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A770-D0BA-F253-B18E-15FD70B473CE}"/>
              </a:ext>
            </a:extLst>
          </p:cNvPr>
          <p:cNvSpPr>
            <a:spLocks noGrp="1"/>
          </p:cNvSpPr>
          <p:nvPr>
            <p:ph type="title"/>
          </p:nvPr>
        </p:nvSpPr>
        <p:spPr>
          <a:xfrm>
            <a:off x="854872" y="284388"/>
            <a:ext cx="8944555" cy="1063574"/>
          </a:xfrm>
        </p:spPr>
        <p:txBody>
          <a:bodyPr>
            <a:normAutofit fontScale="90000"/>
          </a:bodyPr>
          <a:lstStyle/>
          <a:p>
            <a:r>
              <a:rPr lang="en-US" b="1" i="1" dirty="0"/>
              <a:t>Your Top Apps </a:t>
            </a:r>
            <a:r>
              <a:rPr lang="en-US" sz="5500" b="1" dirty="0">
                <a:latin typeface="Kokila" panose="020B0604020202020204" pitchFamily="34" charset="0"/>
                <a:cs typeface="Kokila" panose="020B0604020202020204" pitchFamily="34" charset="0"/>
              </a:rPr>
              <a:t>(</a:t>
            </a:r>
            <a:r>
              <a:rPr lang="hi-IN" sz="5500" b="1" dirty="0">
                <a:latin typeface="Kokila" panose="020B0604020202020204" pitchFamily="34" charset="0"/>
                <a:cs typeface="Kokila" panose="020B0604020202020204" pitchFamily="34" charset="0"/>
              </a:rPr>
              <a:t>तपाईंका मुख्य </a:t>
            </a:r>
            <a:r>
              <a:rPr lang="en-US" sz="4900" b="1" i="1" dirty="0"/>
              <a:t>App</a:t>
            </a:r>
            <a:r>
              <a:rPr lang="hi-IN" sz="5500" b="1" dirty="0">
                <a:latin typeface="Kokila" panose="020B0604020202020204" pitchFamily="34" charset="0"/>
                <a:cs typeface="Kokila" panose="020B0604020202020204" pitchFamily="34" charset="0"/>
              </a:rPr>
              <a:t> हरू</a:t>
            </a:r>
            <a:r>
              <a:rPr lang="en-US" sz="5500" b="1"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49CF5128-820D-6854-788D-7246EF63C694}"/>
              </a:ext>
            </a:extLst>
          </p:cNvPr>
          <p:cNvSpPr>
            <a:spLocks noGrp="1"/>
          </p:cNvSpPr>
          <p:nvPr>
            <p:ph idx="1"/>
          </p:nvPr>
        </p:nvSpPr>
        <p:spPr>
          <a:xfrm>
            <a:off x="4955059" y="2309152"/>
            <a:ext cx="6981568" cy="3584838"/>
          </a:xfrm>
        </p:spPr>
        <p:txBody>
          <a:bodyPr vert="horz" lIns="91440" tIns="45720" rIns="91440" bIns="45720" rtlCol="0" anchor="t">
            <a:normAutofit/>
          </a:bodyPr>
          <a:lstStyle/>
          <a:p>
            <a:pPr marL="0" indent="0">
              <a:buNone/>
            </a:pPr>
            <a:r>
              <a:rPr lang="en-US" sz="3300" b="1" i="1" dirty="0"/>
              <a:t>Your top apps</a:t>
            </a:r>
            <a:r>
              <a:rPr lang="en-US" sz="3300" dirty="0"/>
              <a:t> </a:t>
            </a:r>
            <a:r>
              <a:rPr lang="hi-IN" sz="4000" dirty="0">
                <a:latin typeface="Kokila" panose="020B0604020202020204" pitchFamily="34" charset="0"/>
                <a:cs typeface="Kokila" panose="020B0604020202020204" pitchFamily="34" charset="0"/>
              </a:rPr>
              <a:t>ले ४ वटा मुख्य </a:t>
            </a:r>
            <a:r>
              <a:rPr lang="en-US" sz="3300" i="1" dirty="0"/>
              <a:t>app</a:t>
            </a:r>
            <a:r>
              <a:rPr lang="en-US" sz="4000" i="1" dirty="0"/>
              <a:t> </a:t>
            </a:r>
            <a:r>
              <a:rPr lang="hi-IN" sz="4000" dirty="0">
                <a:latin typeface="Kokila" panose="020B0604020202020204" pitchFamily="34" charset="0"/>
                <a:cs typeface="Kokila" panose="020B0604020202020204" pitchFamily="34" charset="0"/>
              </a:rPr>
              <a:t>का चिन्हहरू देखाउँछ ।</a:t>
            </a:r>
            <a:endParaRPr lang="en-US" sz="3300" dirty="0"/>
          </a:p>
        </p:txBody>
      </p:sp>
      <p:pic>
        <p:nvPicPr>
          <p:cNvPr id="4" name="Picture 3" descr="A screenshot of a phone&#10;&#10;AI-generated content may be incorrect.">
            <a:extLst>
              <a:ext uri="{FF2B5EF4-FFF2-40B4-BE49-F238E27FC236}">
                <a16:creationId xmlns:a16="http://schemas.microsoft.com/office/drawing/2014/main" id="{A4FF0F73-E1D5-1413-1615-4A044E0BC77C}"/>
              </a:ext>
            </a:extLst>
          </p:cNvPr>
          <p:cNvPicPr>
            <a:picLocks noChangeAspect="1"/>
          </p:cNvPicPr>
          <p:nvPr/>
        </p:nvPicPr>
        <p:blipFill>
          <a:blip r:embed="rId3"/>
          <a:stretch>
            <a:fillRect/>
          </a:stretch>
        </p:blipFill>
        <p:spPr>
          <a:xfrm>
            <a:off x="1162518" y="1678957"/>
            <a:ext cx="3488223" cy="4055871"/>
          </a:xfrm>
          <a:prstGeom prst="rect">
            <a:avLst/>
          </a:prstGeom>
          <a:ln>
            <a:solidFill>
              <a:schemeClr val="tx1"/>
            </a:solidFill>
          </a:ln>
        </p:spPr>
      </p:pic>
      <p:sp>
        <p:nvSpPr>
          <p:cNvPr id="5" name="Slide Number Placeholder 4">
            <a:extLst>
              <a:ext uri="{FF2B5EF4-FFF2-40B4-BE49-F238E27FC236}">
                <a16:creationId xmlns:a16="http://schemas.microsoft.com/office/drawing/2014/main" id="{359E3C26-D446-DE89-E5E1-0B0B8413F3F3}"/>
              </a:ext>
            </a:extLst>
          </p:cNvPr>
          <p:cNvSpPr>
            <a:spLocks noGrp="1"/>
          </p:cNvSpPr>
          <p:nvPr>
            <p:ph type="sldNum" sz="quarter" idx="12"/>
          </p:nvPr>
        </p:nvSpPr>
        <p:spPr/>
        <p:txBody>
          <a:bodyPr/>
          <a:lstStyle/>
          <a:p>
            <a:fld id="{5AE48DDE-99B8-4AE1-A822-D5D33CFFC483}" type="slidenum">
              <a:rPr lang="en-US" smtClean="0"/>
              <a:t>46</a:t>
            </a:fld>
            <a:endParaRPr lang="en-US"/>
          </a:p>
        </p:txBody>
      </p:sp>
      <p:pic>
        <p:nvPicPr>
          <p:cNvPr id="6" name="Graphic 5" descr="Laptop with solid fill">
            <a:extLst>
              <a:ext uri="{FF2B5EF4-FFF2-40B4-BE49-F238E27FC236}">
                <a16:creationId xmlns:a16="http://schemas.microsoft.com/office/drawing/2014/main" id="{B285C8DC-91B8-ADED-BA9F-5E89A6AD0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683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normAutofit/>
          </a:bodyPr>
          <a:lstStyle/>
          <a:p>
            <a:r>
              <a:rPr lang="hi-IN" sz="5500" dirty="0">
                <a:latin typeface="Kokila" panose="020B0604020202020204" pitchFamily="34" charset="0"/>
                <a:cs typeface="Kokila" panose="020B0604020202020204" pitchFamily="34" charset="0"/>
              </a:rPr>
              <a:t>प्रश्नहरू?</a:t>
            </a:r>
            <a:endParaRPr lang="en-US" sz="55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47</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noAutofit/>
          </a:bodyPr>
          <a:lstStyle/>
          <a:p>
            <a:r>
              <a:rPr lang="hi-IN" sz="5500" b="1" dirty="0">
                <a:latin typeface="Kokila" panose="020B0604020202020204" pitchFamily="34" charset="0"/>
                <a:cs typeface="Kokila" panose="020B0604020202020204" pitchFamily="34" charset="0"/>
              </a:rPr>
              <a:t>व्यक्तिगत जानकारी कसरी अपडेट गर्ने</a:t>
            </a:r>
            <a:endParaRPr lang="en-US" sz="5500" b="1" dirty="0">
              <a:latin typeface="Kokila" panose="020B0604020202020204" pitchFamily="34" charset="0"/>
              <a:cs typeface="Kokila" panose="020B0604020202020204" pitchFamily="34" charset="0"/>
            </a:endParaRPr>
          </a:p>
        </p:txBody>
      </p:sp>
      <p:sp>
        <p:nvSpPr>
          <p:cNvPr id="6" name="Subtitle 5">
            <a:extLst>
              <a:ext uri="{FF2B5EF4-FFF2-40B4-BE49-F238E27FC236}">
                <a16:creationId xmlns:a16="http://schemas.microsoft.com/office/drawing/2014/main" id="{655987A2-7B98-7314-821B-52BD4F9ACC25}"/>
              </a:ext>
            </a:extLst>
          </p:cNvPr>
          <p:cNvSpPr>
            <a:spLocks noGrp="1"/>
          </p:cNvSpPr>
          <p:nvPr>
            <p:ph idx="1"/>
          </p:nvPr>
        </p:nvSpPr>
        <p:spPr>
          <a:xfrm>
            <a:off x="4994324" y="4074829"/>
            <a:ext cx="6365020" cy="620202"/>
          </a:xfrm>
        </p:spPr>
        <p:txBody>
          <a:bodyPr vert="horz" lIns="91440" tIns="45720" rIns="91440" bIns="45720" rtlCol="0" anchor="t">
            <a:normAutofit/>
          </a:bodyPr>
          <a:lstStyle/>
          <a:p>
            <a:pPr marL="0" indent="0">
              <a:buNone/>
            </a:pPr>
            <a:r>
              <a:rPr lang="hi-IN" dirty="0">
                <a:latin typeface="Kokila" panose="020B0604020202020204" pitchFamily="34" charset="0"/>
                <a:cs typeface="Kokila" panose="020B0604020202020204" pitchFamily="34" charset="0"/>
              </a:rPr>
              <a:t>घरको ठेगाना, फोन नम्बर, व्यक्तिगत ईमेल</a:t>
            </a:r>
            <a:endParaRPr lang="en-US" dirty="0">
              <a:latin typeface="Kokila" panose="020B0604020202020204" pitchFamily="34" charset="0"/>
              <a:cs typeface="Kokila" panose="020B0604020202020204" pitchFamily="34" charset="0"/>
            </a:endParaRP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48</a:t>
            </a:fld>
            <a:endParaRPr lang="en-US"/>
          </a:p>
        </p:txBody>
      </p:sp>
      <p:pic>
        <p:nvPicPr>
          <p:cNvPr id="4" name="Picture 3" descr="Workday Introduces Agent System of Record for AI Workforce Management">
            <a:extLst>
              <a:ext uri="{FF2B5EF4-FFF2-40B4-BE49-F238E27FC236}">
                <a16:creationId xmlns:a16="http://schemas.microsoft.com/office/drawing/2014/main" id="{2CDEA84C-6346-8978-6C9E-40BDBB7C9F9B}"/>
              </a:ext>
            </a:extLst>
          </p:cNvPr>
          <p:cNvPicPr>
            <a:picLocks noChangeAspect="1"/>
          </p:cNvPicPr>
          <p:nvPr/>
        </p:nvPicPr>
        <p:blipFill>
          <a:blip r:embed="rId3"/>
          <a:stretch>
            <a:fillRect/>
          </a:stretch>
        </p:blipFill>
        <p:spPr>
          <a:xfrm>
            <a:off x="6093199" y="5204292"/>
            <a:ext cx="3524250" cy="1514475"/>
          </a:xfrm>
          <a:prstGeom prst="rect">
            <a:avLst/>
          </a:prstGeom>
          <a:ln>
            <a:noFill/>
          </a:ln>
        </p:spPr>
      </p:pic>
    </p:spTree>
    <p:extLst>
      <p:ext uri="{BB962C8B-B14F-4D97-AF65-F5344CB8AC3E}">
        <p14:creationId xmlns:p14="http://schemas.microsoft.com/office/powerpoint/2010/main" val="38907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E60EB3-5FD1-4F37-B080-8DCD8C5AE3ED}"/>
              </a:ext>
            </a:extLst>
          </p:cNvPr>
          <p:cNvSpPr>
            <a:spLocks noGrp="1"/>
          </p:cNvSpPr>
          <p:nvPr>
            <p:ph type="body" sz="quarter" idx="13"/>
          </p:nvPr>
        </p:nvSpPr>
        <p:spPr>
          <a:xfrm>
            <a:off x="1344863" y="1732329"/>
            <a:ext cx="10261600" cy="2782109"/>
          </a:xfrm>
          <a:prstGeom prst="rect">
            <a:avLst/>
          </a:prstGeom>
        </p:spPr>
        <p:txBody>
          <a:bodyPr vert="horz" lIns="91440" tIns="45720" rIns="91440" bIns="45720" rtlCol="0" anchor="t">
            <a:normAutofit/>
          </a:bodyPr>
          <a:lstStyle/>
          <a:p>
            <a:pPr marL="514350" indent="-514350">
              <a:buAutoNum type="arabicPeriod"/>
            </a:pPr>
            <a:r>
              <a:rPr lang="en-US" i="1" dirty="0">
                <a:latin typeface="Red Hat Text"/>
              </a:rPr>
              <a:t>Workday </a:t>
            </a:r>
            <a:r>
              <a:rPr lang="hi-IN" sz="3500" dirty="0">
                <a:latin typeface="Kokila" panose="020B0604020202020204" pitchFamily="34" charset="0"/>
                <a:cs typeface="Kokila" panose="020B0604020202020204" pitchFamily="34" charset="0"/>
              </a:rPr>
              <a:t>को मुख्य पानामा, माथिल्लो दाहिने कुनामा रहेको </a:t>
            </a:r>
            <a:r>
              <a:rPr lang="hi-IN" sz="3500" b="1" dirty="0">
                <a:latin typeface="Kokila" panose="020B0604020202020204" pitchFamily="34" charset="0"/>
                <a:cs typeface="Kokila" panose="020B0604020202020204" pitchFamily="34" charset="0"/>
              </a:rPr>
              <a:t>मान्छेको</a:t>
            </a:r>
            <a:r>
              <a:rPr lang="hi-IN" sz="3500" dirty="0">
                <a:latin typeface="Kokila" panose="020B0604020202020204" pitchFamily="34" charset="0"/>
                <a:cs typeface="Kokila" panose="020B0604020202020204" pitchFamily="34" charset="0"/>
              </a:rPr>
              <a:t> चिन्हमा थिच्नुहोस्</a:t>
            </a:r>
          </a:p>
          <a:p>
            <a:pPr marL="514350" indent="-514350">
              <a:buAutoNum type="arabicPeriod"/>
            </a:pPr>
            <a:r>
              <a:rPr lang="hi-IN" sz="3500" dirty="0">
                <a:latin typeface="Kokila" panose="020B0604020202020204" pitchFamily="34" charset="0"/>
                <a:cs typeface="Kokila" panose="020B0604020202020204" pitchFamily="34" charset="0"/>
              </a:rPr>
              <a:t>यो </a:t>
            </a:r>
            <a:r>
              <a:rPr lang="en-US" b="1" i="1" dirty="0">
                <a:latin typeface="Red Hat Text"/>
              </a:rPr>
              <a:t>Worker Profile</a:t>
            </a:r>
            <a:r>
              <a:rPr lang="en-US" sz="3500" b="1" i="1" dirty="0">
                <a:latin typeface="Kokila" panose="020B0604020202020204" pitchFamily="34" charset="0"/>
                <a:cs typeface="Kokila" panose="020B0604020202020204" pitchFamily="34" charset="0"/>
              </a:rPr>
              <a:t> </a:t>
            </a:r>
            <a:r>
              <a:rPr lang="en-US" sz="3500" b="1" dirty="0">
                <a:latin typeface="Kokila" panose="020B0604020202020204" pitchFamily="34" charset="0"/>
                <a:cs typeface="Kokila" panose="020B0604020202020204" pitchFamily="34" charset="0"/>
              </a:rPr>
              <a:t>(</a:t>
            </a:r>
            <a:r>
              <a:rPr lang="hi-IN" sz="3500" b="1" dirty="0">
                <a:latin typeface="Kokila" panose="020B0604020202020204" pitchFamily="34" charset="0"/>
                <a:cs typeface="Kokila" panose="020B0604020202020204" pitchFamily="34" charset="0"/>
              </a:rPr>
              <a:t>कर्मचारी विवरण</a:t>
            </a:r>
            <a:r>
              <a:rPr lang="en-US" sz="3500" b="1" dirty="0">
                <a:latin typeface="Kokila" panose="020B0604020202020204" pitchFamily="34" charset="0"/>
                <a:cs typeface="Kokila" panose="020B0604020202020204" pitchFamily="34" charset="0"/>
              </a:rPr>
              <a:t>)</a:t>
            </a:r>
            <a:r>
              <a:rPr lang="hi-IN" sz="3500" dirty="0">
                <a:latin typeface="Kokila" panose="020B0604020202020204" pitchFamily="34" charset="0"/>
                <a:cs typeface="Kokila" panose="020B0604020202020204" pitchFamily="34" charset="0"/>
              </a:rPr>
              <a:t> हो ।</a:t>
            </a:r>
            <a:endParaRPr lang="en-US"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48DDE-99B8-4AE1-A822-D5D33CFFC48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4" name="Picture 3" descr="A screenshot of a phone&#10;&#10;AI-generated content may be incorrect.">
            <a:extLst>
              <a:ext uri="{FF2B5EF4-FFF2-40B4-BE49-F238E27FC236}">
                <a16:creationId xmlns:a16="http://schemas.microsoft.com/office/drawing/2014/main" id="{F2F73E86-B9B4-1FB8-8B3C-708768CEDEDD}"/>
              </a:ext>
            </a:extLst>
          </p:cNvPr>
          <p:cNvPicPr>
            <a:picLocks noChangeAspect="1"/>
          </p:cNvPicPr>
          <p:nvPr/>
        </p:nvPicPr>
        <p:blipFill>
          <a:blip r:embed="rId3"/>
          <a:srcRect l="-532" t="1816" r="-492" b="12094"/>
          <a:stretch>
            <a:fillRect/>
          </a:stretch>
        </p:blipFill>
        <p:spPr>
          <a:xfrm>
            <a:off x="2123065" y="3495218"/>
            <a:ext cx="8192934" cy="3227137"/>
          </a:xfrm>
          <a:prstGeom prst="rect">
            <a:avLst/>
          </a:prstGeom>
          <a:ln>
            <a:solidFill>
              <a:schemeClr val="tx1"/>
            </a:solidFill>
          </a:ln>
        </p:spPr>
      </p:pic>
      <p:sp>
        <p:nvSpPr>
          <p:cNvPr id="5" name="Arrow: Down 4">
            <a:extLst>
              <a:ext uri="{FF2B5EF4-FFF2-40B4-BE49-F238E27FC236}">
                <a16:creationId xmlns:a16="http://schemas.microsoft.com/office/drawing/2014/main" id="{FADF7795-C34D-DFF5-BC58-8C112D00796A}"/>
              </a:ext>
            </a:extLst>
          </p:cNvPr>
          <p:cNvSpPr/>
          <p:nvPr/>
        </p:nvSpPr>
        <p:spPr>
          <a:xfrm>
            <a:off x="9809746" y="2324406"/>
            <a:ext cx="516304" cy="1298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3581BB-48EC-E504-E96B-51C41215FAB6}"/>
              </a:ext>
            </a:extLst>
          </p:cNvPr>
          <p:cNvSpPr/>
          <p:nvPr/>
        </p:nvSpPr>
        <p:spPr>
          <a:xfrm>
            <a:off x="4193019" y="4820871"/>
            <a:ext cx="1142128" cy="460551"/>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aptop with solid fill">
            <a:extLst>
              <a:ext uri="{FF2B5EF4-FFF2-40B4-BE49-F238E27FC236}">
                <a16:creationId xmlns:a16="http://schemas.microsoft.com/office/drawing/2014/main" id="{1227C008-DCA5-8F3C-149A-2691FAD77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11" name="Title 1">
            <a:extLst>
              <a:ext uri="{FF2B5EF4-FFF2-40B4-BE49-F238E27FC236}">
                <a16:creationId xmlns:a16="http://schemas.microsoft.com/office/drawing/2014/main" id="{C96A3034-13D2-0C51-3258-15C91DA49FD0}"/>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27510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a:xfrm>
            <a:off x="1067683" y="329010"/>
            <a:ext cx="8944555" cy="1063574"/>
          </a:xfrm>
        </p:spPr>
        <p:txBody>
          <a:bodyPr>
            <a:normAutofit/>
          </a:bodyPr>
          <a:lstStyle/>
          <a:p>
            <a:r>
              <a:rPr lang="hi-IN" sz="5500" b="1" dirty="0">
                <a:latin typeface="Kokila" panose="020B0604020202020204" pitchFamily="34" charset="0"/>
                <a:ea typeface="Noto Sans"/>
                <a:cs typeface="Kokila" panose="020B0604020202020204" pitchFamily="34" charset="0"/>
              </a:rPr>
              <a:t>सिक्ने उद्देश्यहरू</a:t>
            </a:r>
            <a:endParaRPr lang="en-US" sz="5500" b="1" dirty="0">
              <a:latin typeface="Kokila" panose="020B0604020202020204" pitchFamily="34" charset="0"/>
              <a:cs typeface="Kokila" panose="020B0604020202020204" pitchFamily="34" charset="0"/>
            </a:endParaRPr>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067683" y="1965325"/>
            <a:ext cx="10387718" cy="4063511"/>
          </a:xfrm>
        </p:spPr>
        <p:txBody>
          <a:bodyPr lIns="91440" tIns="45720" rIns="91440" bIns="45720" anchor="t">
            <a:normAutofit/>
          </a:bodyPr>
          <a:lstStyle/>
          <a:p>
            <a:pPr marL="0" indent="0">
              <a:lnSpc>
                <a:spcPct val="150000"/>
              </a:lnSpc>
              <a:spcBef>
                <a:spcPts val="0"/>
              </a:spcBef>
              <a:buNone/>
            </a:pPr>
            <a:r>
              <a:rPr lang="hi-IN" sz="4200" dirty="0">
                <a:latin typeface="Kokila" panose="020B0604020202020204" pitchFamily="34" charset="0"/>
                <a:cs typeface="Kokila" panose="020B0604020202020204" pitchFamily="34" charset="0"/>
              </a:rPr>
              <a:t>आजको बैठकको अन्त्यसम्ममा तपाईंले यी कामहरू गर्न सक्नुहुनेछ:</a:t>
            </a:r>
            <a:endParaRPr lang="en-US" sz="4200" dirty="0">
              <a:latin typeface="Kokila" panose="020B0604020202020204" pitchFamily="34" charset="0"/>
              <a:cs typeface="Kokila" panose="020B0604020202020204" pitchFamily="34" charset="0"/>
            </a:endParaRPr>
          </a:p>
          <a:p>
            <a:pPr lvl="1">
              <a:lnSpc>
                <a:spcPct val="150000"/>
              </a:lnSpc>
              <a:spcBef>
                <a:spcPts val="0"/>
              </a:spcBef>
            </a:pPr>
            <a:r>
              <a:rPr lang="hi-IN" sz="4200" dirty="0">
                <a:latin typeface="Kokila" panose="020B0604020202020204" pitchFamily="34" charset="0"/>
                <a:cs typeface="Kokila" panose="020B0604020202020204" pitchFamily="34" charset="0"/>
              </a:rPr>
              <a:t>फोन वा कम्प्युटर मार्फत </a:t>
            </a:r>
            <a:r>
              <a:rPr lang="en-US" sz="3300" i="1" dirty="0"/>
              <a:t>Workday </a:t>
            </a:r>
            <a:r>
              <a:rPr lang="hi-IN" sz="4200" dirty="0">
                <a:latin typeface="Kokila" panose="020B0604020202020204" pitchFamily="34" charset="0"/>
                <a:cs typeface="Kokila" panose="020B0604020202020204" pitchFamily="34" charset="0"/>
              </a:rPr>
              <a:t>मा लग ईन गर्ने</a:t>
            </a:r>
            <a:endParaRPr lang="en-US" sz="4200" dirty="0">
              <a:latin typeface="Kokila" panose="020B0604020202020204" pitchFamily="34" charset="0"/>
              <a:cs typeface="Kokila" panose="020B0604020202020204" pitchFamily="34" charset="0"/>
            </a:endParaRPr>
          </a:p>
          <a:p>
            <a:pPr lvl="1">
              <a:lnSpc>
                <a:spcPct val="150000"/>
              </a:lnSpc>
              <a:spcBef>
                <a:spcPts val="0"/>
              </a:spcBef>
            </a:pPr>
            <a:r>
              <a:rPr lang="hi-IN" sz="4200" dirty="0">
                <a:latin typeface="Kokila" panose="020B0604020202020204" pitchFamily="34" charset="0"/>
                <a:cs typeface="Kokila" panose="020B0604020202020204" pitchFamily="34" charset="0"/>
              </a:rPr>
              <a:t>मुख्य पाना चलाउने</a:t>
            </a:r>
            <a:endParaRPr lang="en-US" sz="3300" dirty="0"/>
          </a:p>
          <a:p>
            <a:pPr lvl="1">
              <a:lnSpc>
                <a:spcPct val="150000"/>
              </a:lnSpc>
              <a:spcBef>
                <a:spcPts val="0"/>
              </a:spcBef>
            </a:pPr>
            <a:r>
              <a:rPr lang="hi-IN" sz="4200" dirty="0">
                <a:latin typeface="Kokila" panose="020B0604020202020204" pitchFamily="34" charset="0"/>
                <a:cs typeface="Kokila" panose="020B0604020202020204" pitchFamily="34" charset="0"/>
              </a:rPr>
              <a:t>व्यक्तिगत जानकारी अपडेट गर्ने</a:t>
            </a:r>
            <a:endParaRPr lang="en-US" sz="3300" dirty="0"/>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8477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AI-generated content may be incorrect.">
            <a:extLst>
              <a:ext uri="{FF2B5EF4-FFF2-40B4-BE49-F238E27FC236}">
                <a16:creationId xmlns:a16="http://schemas.microsoft.com/office/drawing/2014/main" id="{ECBFFAB5-6A3B-25CE-5A72-FBB88334EFB4}"/>
              </a:ext>
            </a:extLst>
          </p:cNvPr>
          <p:cNvPicPr>
            <a:picLocks noChangeAspect="1"/>
          </p:cNvPicPr>
          <p:nvPr/>
        </p:nvPicPr>
        <p:blipFill>
          <a:blip r:embed="rId3"/>
          <a:stretch>
            <a:fillRect/>
          </a:stretch>
        </p:blipFill>
        <p:spPr>
          <a:xfrm>
            <a:off x="1513114" y="2861991"/>
            <a:ext cx="9590315" cy="3996962"/>
          </a:xfrm>
          <a:prstGeom prst="rect">
            <a:avLst/>
          </a:prstGeom>
          <a:ln>
            <a:solidFill>
              <a:schemeClr val="tx1"/>
            </a:solidFill>
          </a:ln>
        </p:spPr>
      </p:pic>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2623930" y="2289975"/>
            <a:ext cx="4398662" cy="3886987"/>
          </a:xfrm>
        </p:spPr>
        <p:txBody>
          <a:bodyPr vert="horz" lIns="91440" tIns="45720" rIns="91440" bIns="45720" rtlCol="0" anchor="t">
            <a:normAutofit/>
          </a:bodyPr>
          <a:lstStyle/>
          <a:p>
            <a:pPr marL="0" indent="0">
              <a:buNone/>
            </a:pPr>
            <a:r>
              <a:rPr lang="en-US" dirty="0"/>
              <a:t>2. </a:t>
            </a:r>
            <a:r>
              <a:rPr lang="en-US" b="1" i="1" dirty="0"/>
              <a:t>View Profile </a:t>
            </a:r>
            <a:r>
              <a:rPr lang="hi-IN" sz="3500" dirty="0">
                <a:latin typeface="Kokila" panose="020B0604020202020204" pitchFamily="34" charset="0"/>
                <a:cs typeface="Kokila" panose="020B0604020202020204" pitchFamily="34" charset="0"/>
              </a:rPr>
              <a:t>मा थिच्नुहोस्</a:t>
            </a:r>
            <a:endParaRPr lang="en-US" sz="3500" dirty="0">
              <a:latin typeface="Kokila" panose="020B0604020202020204" pitchFamily="34" charset="0"/>
              <a:cs typeface="Kokila" panose="020B0604020202020204" pitchFamily="34" charset="0"/>
            </a:endParaRPr>
          </a:p>
        </p:txBody>
      </p:sp>
      <p:sp>
        <p:nvSpPr>
          <p:cNvPr id="5" name="Rectangle 4">
            <a:extLst>
              <a:ext uri="{FF2B5EF4-FFF2-40B4-BE49-F238E27FC236}">
                <a16:creationId xmlns:a16="http://schemas.microsoft.com/office/drawing/2014/main" id="{88190415-BD1F-5A88-B5D2-B1C520D494D1}"/>
              </a:ext>
            </a:extLst>
          </p:cNvPr>
          <p:cNvSpPr/>
          <p:nvPr/>
        </p:nvSpPr>
        <p:spPr>
          <a:xfrm>
            <a:off x="9338682" y="3819969"/>
            <a:ext cx="1726933" cy="245903"/>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050" b="1"/>
              <a:t>Your Name</a:t>
            </a:r>
          </a:p>
        </p:txBody>
      </p:sp>
      <p:sp>
        <p:nvSpPr>
          <p:cNvPr id="8" name="Arrow: Down 7">
            <a:extLst>
              <a:ext uri="{FF2B5EF4-FFF2-40B4-BE49-F238E27FC236}">
                <a16:creationId xmlns:a16="http://schemas.microsoft.com/office/drawing/2014/main" id="{ED0B3735-5E4F-CC78-3298-224AAD1C0512}"/>
              </a:ext>
            </a:extLst>
          </p:cNvPr>
          <p:cNvSpPr/>
          <p:nvPr/>
        </p:nvSpPr>
        <p:spPr>
          <a:xfrm>
            <a:off x="9940375" y="2411492"/>
            <a:ext cx="516304" cy="16578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ECDBE247-C002-B72F-33BC-920D8ED2A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4A909D74-B0A5-C4D0-1BEF-8A977FDF25C4}"/>
              </a:ext>
            </a:extLst>
          </p:cNvPr>
          <p:cNvSpPr>
            <a:spLocks noGrp="1"/>
          </p:cNvSpPr>
          <p:nvPr>
            <p:ph type="sldNum" sz="quarter" idx="12"/>
          </p:nvPr>
        </p:nvSpPr>
        <p:spPr/>
        <p:txBody>
          <a:bodyPr/>
          <a:lstStyle/>
          <a:p>
            <a:fld id="{5AE48DDE-99B8-4AE1-A822-D5D33CFFC483}" type="slidenum">
              <a:rPr lang="en-US" smtClean="0"/>
              <a:t>50</a:t>
            </a:fld>
            <a:endParaRPr lang="en-US"/>
          </a:p>
        </p:txBody>
      </p:sp>
      <p:sp>
        <p:nvSpPr>
          <p:cNvPr id="11" name="Title 1">
            <a:extLst>
              <a:ext uri="{FF2B5EF4-FFF2-40B4-BE49-F238E27FC236}">
                <a16:creationId xmlns:a16="http://schemas.microsoft.com/office/drawing/2014/main" id="{0913E679-0347-10E0-1C0E-EA9789EAAF75}"/>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343240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59B4C-EA2B-B7C1-386D-B0F7143461C5}"/>
              </a:ext>
            </a:extLst>
          </p:cNvPr>
          <p:cNvSpPr>
            <a:spLocks noGrp="1"/>
          </p:cNvSpPr>
          <p:nvPr>
            <p:ph type="body" sz="quarter" idx="13"/>
          </p:nvPr>
        </p:nvSpPr>
        <p:spPr>
          <a:xfrm>
            <a:off x="856571" y="1931761"/>
            <a:ext cx="10237332" cy="2586946"/>
          </a:xfrm>
        </p:spPr>
        <p:txBody>
          <a:bodyPr vert="horz" lIns="91440" tIns="45720" rIns="91440" bIns="45720" rtlCol="0" anchor="t">
            <a:normAutofit/>
          </a:bodyPr>
          <a:lstStyle/>
          <a:p>
            <a:pPr marL="0" indent="0">
              <a:buNone/>
            </a:pPr>
            <a:r>
              <a:rPr lang="en-US" dirty="0">
                <a:latin typeface="Red Hat Text"/>
              </a:rPr>
              <a:t>3. </a:t>
            </a:r>
            <a:r>
              <a:rPr lang="hi-IN" sz="3500" dirty="0">
                <a:latin typeface="Kokila" panose="020B0604020202020204" pitchFamily="34" charset="0"/>
                <a:cs typeface="Kokila" panose="020B0604020202020204" pitchFamily="34" charset="0"/>
              </a:rPr>
              <a:t>स्क्रीनको देब्रे पट्टी रहेको रातो बाकसबाट </a:t>
            </a:r>
            <a:r>
              <a:rPr lang="en-US" b="1" i="1" dirty="0">
                <a:latin typeface="Red Hat Text"/>
              </a:rPr>
              <a:t>Contact</a:t>
            </a:r>
            <a:r>
              <a:rPr lang="en-US" i="1" dirty="0">
                <a:latin typeface="Red Hat Text"/>
              </a:rPr>
              <a:t> </a:t>
            </a:r>
            <a:r>
              <a:rPr lang="hi-IN" sz="3500" dirty="0">
                <a:latin typeface="Kokila" panose="020B0604020202020204" pitchFamily="34" charset="0"/>
                <a:cs typeface="Kokila" panose="020B0604020202020204" pitchFamily="34" charset="0"/>
              </a:rPr>
              <a:t>मा थिच्नुहोस्</a:t>
            </a:r>
            <a:endParaRPr lang="en-US" dirty="0">
              <a:latin typeface="Red Hat Text"/>
            </a:endParaRPr>
          </a:p>
        </p:txBody>
      </p:sp>
      <p:pic>
        <p:nvPicPr>
          <p:cNvPr id="6" name="Picture 5" descr="A screenshot of a computer&#10;&#10;AI-generated content may be incorrect.">
            <a:extLst>
              <a:ext uri="{FF2B5EF4-FFF2-40B4-BE49-F238E27FC236}">
                <a16:creationId xmlns:a16="http://schemas.microsoft.com/office/drawing/2014/main" id="{1A288095-BA70-98CD-C45B-58F61F99C365}"/>
              </a:ext>
            </a:extLst>
          </p:cNvPr>
          <p:cNvPicPr>
            <a:picLocks noChangeAspect="1"/>
          </p:cNvPicPr>
          <p:nvPr/>
        </p:nvPicPr>
        <p:blipFill>
          <a:blip r:embed="rId3"/>
          <a:stretch>
            <a:fillRect/>
          </a:stretch>
        </p:blipFill>
        <p:spPr>
          <a:xfrm>
            <a:off x="1918344" y="2716027"/>
            <a:ext cx="8828315" cy="3605359"/>
          </a:xfrm>
          <a:prstGeom prst="rect">
            <a:avLst/>
          </a:prstGeom>
          <a:ln>
            <a:solidFill>
              <a:schemeClr val="tx1"/>
            </a:solidFill>
          </a:ln>
        </p:spPr>
      </p:pic>
      <p:sp>
        <p:nvSpPr>
          <p:cNvPr id="8" name="Arrow: Left 7">
            <a:extLst>
              <a:ext uri="{FF2B5EF4-FFF2-40B4-BE49-F238E27FC236}">
                <a16:creationId xmlns:a16="http://schemas.microsoft.com/office/drawing/2014/main" id="{84A00ACF-06B9-BF54-D25C-9A56D8220414}"/>
              </a:ext>
            </a:extLst>
          </p:cNvPr>
          <p:cNvSpPr/>
          <p:nvPr/>
        </p:nvSpPr>
        <p:spPr>
          <a:xfrm rot="10800000">
            <a:off x="774873" y="5471651"/>
            <a:ext cx="1225169" cy="297100"/>
          </a:xfrm>
          <a:prstGeom prst="lef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13FA305B-C117-0967-F7CA-213175F33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5" name="Slide Number Placeholder 4">
            <a:extLst>
              <a:ext uri="{FF2B5EF4-FFF2-40B4-BE49-F238E27FC236}">
                <a16:creationId xmlns:a16="http://schemas.microsoft.com/office/drawing/2014/main" id="{61B27719-B55F-61A1-BCEF-07DE2E30D21F}"/>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51</a:t>
            </a:fld>
            <a:endParaRPr lang="en-US"/>
          </a:p>
        </p:txBody>
      </p:sp>
      <p:sp>
        <p:nvSpPr>
          <p:cNvPr id="7" name="Rectangle: Rounded Corners 6">
            <a:extLst>
              <a:ext uri="{FF2B5EF4-FFF2-40B4-BE49-F238E27FC236}">
                <a16:creationId xmlns:a16="http://schemas.microsoft.com/office/drawing/2014/main" id="{F3774F08-68EA-522E-B172-DB50E8427B1F}"/>
              </a:ext>
            </a:extLst>
          </p:cNvPr>
          <p:cNvSpPr/>
          <p:nvPr/>
        </p:nvSpPr>
        <p:spPr>
          <a:xfrm>
            <a:off x="5648960" y="3007360"/>
            <a:ext cx="650240" cy="101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7E33E8-D99F-7705-7F12-14D8BCE4BD82}"/>
              </a:ext>
            </a:extLst>
          </p:cNvPr>
          <p:cNvSpPr/>
          <p:nvPr/>
        </p:nvSpPr>
        <p:spPr>
          <a:xfrm>
            <a:off x="8209280" y="3429000"/>
            <a:ext cx="2286000" cy="10109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A5D3777-0A81-6D52-92A3-A2F12DB4E834}"/>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26414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2CCB78-5AC3-455B-AA5D-86ED24E8E458}"/>
              </a:ext>
            </a:extLst>
          </p:cNvPr>
          <p:cNvSpPr>
            <a:spLocks noGrp="1"/>
          </p:cNvSpPr>
          <p:nvPr>
            <p:ph type="body" sz="quarter" idx="13"/>
          </p:nvPr>
        </p:nvSpPr>
        <p:spPr>
          <a:xfrm>
            <a:off x="1130957" y="1943058"/>
            <a:ext cx="8691562" cy="2630488"/>
          </a:xfrm>
        </p:spPr>
        <p:txBody>
          <a:bodyPr vert="horz" lIns="91440" tIns="45720" rIns="91440" bIns="45720" rtlCol="0" anchor="t">
            <a:normAutofit/>
          </a:bodyPr>
          <a:lstStyle/>
          <a:p>
            <a:pPr marL="0" indent="0">
              <a:buNone/>
            </a:pPr>
            <a:r>
              <a:rPr lang="hi-IN" sz="3200" dirty="0">
                <a:latin typeface="Kokila" panose="020B0604020202020204" pitchFamily="34" charset="0"/>
                <a:cs typeface="Kokila" panose="020B0604020202020204" pitchFamily="34" charset="0"/>
              </a:rPr>
              <a:t>यदि तपाईंले </a:t>
            </a:r>
            <a:r>
              <a:rPr lang="en-US" b="1" i="1" dirty="0">
                <a:latin typeface="Red Hat Text"/>
              </a:rPr>
              <a:t>Contact </a:t>
            </a:r>
            <a:r>
              <a:rPr lang="hi-IN" sz="3200" dirty="0">
                <a:latin typeface="Kokila" panose="020B0604020202020204" pitchFamily="34" charset="0"/>
                <a:cs typeface="Kokila" panose="020B0604020202020204" pitchFamily="34" charset="0"/>
              </a:rPr>
              <a:t>भेट्नुभएन भने, </a:t>
            </a:r>
            <a:r>
              <a:rPr lang="en-US" b="1" i="1" dirty="0">
                <a:latin typeface="Red Hat Text"/>
              </a:rPr>
              <a:t>More </a:t>
            </a:r>
            <a:r>
              <a:rPr lang="hi-IN" sz="3200" dirty="0">
                <a:latin typeface="Kokila" panose="020B0604020202020204" pitchFamily="34" charset="0"/>
                <a:cs typeface="Kokila" panose="020B0604020202020204" pitchFamily="34" charset="0"/>
              </a:rPr>
              <a:t>मा थिच्नुहोस्</a:t>
            </a:r>
            <a:endParaRPr lang="en-US" dirty="0">
              <a:latin typeface="Red Hat Text"/>
            </a:endParaRPr>
          </a:p>
        </p:txBody>
      </p:sp>
      <p:pic>
        <p:nvPicPr>
          <p:cNvPr id="5" name="Picture 4" descr="A screenshot of a phone&#10;&#10;AI-generated content may be incorrect.">
            <a:extLst>
              <a:ext uri="{FF2B5EF4-FFF2-40B4-BE49-F238E27FC236}">
                <a16:creationId xmlns:a16="http://schemas.microsoft.com/office/drawing/2014/main" id="{FAC16F55-D5DC-93CE-5535-50E1E005626B}"/>
              </a:ext>
            </a:extLst>
          </p:cNvPr>
          <p:cNvPicPr>
            <a:picLocks noChangeAspect="1"/>
          </p:cNvPicPr>
          <p:nvPr/>
        </p:nvPicPr>
        <p:blipFill>
          <a:blip r:embed="rId3"/>
          <a:srcRect t="29220"/>
          <a:stretch/>
        </p:blipFill>
        <p:spPr>
          <a:xfrm>
            <a:off x="4543065" y="2818056"/>
            <a:ext cx="3104637" cy="3746574"/>
          </a:xfrm>
          <a:prstGeom prst="rect">
            <a:avLst/>
          </a:prstGeom>
          <a:ln>
            <a:solidFill>
              <a:schemeClr val="tx1"/>
            </a:solidFill>
          </a:ln>
        </p:spPr>
      </p:pic>
      <p:sp>
        <p:nvSpPr>
          <p:cNvPr id="7" name="Arrow: Right 6">
            <a:extLst>
              <a:ext uri="{FF2B5EF4-FFF2-40B4-BE49-F238E27FC236}">
                <a16:creationId xmlns:a16="http://schemas.microsoft.com/office/drawing/2014/main" id="{FAC31A48-6CC7-D8D3-2257-2DF85FA240C5}"/>
              </a:ext>
            </a:extLst>
          </p:cNvPr>
          <p:cNvSpPr/>
          <p:nvPr/>
        </p:nvSpPr>
        <p:spPr>
          <a:xfrm>
            <a:off x="3238672" y="5916020"/>
            <a:ext cx="2238066" cy="512207"/>
          </a:xfrm>
          <a:prstGeom prst="righ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9AA56BC6-E143-57F2-3C88-E2FFE6130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5D16CCA-755F-75E5-DAF6-479156CB4010}"/>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52</a:t>
            </a:fld>
            <a:endParaRPr lang="en-US"/>
          </a:p>
        </p:txBody>
      </p:sp>
      <p:sp>
        <p:nvSpPr>
          <p:cNvPr id="14" name="Title 1">
            <a:extLst>
              <a:ext uri="{FF2B5EF4-FFF2-40B4-BE49-F238E27FC236}">
                <a16:creationId xmlns:a16="http://schemas.microsoft.com/office/drawing/2014/main" id="{5AD8321B-3607-4473-1A1A-6D418FD77620}"/>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212298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745EC843-029C-97CC-43A7-1086718C00F3}"/>
              </a:ext>
            </a:extLst>
          </p:cNvPr>
          <p:cNvSpPr>
            <a:spLocks noGrp="1"/>
          </p:cNvSpPr>
          <p:nvPr>
            <p:ph sz="half" idx="1"/>
          </p:nvPr>
        </p:nvSpPr>
        <p:spPr>
          <a:xfrm>
            <a:off x="2623929" y="2289975"/>
            <a:ext cx="8733881" cy="3886987"/>
          </a:xfrm>
        </p:spPr>
        <p:txBody>
          <a:bodyPr/>
          <a:lstStyle/>
          <a:p>
            <a:pPr marL="0" indent="0">
              <a:buNone/>
            </a:pPr>
            <a:r>
              <a:rPr lang="en-US" dirty="0"/>
              <a:t>4. </a:t>
            </a:r>
            <a:r>
              <a:rPr lang="en-US" b="1" i="1" dirty="0"/>
              <a:t>Edit </a:t>
            </a:r>
            <a:r>
              <a:rPr lang="hi-IN" sz="3500" dirty="0">
                <a:latin typeface="Kokila" panose="020B0604020202020204" pitchFamily="34" charset="0"/>
                <a:cs typeface="Kokila" panose="020B0604020202020204" pitchFamily="34" charset="0"/>
              </a:rPr>
              <a:t>थिच्नुहोस्</a:t>
            </a:r>
            <a:endParaRPr lang="en-US" sz="3500" b="1" i="1" dirty="0"/>
          </a:p>
          <a:p>
            <a:pPr marL="0" indent="0">
              <a:buNone/>
            </a:pPr>
            <a:endParaRPr lang="en-US" dirty="0"/>
          </a:p>
          <a:p>
            <a:pPr marL="0" indent="0">
              <a:buNone/>
            </a:pPr>
            <a:endParaRPr lang="en-US" dirty="0"/>
          </a:p>
          <a:p>
            <a:pPr marL="0" indent="0">
              <a:buNone/>
            </a:pPr>
            <a:r>
              <a:rPr lang="en-US" dirty="0"/>
              <a:t>5. </a:t>
            </a:r>
            <a:r>
              <a:rPr lang="en-US" b="1" i="1" dirty="0"/>
              <a:t>Change My Home Contact Information </a:t>
            </a:r>
            <a:r>
              <a:rPr lang="hi-IN" sz="3500" dirty="0">
                <a:latin typeface="Kokila" panose="020B0604020202020204" pitchFamily="34" charset="0"/>
                <a:cs typeface="Kokila" panose="020B0604020202020204" pitchFamily="34" charset="0"/>
              </a:rPr>
              <a:t>थिच्नुहोस्</a:t>
            </a:r>
            <a:endParaRPr lang="en-US" sz="3500" b="1" i="1" dirty="0"/>
          </a:p>
          <a:p>
            <a:pPr marL="0" indent="0">
              <a:buNone/>
            </a:pPr>
            <a:endParaRPr lang="en-US" dirty="0"/>
          </a:p>
        </p:txBody>
      </p:sp>
      <p:pic>
        <p:nvPicPr>
          <p:cNvPr id="7" name="Picture 6">
            <a:extLst>
              <a:ext uri="{FF2B5EF4-FFF2-40B4-BE49-F238E27FC236}">
                <a16:creationId xmlns:a16="http://schemas.microsoft.com/office/drawing/2014/main" id="{DC5AE805-1A88-253C-9C97-8349BAD41AA9}"/>
              </a:ext>
            </a:extLst>
          </p:cNvPr>
          <p:cNvPicPr>
            <a:picLocks noChangeAspect="1"/>
          </p:cNvPicPr>
          <p:nvPr/>
        </p:nvPicPr>
        <p:blipFill>
          <a:blip r:embed="rId3"/>
          <a:stretch>
            <a:fillRect/>
          </a:stretch>
        </p:blipFill>
        <p:spPr>
          <a:xfrm>
            <a:off x="2623929" y="2806284"/>
            <a:ext cx="2553056" cy="781159"/>
          </a:xfrm>
          <a:prstGeom prst="rect">
            <a:avLst/>
          </a:prstGeom>
          <a:ln>
            <a:solidFill>
              <a:schemeClr val="tx1"/>
            </a:solidFill>
          </a:ln>
        </p:spPr>
      </p:pic>
      <p:pic>
        <p:nvPicPr>
          <p:cNvPr id="9" name="Picture 8">
            <a:extLst>
              <a:ext uri="{FF2B5EF4-FFF2-40B4-BE49-F238E27FC236}">
                <a16:creationId xmlns:a16="http://schemas.microsoft.com/office/drawing/2014/main" id="{E8F87A45-F81C-CA6A-78EF-0D31BB462293}"/>
              </a:ext>
            </a:extLst>
          </p:cNvPr>
          <p:cNvPicPr>
            <a:picLocks noChangeAspect="1"/>
          </p:cNvPicPr>
          <p:nvPr/>
        </p:nvPicPr>
        <p:blipFill>
          <a:blip r:embed="rId4"/>
          <a:stretch>
            <a:fillRect/>
          </a:stretch>
        </p:blipFill>
        <p:spPr>
          <a:xfrm>
            <a:off x="2739596" y="4370616"/>
            <a:ext cx="3315163" cy="971686"/>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31FFDE77-CD43-6922-09FF-A2577BFDC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39D827C7-D094-6B94-1051-D5C993CD4080}"/>
              </a:ext>
            </a:extLst>
          </p:cNvPr>
          <p:cNvSpPr>
            <a:spLocks noGrp="1"/>
          </p:cNvSpPr>
          <p:nvPr>
            <p:ph type="sldNum" sz="quarter" idx="12"/>
          </p:nvPr>
        </p:nvSpPr>
        <p:spPr/>
        <p:txBody>
          <a:bodyPr/>
          <a:lstStyle/>
          <a:p>
            <a:fld id="{5AE48DDE-99B8-4AE1-A822-D5D33CFFC483}" type="slidenum">
              <a:rPr lang="en-US" smtClean="0"/>
              <a:t>53</a:t>
            </a:fld>
            <a:endParaRPr lang="en-US"/>
          </a:p>
        </p:txBody>
      </p:sp>
      <p:sp>
        <p:nvSpPr>
          <p:cNvPr id="11" name="Title 1">
            <a:extLst>
              <a:ext uri="{FF2B5EF4-FFF2-40B4-BE49-F238E27FC236}">
                <a16:creationId xmlns:a16="http://schemas.microsoft.com/office/drawing/2014/main" id="{CDEBC087-19AF-F696-9780-51A005DC93FD}"/>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420651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9DBB33-B74F-4B9A-3635-937190835738}"/>
              </a:ext>
            </a:extLst>
          </p:cNvPr>
          <p:cNvSpPr>
            <a:spLocks noGrp="1"/>
          </p:cNvSpPr>
          <p:nvPr>
            <p:ph sz="half" idx="1"/>
          </p:nvPr>
        </p:nvSpPr>
        <p:spPr>
          <a:xfrm>
            <a:off x="1545396" y="1739301"/>
            <a:ext cx="9720264" cy="3886987"/>
          </a:xfrm>
        </p:spPr>
        <p:txBody>
          <a:bodyPr vert="horz" lIns="91440" tIns="45720" rIns="91440" bIns="45720" rtlCol="0" anchor="t">
            <a:normAutofit/>
          </a:bodyPr>
          <a:lstStyle/>
          <a:p>
            <a:pPr marL="0" indent="0">
              <a:buNone/>
            </a:pPr>
            <a:r>
              <a:rPr lang="en-US" sz="2400" dirty="0"/>
              <a:t>6. </a:t>
            </a:r>
            <a:r>
              <a:rPr lang="hi-IN" sz="3200" dirty="0">
                <a:latin typeface="Kokila" panose="020B0604020202020204" pitchFamily="34" charset="0"/>
                <a:cs typeface="Kokila" panose="020B0604020202020204" pitchFamily="34" charset="0"/>
              </a:rPr>
              <a:t>नयाँ ठेगाना, फोन नम्बर वा ईमेल राख्नको लागि </a:t>
            </a:r>
            <a:r>
              <a:rPr lang="en-US" sz="2400" b="1" i="1" dirty="0"/>
              <a:t>Add </a:t>
            </a:r>
            <a:r>
              <a:rPr lang="hi-IN" sz="3200" dirty="0">
                <a:latin typeface="Kokila" panose="020B0604020202020204" pitchFamily="34" charset="0"/>
                <a:cs typeface="Kokila" panose="020B0604020202020204" pitchFamily="34" charset="0"/>
              </a:rPr>
              <a:t>मा थिच्नुहोस्</a:t>
            </a:r>
            <a:endParaRPr lang="en-US" sz="2400" dirty="0"/>
          </a:p>
          <a:p>
            <a:pPr marL="0" indent="0">
              <a:buNone/>
            </a:pPr>
            <a:r>
              <a:rPr lang="hi-IN" sz="3200" dirty="0">
                <a:latin typeface="Kokila" panose="020B0604020202020204" pitchFamily="34" charset="0"/>
                <a:cs typeface="Kokila" panose="020B0604020202020204" pitchFamily="34" charset="0"/>
              </a:rPr>
              <a:t>देख्नुहुने ठेगाना, फोन नम्बर वा ईमेल बदल्न </a:t>
            </a:r>
            <a:r>
              <a:rPr lang="en-US" sz="2400" b="1" i="1" dirty="0"/>
              <a:t>Edit</a:t>
            </a:r>
            <a:r>
              <a:rPr lang="en-US" sz="2400" i="1" dirty="0"/>
              <a:t> </a:t>
            </a:r>
            <a:r>
              <a:rPr lang="hi-IN" sz="3200" dirty="0">
                <a:latin typeface="Kokila" panose="020B0604020202020204" pitchFamily="34" charset="0"/>
                <a:cs typeface="Kokila" panose="020B0604020202020204" pitchFamily="34" charset="0"/>
              </a:rPr>
              <a:t>(पेन्सीलको चिन्ह) मा थिच्नुहोस् ।</a:t>
            </a: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7" name="Picture 6">
            <a:extLst>
              <a:ext uri="{FF2B5EF4-FFF2-40B4-BE49-F238E27FC236}">
                <a16:creationId xmlns:a16="http://schemas.microsoft.com/office/drawing/2014/main" id="{50A90507-DF44-D253-A67E-6CC696D346B1}"/>
              </a:ext>
            </a:extLst>
          </p:cNvPr>
          <p:cNvPicPr>
            <a:picLocks noChangeAspect="1"/>
          </p:cNvPicPr>
          <p:nvPr/>
        </p:nvPicPr>
        <p:blipFill>
          <a:blip r:embed="rId3"/>
          <a:stretch>
            <a:fillRect/>
          </a:stretch>
        </p:blipFill>
        <p:spPr>
          <a:xfrm>
            <a:off x="3597104" y="3064043"/>
            <a:ext cx="5616848" cy="3576547"/>
          </a:xfrm>
          <a:prstGeom prst="rect">
            <a:avLst/>
          </a:prstGeom>
          <a:noFill/>
          <a:ln>
            <a:solidFill>
              <a:schemeClr val="tx1"/>
            </a:solidFill>
          </a:ln>
        </p:spPr>
      </p:pic>
      <p:sp>
        <p:nvSpPr>
          <p:cNvPr id="8" name="Rectangle: Rounded Corners 7">
            <a:extLst>
              <a:ext uri="{FF2B5EF4-FFF2-40B4-BE49-F238E27FC236}">
                <a16:creationId xmlns:a16="http://schemas.microsoft.com/office/drawing/2014/main" id="{B6FD192A-8C6A-F9EE-395D-69E3CD77A322}"/>
              </a:ext>
            </a:extLst>
          </p:cNvPr>
          <p:cNvSpPr/>
          <p:nvPr/>
        </p:nvSpPr>
        <p:spPr>
          <a:xfrm>
            <a:off x="8601232" y="3629005"/>
            <a:ext cx="50386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43ADCE-C217-91FA-F024-0B7C46431177}"/>
              </a:ext>
            </a:extLst>
          </p:cNvPr>
          <p:cNvSpPr/>
          <p:nvPr/>
        </p:nvSpPr>
        <p:spPr>
          <a:xfrm>
            <a:off x="3727733" y="6175987"/>
            <a:ext cx="1060698"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Graphic 2" descr="Laptop with solid fill">
            <a:extLst>
              <a:ext uri="{FF2B5EF4-FFF2-40B4-BE49-F238E27FC236}">
                <a16:creationId xmlns:a16="http://schemas.microsoft.com/office/drawing/2014/main" id="{78E58969-6E4A-FE0C-CCA0-D8C5E3AA8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4" name="Slide Number Placeholder 3">
            <a:extLst>
              <a:ext uri="{FF2B5EF4-FFF2-40B4-BE49-F238E27FC236}">
                <a16:creationId xmlns:a16="http://schemas.microsoft.com/office/drawing/2014/main" id="{54369B13-1178-A6E4-0E64-06E9AF96C463}"/>
              </a:ext>
            </a:extLst>
          </p:cNvPr>
          <p:cNvSpPr>
            <a:spLocks noGrp="1"/>
          </p:cNvSpPr>
          <p:nvPr>
            <p:ph type="sldNum" sz="quarter" idx="12"/>
          </p:nvPr>
        </p:nvSpPr>
        <p:spPr/>
        <p:txBody>
          <a:bodyPr/>
          <a:lstStyle/>
          <a:p>
            <a:fld id="{5AE48DDE-99B8-4AE1-A822-D5D33CFFC483}" type="slidenum">
              <a:rPr lang="en-US" smtClean="0"/>
              <a:t>54</a:t>
            </a:fld>
            <a:endParaRPr lang="en-US"/>
          </a:p>
        </p:txBody>
      </p:sp>
      <p:sp>
        <p:nvSpPr>
          <p:cNvPr id="16" name="Title 1">
            <a:extLst>
              <a:ext uri="{FF2B5EF4-FFF2-40B4-BE49-F238E27FC236}">
                <a16:creationId xmlns:a16="http://schemas.microsoft.com/office/drawing/2014/main" id="{3DB4A8BE-F738-F8E2-6517-19F758EE8BBC}"/>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2590750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A607-7BCE-C2B0-9760-8230D49CE9E2}"/>
              </a:ext>
            </a:extLst>
          </p:cNvPr>
          <p:cNvSpPr>
            <a:spLocks noGrp="1"/>
          </p:cNvSpPr>
          <p:nvPr>
            <p:ph idx="1"/>
          </p:nvPr>
        </p:nvSpPr>
        <p:spPr>
          <a:xfrm>
            <a:off x="2327522" y="2118550"/>
            <a:ext cx="9016117" cy="3584838"/>
          </a:xfrm>
        </p:spPr>
        <p:txBody>
          <a:bodyPr/>
          <a:lstStyle/>
          <a:p>
            <a:pPr marL="0" indent="0">
              <a:buNone/>
            </a:pPr>
            <a:r>
              <a:rPr lang="en-US" dirty="0"/>
              <a:t>7. </a:t>
            </a:r>
            <a:r>
              <a:rPr lang="hi-IN" sz="3500" dirty="0">
                <a:latin typeface="Kokila" panose="020B0604020202020204" pitchFamily="34" charset="0"/>
                <a:cs typeface="Kokila" panose="020B0604020202020204" pitchFamily="34" charset="0"/>
              </a:rPr>
              <a:t>साँच्नको लागि </a:t>
            </a:r>
            <a:r>
              <a:rPr lang="hi-IN" sz="3500" b="1" dirty="0">
                <a:latin typeface="Kokila" panose="020B0604020202020204" pitchFamily="34" charset="0"/>
                <a:cs typeface="Kokila" panose="020B0604020202020204" pitchFamily="34" charset="0"/>
              </a:rPr>
              <a:t>सही चिन्हमा </a:t>
            </a:r>
            <a:r>
              <a:rPr lang="hi-IN" sz="3500" dirty="0">
                <a:latin typeface="Kokila" panose="020B0604020202020204" pitchFamily="34" charset="0"/>
                <a:cs typeface="Kokila" panose="020B0604020202020204" pitchFamily="34" charset="0"/>
              </a:rPr>
              <a:t>थिच्नुहोस्</a:t>
            </a:r>
            <a:endParaRPr lang="en-US" sz="3500" dirty="0">
              <a:latin typeface="Kokila" panose="020B0604020202020204" pitchFamily="34" charset="0"/>
              <a:cs typeface="Kokila" panose="020B0604020202020204" pitchFamily="34" charset="0"/>
            </a:endParaRPr>
          </a:p>
          <a:p>
            <a:pPr marL="0" indent="0">
              <a:buNone/>
            </a:pPr>
            <a:endParaRPr lang="en-US" dirty="0"/>
          </a:p>
          <a:p>
            <a:pPr marL="0" indent="0">
              <a:buNone/>
            </a:pPr>
            <a:r>
              <a:rPr lang="en-US" dirty="0"/>
              <a:t> </a:t>
            </a:r>
          </a:p>
          <a:p>
            <a:pPr marL="0" indent="0">
              <a:buNone/>
            </a:pPr>
            <a:endParaRPr lang="en-US" dirty="0"/>
          </a:p>
          <a:p>
            <a:pPr marL="0" indent="0">
              <a:buNone/>
            </a:pPr>
            <a:r>
              <a:rPr lang="en-US" dirty="0"/>
              <a:t>8. </a:t>
            </a:r>
            <a:r>
              <a:rPr lang="en-US" b="1" i="1" dirty="0"/>
              <a:t>Submit </a:t>
            </a:r>
            <a:r>
              <a:rPr lang="hi-IN" sz="3500" dirty="0">
                <a:latin typeface="Kokila" panose="020B0604020202020204" pitchFamily="34" charset="0"/>
                <a:cs typeface="Kokila" panose="020B0604020202020204" pitchFamily="34" charset="0"/>
              </a:rPr>
              <a:t>थिच्नुहोस्</a:t>
            </a:r>
            <a:endParaRPr lang="en-US" sz="3500" i="1" dirty="0"/>
          </a:p>
        </p:txBody>
      </p:sp>
      <p:pic>
        <p:nvPicPr>
          <p:cNvPr id="5" name="Picture 4">
            <a:extLst>
              <a:ext uri="{FF2B5EF4-FFF2-40B4-BE49-F238E27FC236}">
                <a16:creationId xmlns:a16="http://schemas.microsoft.com/office/drawing/2014/main" id="{396FA4B9-E0DD-C71E-312F-D33ACAE13573}"/>
              </a:ext>
            </a:extLst>
          </p:cNvPr>
          <p:cNvPicPr>
            <a:picLocks noChangeAspect="1"/>
          </p:cNvPicPr>
          <p:nvPr/>
        </p:nvPicPr>
        <p:blipFill>
          <a:blip r:embed="rId3"/>
          <a:stretch>
            <a:fillRect/>
          </a:stretch>
        </p:blipFill>
        <p:spPr>
          <a:xfrm>
            <a:off x="2590594" y="2860529"/>
            <a:ext cx="1505160" cy="790685"/>
          </a:xfrm>
          <a:prstGeom prst="rect">
            <a:avLst/>
          </a:prstGeom>
          <a:ln>
            <a:solidFill>
              <a:schemeClr val="tx1"/>
            </a:solidFill>
          </a:ln>
        </p:spPr>
      </p:pic>
      <p:pic>
        <p:nvPicPr>
          <p:cNvPr id="7" name="Picture 6">
            <a:extLst>
              <a:ext uri="{FF2B5EF4-FFF2-40B4-BE49-F238E27FC236}">
                <a16:creationId xmlns:a16="http://schemas.microsoft.com/office/drawing/2014/main" id="{207B830D-DC2D-69D1-4174-729B4E899C7C}"/>
              </a:ext>
            </a:extLst>
          </p:cNvPr>
          <p:cNvPicPr>
            <a:picLocks noChangeAspect="1"/>
          </p:cNvPicPr>
          <p:nvPr/>
        </p:nvPicPr>
        <p:blipFill>
          <a:blip r:embed="rId4"/>
          <a:stretch>
            <a:fillRect/>
          </a:stretch>
        </p:blipFill>
        <p:spPr>
          <a:xfrm>
            <a:off x="2465692" y="4841807"/>
            <a:ext cx="6182588" cy="924054"/>
          </a:xfrm>
          <a:prstGeom prst="rect">
            <a:avLst/>
          </a:prstGeom>
          <a:ln>
            <a:solidFill>
              <a:schemeClr val="tx1"/>
            </a:solidFill>
          </a:ln>
        </p:spPr>
      </p:pic>
      <p:sp>
        <p:nvSpPr>
          <p:cNvPr id="8" name="Rectangle: Rounded Corners 7">
            <a:extLst>
              <a:ext uri="{FF2B5EF4-FFF2-40B4-BE49-F238E27FC236}">
                <a16:creationId xmlns:a16="http://schemas.microsoft.com/office/drawing/2014/main" id="{99D729CD-D27C-7942-95A0-356429977964}"/>
              </a:ext>
            </a:extLst>
          </p:cNvPr>
          <p:cNvSpPr/>
          <p:nvPr/>
        </p:nvSpPr>
        <p:spPr>
          <a:xfrm>
            <a:off x="3343174" y="2993426"/>
            <a:ext cx="58393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C495B8F-27D0-4A26-CF58-22268B27FDE2}"/>
              </a:ext>
            </a:extLst>
          </p:cNvPr>
          <p:cNvSpPr/>
          <p:nvPr/>
        </p:nvSpPr>
        <p:spPr>
          <a:xfrm>
            <a:off x="2728080" y="5098747"/>
            <a:ext cx="1507035" cy="50315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5CDD5373-DDD5-135B-5EE7-CCEA6C8C0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F4A1DF1-5F39-02EB-A7CE-8B5099F9DA5D}"/>
              </a:ext>
            </a:extLst>
          </p:cNvPr>
          <p:cNvSpPr>
            <a:spLocks noGrp="1"/>
          </p:cNvSpPr>
          <p:nvPr>
            <p:ph type="sldNum" sz="quarter" idx="12"/>
          </p:nvPr>
        </p:nvSpPr>
        <p:spPr/>
        <p:txBody>
          <a:bodyPr/>
          <a:lstStyle/>
          <a:p>
            <a:fld id="{5AE48DDE-99B8-4AE1-A822-D5D33CFFC483}" type="slidenum">
              <a:rPr lang="en-US" smtClean="0"/>
              <a:t>55</a:t>
            </a:fld>
            <a:endParaRPr lang="en-US"/>
          </a:p>
        </p:txBody>
      </p:sp>
      <p:sp>
        <p:nvSpPr>
          <p:cNvPr id="15" name="Title 1">
            <a:extLst>
              <a:ext uri="{FF2B5EF4-FFF2-40B4-BE49-F238E27FC236}">
                <a16:creationId xmlns:a16="http://schemas.microsoft.com/office/drawing/2014/main" id="{A981F8FC-6482-2F02-A70F-80461EBBC558}"/>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175432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ECA84-FF28-987C-8B82-20CCEF4C6119}"/>
              </a:ext>
            </a:extLst>
          </p:cNvPr>
          <p:cNvSpPr>
            <a:spLocks noGrp="1"/>
          </p:cNvSpPr>
          <p:nvPr>
            <p:ph idx="1"/>
          </p:nvPr>
        </p:nvSpPr>
        <p:spPr>
          <a:xfrm>
            <a:off x="1106424" y="2582981"/>
            <a:ext cx="10042839" cy="3584838"/>
          </a:xfrm>
        </p:spPr>
        <p:txBody>
          <a:bodyPr vert="horz" lIns="91440" tIns="45720" rIns="91440" bIns="45720" rtlCol="0" anchor="t">
            <a:normAutofit/>
          </a:bodyPr>
          <a:lstStyle/>
          <a:p>
            <a:pPr marL="0" indent="0">
              <a:buNone/>
            </a:pPr>
            <a:r>
              <a:rPr lang="hi-IN" sz="3500" dirty="0">
                <a:latin typeface="Kokila" panose="020B0604020202020204" pitchFamily="34" charset="0"/>
                <a:cs typeface="Kokila" panose="020B0604020202020204" pitchFamily="34" charset="0"/>
              </a:rPr>
              <a:t>एउटा सन्देश देख्नुहुनेछ:</a:t>
            </a:r>
            <a:r>
              <a:rPr lang="en-US" sz="3500" dirty="0">
                <a:latin typeface="Kokila" panose="020B0604020202020204" pitchFamily="34" charset="0"/>
                <a:cs typeface="Kokila" panose="020B0604020202020204" pitchFamily="34" charset="0"/>
              </a:rPr>
              <a:t> </a:t>
            </a:r>
            <a:r>
              <a:rPr lang="en-US" b="1" i="1" dirty="0"/>
              <a:t>You have submitted </a:t>
            </a:r>
            <a:r>
              <a:rPr lang="hi-IN" sz="3500" b="1" dirty="0">
                <a:latin typeface="Kokila" panose="020B0604020202020204" pitchFamily="34" charset="0"/>
                <a:cs typeface="Kokila" panose="020B0604020202020204" pitchFamily="34" charset="0"/>
              </a:rPr>
              <a:t>(तपाईंले बुझाउनुभएको छ)</a:t>
            </a:r>
            <a:endParaRPr lang="en-US" b="1" i="1" dirty="0"/>
          </a:p>
        </p:txBody>
      </p:sp>
      <p:pic>
        <p:nvPicPr>
          <p:cNvPr id="5" name="Picture 4">
            <a:extLst>
              <a:ext uri="{FF2B5EF4-FFF2-40B4-BE49-F238E27FC236}">
                <a16:creationId xmlns:a16="http://schemas.microsoft.com/office/drawing/2014/main" id="{28F465CD-040F-2B47-CCFD-911C6640C2E7}"/>
              </a:ext>
            </a:extLst>
          </p:cNvPr>
          <p:cNvPicPr>
            <a:picLocks noChangeAspect="1"/>
          </p:cNvPicPr>
          <p:nvPr/>
        </p:nvPicPr>
        <p:blipFill>
          <a:blip r:embed="rId3"/>
          <a:stretch>
            <a:fillRect/>
          </a:stretch>
        </p:blipFill>
        <p:spPr>
          <a:xfrm>
            <a:off x="2989902" y="3937823"/>
            <a:ext cx="7640116" cy="1600423"/>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FFAC2E48-7B11-9A31-A18F-0345339B5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29545CD-BD91-407A-4AAB-4600C19DDB1B}"/>
              </a:ext>
            </a:extLst>
          </p:cNvPr>
          <p:cNvSpPr>
            <a:spLocks noGrp="1"/>
          </p:cNvSpPr>
          <p:nvPr>
            <p:ph type="sldNum" sz="quarter" idx="12"/>
          </p:nvPr>
        </p:nvSpPr>
        <p:spPr/>
        <p:txBody>
          <a:bodyPr/>
          <a:lstStyle/>
          <a:p>
            <a:fld id="{5AE48DDE-99B8-4AE1-A822-D5D33CFFC483}" type="slidenum">
              <a:rPr lang="en-US" smtClean="0"/>
              <a:t>56</a:t>
            </a:fld>
            <a:endParaRPr lang="en-US"/>
          </a:p>
        </p:txBody>
      </p:sp>
      <p:sp>
        <p:nvSpPr>
          <p:cNvPr id="12" name="Title 1">
            <a:extLst>
              <a:ext uri="{FF2B5EF4-FFF2-40B4-BE49-F238E27FC236}">
                <a16:creationId xmlns:a16="http://schemas.microsoft.com/office/drawing/2014/main" id="{6685336A-0B34-2B59-85D2-C0AC4BD48410}"/>
              </a:ext>
            </a:extLst>
          </p:cNvPr>
          <p:cNvSpPr txBox="1">
            <a:spLocks/>
          </p:cNvSpPr>
          <p:nvPr/>
        </p:nvSpPr>
        <p:spPr>
          <a:xfrm>
            <a:off x="736600" y="384175"/>
            <a:ext cx="8693150"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pPr>
              <a:lnSpc>
                <a:spcPct val="100000"/>
              </a:lnSpc>
            </a:pPr>
            <a:r>
              <a:rPr lang="hi-IN" sz="5500" dirty="0">
                <a:latin typeface="Kokila" panose="020B0604020202020204" pitchFamily="34" charset="0"/>
                <a:cs typeface="Kokila" panose="020B0604020202020204" pitchFamily="34" charset="0"/>
              </a:rPr>
              <a:t>व्यक्तिगत जानकारी अपडेट गर्ने</a:t>
            </a:r>
            <a:endParaRPr lang="en-US" sz="55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288411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FE7DD-75D7-3077-30AA-886C42032C5A}"/>
              </a:ext>
            </a:extLst>
          </p:cNvPr>
          <p:cNvSpPr>
            <a:spLocks noGrp="1"/>
          </p:cNvSpPr>
          <p:nvPr>
            <p:ph idx="1"/>
          </p:nvPr>
        </p:nvSpPr>
        <p:spPr>
          <a:xfrm>
            <a:off x="914667" y="2440449"/>
            <a:ext cx="5897064" cy="3584838"/>
          </a:xfrm>
        </p:spPr>
        <p:txBody>
          <a:bodyPr/>
          <a:lstStyle/>
          <a:p>
            <a:pPr marL="514350" indent="-514350">
              <a:buAutoNum type="arabicPeriod"/>
            </a:pPr>
            <a:r>
              <a:rPr lang="hi-IN" sz="3200" dirty="0">
                <a:latin typeface="Kokila" panose="020B0604020202020204" pitchFamily="34" charset="0"/>
                <a:cs typeface="Kokila" panose="020B0604020202020204" pitchFamily="34" charset="0"/>
              </a:rPr>
              <a:t>स्क्रीनको तल्लो दाहिने कुनामा रहेको </a:t>
            </a:r>
            <a:r>
              <a:rPr lang="en-US" b="1" i="1" dirty="0"/>
              <a:t>Profile</a:t>
            </a:r>
            <a:r>
              <a:rPr lang="en-US" i="1" dirty="0"/>
              <a:t> </a:t>
            </a:r>
            <a:r>
              <a:rPr lang="hi-IN" sz="3200" dirty="0">
                <a:latin typeface="Kokila" panose="020B0604020202020204" pitchFamily="34" charset="0"/>
                <a:cs typeface="Kokila" panose="020B0604020202020204" pitchFamily="34" charset="0"/>
              </a:rPr>
              <a:t>मा थिच्नुहोस् ।</a:t>
            </a:r>
            <a:endParaRPr lang="en-US" dirty="0"/>
          </a:p>
          <a:p>
            <a:pPr marL="514350" indent="-514350">
              <a:buAutoNum type="arabicPeriod"/>
            </a:pPr>
            <a:endParaRPr lang="en-US" dirty="0"/>
          </a:p>
          <a:p>
            <a:pPr marL="514350" indent="-514350">
              <a:buAutoNum type="arabicPeriod"/>
            </a:pPr>
            <a:r>
              <a:rPr lang="hi-IN" sz="3200" dirty="0">
                <a:latin typeface="Kokila" panose="020B0604020202020204" pitchFamily="34" charset="0"/>
                <a:cs typeface="Kokila" panose="020B0604020202020204" pitchFamily="34" charset="0"/>
              </a:rPr>
              <a:t>तपाईंको नामको छेउमा रहेको </a:t>
            </a:r>
            <a:r>
              <a:rPr lang="hi-IN" sz="3200" b="1" dirty="0">
                <a:latin typeface="Kokila" panose="020B0604020202020204" pitchFamily="34" charset="0"/>
                <a:cs typeface="Kokila" panose="020B0604020202020204" pitchFamily="34" charset="0"/>
              </a:rPr>
              <a:t>पेन्सीलको चिन्हमा </a:t>
            </a:r>
            <a:r>
              <a:rPr lang="hi-IN" sz="3200" dirty="0">
                <a:latin typeface="Kokila" panose="020B0604020202020204" pitchFamily="34" charset="0"/>
                <a:cs typeface="Kokila" panose="020B0604020202020204" pitchFamily="34" charset="0"/>
              </a:rPr>
              <a:t>थिच्नुहोस् ।</a:t>
            </a:r>
            <a:endParaRPr lang="en-US" dirty="0"/>
          </a:p>
        </p:txBody>
      </p:sp>
      <p:pic>
        <p:nvPicPr>
          <p:cNvPr id="5" name="Picture 4" descr="A screenshot of a phone&#10;&#10;AI-generated content may be incorrect.">
            <a:extLst>
              <a:ext uri="{FF2B5EF4-FFF2-40B4-BE49-F238E27FC236}">
                <a16:creationId xmlns:a16="http://schemas.microsoft.com/office/drawing/2014/main" id="{DBDC5D75-32DF-2094-BE5B-C801CA51D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711" y="1607736"/>
            <a:ext cx="2566607" cy="5250264"/>
          </a:xfrm>
          <a:prstGeom prst="rect">
            <a:avLst/>
          </a:prstGeom>
          <a:ln>
            <a:solidFill>
              <a:schemeClr val="tx1"/>
            </a:solidFill>
          </a:ln>
        </p:spPr>
      </p:pic>
      <p:sp>
        <p:nvSpPr>
          <p:cNvPr id="6" name="Rectangle 5">
            <a:extLst>
              <a:ext uri="{FF2B5EF4-FFF2-40B4-BE49-F238E27FC236}">
                <a16:creationId xmlns:a16="http://schemas.microsoft.com/office/drawing/2014/main" id="{A37F6DBA-E939-CAD5-3D48-C7339A1D744B}"/>
              </a:ext>
            </a:extLst>
          </p:cNvPr>
          <p:cNvSpPr/>
          <p:nvPr/>
        </p:nvSpPr>
        <p:spPr>
          <a:xfrm>
            <a:off x="7516167" y="4712677"/>
            <a:ext cx="854110" cy="117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9C09F3-EF56-D51F-8187-6B1F046248DD}"/>
              </a:ext>
            </a:extLst>
          </p:cNvPr>
          <p:cNvSpPr/>
          <p:nvPr/>
        </p:nvSpPr>
        <p:spPr>
          <a:xfrm>
            <a:off x="7516167" y="2672862"/>
            <a:ext cx="1577591" cy="462224"/>
          </a:xfrm>
          <a:prstGeom prst="rect">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Your Name</a:t>
            </a:r>
          </a:p>
        </p:txBody>
      </p:sp>
      <p:sp>
        <p:nvSpPr>
          <p:cNvPr id="8" name="Arrow: Left 7">
            <a:extLst>
              <a:ext uri="{FF2B5EF4-FFF2-40B4-BE49-F238E27FC236}">
                <a16:creationId xmlns:a16="http://schemas.microsoft.com/office/drawing/2014/main" id="{5D610EE7-7B60-E20E-30F8-23361D044F2C}"/>
              </a:ext>
            </a:extLst>
          </p:cNvPr>
          <p:cNvSpPr/>
          <p:nvPr/>
        </p:nvSpPr>
        <p:spPr>
          <a:xfrm>
            <a:off x="9566030" y="6232489"/>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E42C95B-09E2-9305-A7F3-B12DCA321577}"/>
              </a:ext>
            </a:extLst>
          </p:cNvPr>
          <p:cNvSpPr/>
          <p:nvPr/>
        </p:nvSpPr>
        <p:spPr>
          <a:xfrm>
            <a:off x="9366738" y="2671310"/>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FD706E-7CFB-AFE2-45AE-BA5CFBEC6E53}"/>
              </a:ext>
            </a:extLst>
          </p:cNvPr>
          <p:cNvSpPr/>
          <p:nvPr/>
        </p:nvSpPr>
        <p:spPr>
          <a:xfrm>
            <a:off x="9033468" y="2671310"/>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C9CA0873-4F7D-24CF-A60C-645E24737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1551007B-3379-6E65-0D36-76092F9BE413}"/>
              </a:ext>
            </a:extLst>
          </p:cNvPr>
          <p:cNvSpPr>
            <a:spLocks noGrp="1"/>
          </p:cNvSpPr>
          <p:nvPr>
            <p:ph type="sldNum" sz="quarter" idx="12"/>
          </p:nvPr>
        </p:nvSpPr>
        <p:spPr/>
        <p:txBody>
          <a:bodyPr/>
          <a:lstStyle/>
          <a:p>
            <a:fld id="{5AE48DDE-99B8-4AE1-A822-D5D33CFFC483}" type="slidenum">
              <a:rPr lang="en-US" smtClean="0"/>
              <a:t>57</a:t>
            </a:fld>
            <a:endParaRPr lang="en-US"/>
          </a:p>
        </p:txBody>
      </p:sp>
      <p:pic>
        <p:nvPicPr>
          <p:cNvPr id="13" name="Graphic 12" descr="Badge with solid fill">
            <a:extLst>
              <a:ext uri="{FF2B5EF4-FFF2-40B4-BE49-F238E27FC236}">
                <a16:creationId xmlns:a16="http://schemas.microsoft.com/office/drawing/2014/main" id="{A6B079B2-5A84-27B1-8060-85A9838503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0351" y="1970200"/>
            <a:ext cx="914400" cy="914400"/>
          </a:xfrm>
          <a:prstGeom prst="rect">
            <a:avLst/>
          </a:prstGeom>
        </p:spPr>
      </p:pic>
      <p:pic>
        <p:nvPicPr>
          <p:cNvPr id="15" name="Graphic 14" descr="Badge 1 with solid fill">
            <a:extLst>
              <a:ext uri="{FF2B5EF4-FFF2-40B4-BE49-F238E27FC236}">
                <a16:creationId xmlns:a16="http://schemas.microsoft.com/office/drawing/2014/main" id="{1BF7390D-7B1E-764F-FAC3-F263738A76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9557" y="5501918"/>
            <a:ext cx="914400" cy="914400"/>
          </a:xfrm>
          <a:prstGeom prst="rect">
            <a:avLst/>
          </a:prstGeom>
        </p:spPr>
      </p:pic>
      <p:sp>
        <p:nvSpPr>
          <p:cNvPr id="16" name="Title 1">
            <a:extLst>
              <a:ext uri="{FF2B5EF4-FFF2-40B4-BE49-F238E27FC236}">
                <a16:creationId xmlns:a16="http://schemas.microsoft.com/office/drawing/2014/main" id="{D956E506-35EC-70B4-39ED-179029319005}"/>
              </a:ext>
            </a:extLst>
          </p:cNvPr>
          <p:cNvSpPr>
            <a:spLocks noGrp="1"/>
          </p:cNvSpPr>
          <p:nvPr>
            <p:ph type="title"/>
          </p:nvPr>
        </p:nvSpPr>
        <p:spPr>
          <a:xfrm>
            <a:off x="689636" y="283526"/>
            <a:ext cx="9469348" cy="1063574"/>
          </a:xfrm>
        </p:spPr>
        <p:txBody>
          <a:bodyPr>
            <a:normAutofit fontScale="90000"/>
          </a:bodyPr>
          <a:lstStyle/>
          <a:p>
            <a:pPr>
              <a:lnSpc>
                <a:spcPct val="100000"/>
              </a:lnSpc>
            </a:pPr>
            <a:r>
              <a:rPr lang="hi-IN" sz="5800" dirty="0">
                <a:latin typeface="Kokila" panose="020B0604020202020204" pitchFamily="34" charset="0"/>
                <a:cs typeface="Kokila" panose="020B0604020202020204" pitchFamily="34" charset="0"/>
              </a:rPr>
              <a:t>व्यक्तिगत जानकारी अपडेट गर्ने (मोबाईल </a:t>
            </a:r>
            <a:r>
              <a:rPr lang="en-US" i="1" dirty="0"/>
              <a:t>app</a:t>
            </a:r>
            <a:r>
              <a:rPr lang="en-US" sz="5800" dirty="0">
                <a:latin typeface="Kokila" panose="020B0604020202020204" pitchFamily="34" charset="0"/>
                <a:cs typeface="Kokila" panose="020B0604020202020204" pitchFamily="34" charset="0"/>
              </a:rPr>
              <a:t>)</a:t>
            </a:r>
          </a:p>
        </p:txBody>
      </p:sp>
    </p:spTree>
    <p:extLst>
      <p:ext uri="{BB962C8B-B14F-4D97-AF65-F5344CB8AC3E}">
        <p14:creationId xmlns:p14="http://schemas.microsoft.com/office/powerpoint/2010/main" val="1961708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9ACC03-B998-31C9-A263-3349ED117938}"/>
              </a:ext>
            </a:extLst>
          </p:cNvPr>
          <p:cNvSpPr>
            <a:spLocks noGrp="1"/>
          </p:cNvSpPr>
          <p:nvPr>
            <p:ph idx="1"/>
          </p:nvPr>
        </p:nvSpPr>
        <p:spPr>
          <a:xfrm>
            <a:off x="1289698" y="1347100"/>
            <a:ext cx="9016117" cy="3584838"/>
          </a:xfrm>
        </p:spPr>
        <p:txBody>
          <a:bodyPr/>
          <a:lstStyle/>
          <a:p>
            <a:pPr marL="0" indent="0">
              <a:buNone/>
            </a:pPr>
            <a:r>
              <a:rPr lang="en-US" dirty="0"/>
              <a:t>3. </a:t>
            </a:r>
            <a:r>
              <a:rPr lang="en-US" b="1" i="1" dirty="0"/>
              <a:t>Change My Home Contact Information </a:t>
            </a:r>
            <a:r>
              <a:rPr lang="hi-IN" sz="3200" b="1" dirty="0">
                <a:latin typeface="Kokila" panose="020B0604020202020204" pitchFamily="34" charset="0"/>
                <a:cs typeface="Kokila" panose="020B0604020202020204" pitchFamily="34" charset="0"/>
              </a:rPr>
              <a:t>(मेरो घरको सम्पर्क जानकारी बदल्ने) </a:t>
            </a:r>
            <a:r>
              <a:rPr lang="hi-IN" sz="3200" dirty="0">
                <a:latin typeface="Kokila" panose="020B0604020202020204" pitchFamily="34" charset="0"/>
                <a:cs typeface="Kokila" panose="020B0604020202020204" pitchFamily="34" charset="0"/>
              </a:rPr>
              <a:t>मा थिच्नुहोस् ।</a:t>
            </a:r>
            <a:endParaRPr lang="en-US" sz="3200" dirty="0">
              <a:latin typeface="Kokila" panose="020B0604020202020204" pitchFamily="34" charset="0"/>
              <a:cs typeface="Kokila" panose="020B0604020202020204" pitchFamily="34" charset="0"/>
            </a:endParaRPr>
          </a:p>
          <a:p>
            <a:pPr marL="0" indent="0">
              <a:buNone/>
            </a:pPr>
            <a:r>
              <a:rPr lang="en-US" dirty="0"/>
              <a:t>4. </a:t>
            </a:r>
            <a:r>
              <a:rPr lang="hi-IN" sz="3200" dirty="0">
                <a:latin typeface="Kokila" panose="020B0604020202020204" pitchFamily="34" charset="0"/>
                <a:cs typeface="Kokila" panose="020B0604020202020204" pitchFamily="34" charset="0"/>
              </a:rPr>
              <a:t>आफ्नो व्यक्तिगत जानकारी बदल्न </a:t>
            </a:r>
            <a:r>
              <a:rPr lang="hi-IN" sz="3200" b="1" dirty="0">
                <a:latin typeface="Kokila" panose="020B0604020202020204" pitchFamily="34" charset="0"/>
                <a:cs typeface="Kokila" panose="020B0604020202020204" pitchFamily="34" charset="0"/>
              </a:rPr>
              <a:t>पेन्सीलको चिन्हमा </a:t>
            </a:r>
            <a:r>
              <a:rPr lang="hi-IN" sz="3200" dirty="0">
                <a:latin typeface="Kokila" panose="020B0604020202020204" pitchFamily="34" charset="0"/>
                <a:cs typeface="Kokila" panose="020B0604020202020204" pitchFamily="34" charset="0"/>
              </a:rPr>
              <a:t>थिच्नुहोस् ।</a:t>
            </a:r>
            <a:endParaRPr lang="en-US" sz="3200" dirty="0">
              <a:latin typeface="Kokila" panose="020B0604020202020204" pitchFamily="34" charset="0"/>
              <a:cs typeface="Kokila" panose="020B0604020202020204" pitchFamily="34" charset="0"/>
            </a:endParaRPr>
          </a:p>
        </p:txBody>
      </p:sp>
      <p:pic>
        <p:nvPicPr>
          <p:cNvPr id="5" name="Picture 4" descr="A screenshot of a phone&#10;&#10;AI-generated content may be incorrect.">
            <a:extLst>
              <a:ext uri="{FF2B5EF4-FFF2-40B4-BE49-F238E27FC236}">
                <a16:creationId xmlns:a16="http://schemas.microsoft.com/office/drawing/2014/main" id="{F27C2BC2-ECF0-B03F-7CC4-A48EBC9280D4}"/>
              </a:ext>
            </a:extLst>
          </p:cNvPr>
          <p:cNvPicPr>
            <a:picLocks noChangeAspect="1"/>
          </p:cNvPicPr>
          <p:nvPr/>
        </p:nvPicPr>
        <p:blipFill>
          <a:blip r:embed="rId3">
            <a:extLst>
              <a:ext uri="{28A0092B-C50C-407E-A947-70E740481C1C}">
                <a14:useLocalDpi xmlns:a14="http://schemas.microsoft.com/office/drawing/2010/main" val="0"/>
              </a:ext>
            </a:extLst>
          </a:blip>
          <a:srcRect b="36557"/>
          <a:stretch/>
        </p:blipFill>
        <p:spPr>
          <a:xfrm>
            <a:off x="2621280" y="2966914"/>
            <a:ext cx="2887173" cy="3754561"/>
          </a:xfrm>
          <a:prstGeom prst="rect">
            <a:avLst/>
          </a:prstGeom>
          <a:ln>
            <a:solidFill>
              <a:schemeClr val="tx1"/>
            </a:solidFill>
          </a:ln>
        </p:spPr>
      </p:pic>
      <p:pic>
        <p:nvPicPr>
          <p:cNvPr id="9" name="Graphic 8" descr="Smart Phone with solid fill">
            <a:extLst>
              <a:ext uri="{FF2B5EF4-FFF2-40B4-BE49-F238E27FC236}">
                <a16:creationId xmlns:a16="http://schemas.microsoft.com/office/drawing/2014/main" id="{84DFBCA1-1903-492C-6441-A4C4F6067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BBB4448-8BE5-EC37-C759-8DCB052C6FF7}"/>
              </a:ext>
            </a:extLst>
          </p:cNvPr>
          <p:cNvSpPr>
            <a:spLocks noGrp="1"/>
          </p:cNvSpPr>
          <p:nvPr>
            <p:ph type="sldNum" sz="quarter" idx="12"/>
          </p:nvPr>
        </p:nvSpPr>
        <p:spPr/>
        <p:txBody>
          <a:bodyPr/>
          <a:lstStyle/>
          <a:p>
            <a:fld id="{5AE48DDE-99B8-4AE1-A822-D5D33CFFC483}" type="slidenum">
              <a:rPr lang="en-US" smtClean="0"/>
              <a:t>58</a:t>
            </a:fld>
            <a:endParaRPr lang="en-US"/>
          </a:p>
        </p:txBody>
      </p:sp>
      <p:sp>
        <p:nvSpPr>
          <p:cNvPr id="10" name="Arrow: Right 9">
            <a:extLst>
              <a:ext uri="{FF2B5EF4-FFF2-40B4-BE49-F238E27FC236}">
                <a16:creationId xmlns:a16="http://schemas.microsoft.com/office/drawing/2014/main" id="{06117690-2BDF-D9BA-6573-332E034BD594}"/>
              </a:ext>
            </a:extLst>
          </p:cNvPr>
          <p:cNvSpPr/>
          <p:nvPr/>
        </p:nvSpPr>
        <p:spPr>
          <a:xfrm>
            <a:off x="1642872" y="618508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A78543-4C64-9B32-C2A5-5BFF68DAF08F}"/>
              </a:ext>
            </a:extLst>
          </p:cNvPr>
          <p:cNvPicPr>
            <a:picLocks noChangeAspect="1"/>
          </p:cNvPicPr>
          <p:nvPr/>
        </p:nvPicPr>
        <p:blipFill>
          <a:blip r:embed="rId6"/>
          <a:stretch>
            <a:fillRect/>
          </a:stretch>
        </p:blipFill>
        <p:spPr>
          <a:xfrm>
            <a:off x="7217013" y="2966914"/>
            <a:ext cx="3363472" cy="3045190"/>
          </a:xfrm>
          <a:prstGeom prst="rect">
            <a:avLst/>
          </a:prstGeom>
          <a:ln>
            <a:solidFill>
              <a:schemeClr val="tx1"/>
            </a:solidFill>
          </a:ln>
        </p:spPr>
      </p:pic>
      <p:sp>
        <p:nvSpPr>
          <p:cNvPr id="15" name="Oval 14">
            <a:extLst>
              <a:ext uri="{FF2B5EF4-FFF2-40B4-BE49-F238E27FC236}">
                <a16:creationId xmlns:a16="http://schemas.microsoft.com/office/drawing/2014/main" id="{5100CFA3-0B44-E5BC-D20E-95976407C672}"/>
              </a:ext>
            </a:extLst>
          </p:cNvPr>
          <p:cNvSpPr/>
          <p:nvPr/>
        </p:nvSpPr>
        <p:spPr>
          <a:xfrm>
            <a:off x="7216218" y="3681963"/>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847AEF-A012-AA9E-96CC-FC62A01855E5}"/>
              </a:ext>
            </a:extLst>
          </p:cNvPr>
          <p:cNvSpPr>
            <a:spLocks noGrp="1"/>
          </p:cNvSpPr>
          <p:nvPr>
            <p:ph type="title"/>
          </p:nvPr>
        </p:nvSpPr>
        <p:spPr>
          <a:xfrm>
            <a:off x="689636" y="283526"/>
            <a:ext cx="9469348" cy="1063574"/>
          </a:xfrm>
        </p:spPr>
        <p:txBody>
          <a:bodyPr>
            <a:normAutofit fontScale="90000"/>
          </a:bodyPr>
          <a:lstStyle/>
          <a:p>
            <a:pPr>
              <a:lnSpc>
                <a:spcPct val="100000"/>
              </a:lnSpc>
            </a:pPr>
            <a:r>
              <a:rPr lang="hi-IN" sz="5800" dirty="0">
                <a:latin typeface="Kokila" panose="020B0604020202020204" pitchFamily="34" charset="0"/>
                <a:cs typeface="Kokila" panose="020B0604020202020204" pitchFamily="34" charset="0"/>
              </a:rPr>
              <a:t>व्यक्तिगत जानकारी अपडेट गर्ने (मोबाईल </a:t>
            </a:r>
            <a:r>
              <a:rPr lang="en-US" i="1" dirty="0"/>
              <a:t>app</a:t>
            </a:r>
            <a:r>
              <a:rPr lang="en-US" sz="5800" dirty="0">
                <a:latin typeface="Kokila" panose="020B0604020202020204" pitchFamily="34" charset="0"/>
                <a:cs typeface="Kokila" panose="020B0604020202020204" pitchFamily="34" charset="0"/>
              </a:rPr>
              <a:t>)</a:t>
            </a:r>
          </a:p>
        </p:txBody>
      </p:sp>
    </p:spTree>
    <p:extLst>
      <p:ext uri="{BB962C8B-B14F-4D97-AF65-F5344CB8AC3E}">
        <p14:creationId xmlns:p14="http://schemas.microsoft.com/office/powerpoint/2010/main" val="3795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D30-698C-C920-31CB-545672568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AD2A9-925B-1CC0-636F-F1BFC9E46F72}"/>
              </a:ext>
            </a:extLst>
          </p:cNvPr>
          <p:cNvSpPr>
            <a:spLocks noGrp="1"/>
          </p:cNvSpPr>
          <p:nvPr>
            <p:ph type="title"/>
          </p:nvPr>
        </p:nvSpPr>
        <p:spPr>
          <a:xfrm>
            <a:off x="689636" y="283526"/>
            <a:ext cx="9469348" cy="1063574"/>
          </a:xfrm>
        </p:spPr>
        <p:txBody>
          <a:bodyPr>
            <a:normAutofit fontScale="90000"/>
          </a:bodyPr>
          <a:lstStyle/>
          <a:p>
            <a:pPr>
              <a:lnSpc>
                <a:spcPct val="100000"/>
              </a:lnSpc>
            </a:pPr>
            <a:r>
              <a:rPr lang="hi-IN" sz="5800" dirty="0">
                <a:latin typeface="Kokila" panose="020B0604020202020204" pitchFamily="34" charset="0"/>
                <a:cs typeface="Kokila" panose="020B0604020202020204" pitchFamily="34" charset="0"/>
              </a:rPr>
              <a:t>व्यक्तिगत जानकारी अपडेट गर्ने (मोबाईल </a:t>
            </a:r>
            <a:r>
              <a:rPr lang="en-US" i="1" dirty="0"/>
              <a:t>app</a:t>
            </a:r>
            <a:r>
              <a:rPr lang="en-US" sz="5800" dirty="0">
                <a:latin typeface="Kokila" panose="020B0604020202020204" pitchFamily="34" charset="0"/>
                <a:cs typeface="Kokila" panose="020B0604020202020204" pitchFamily="34" charset="0"/>
              </a:rPr>
              <a:t>)</a:t>
            </a:r>
          </a:p>
        </p:txBody>
      </p:sp>
      <p:sp>
        <p:nvSpPr>
          <p:cNvPr id="3" name="Content Placeholder 2">
            <a:extLst>
              <a:ext uri="{FF2B5EF4-FFF2-40B4-BE49-F238E27FC236}">
                <a16:creationId xmlns:a16="http://schemas.microsoft.com/office/drawing/2014/main" id="{095B1A9C-81DB-804C-867F-68ACCB4E28FE}"/>
              </a:ext>
            </a:extLst>
          </p:cNvPr>
          <p:cNvSpPr>
            <a:spLocks noGrp="1"/>
          </p:cNvSpPr>
          <p:nvPr>
            <p:ph idx="1"/>
          </p:nvPr>
        </p:nvSpPr>
        <p:spPr>
          <a:xfrm>
            <a:off x="2216130" y="2003094"/>
            <a:ext cx="9016117" cy="3584838"/>
          </a:xfrm>
        </p:spPr>
        <p:txBody>
          <a:bodyPr/>
          <a:lstStyle/>
          <a:p>
            <a:pPr marL="0" indent="0">
              <a:buNone/>
            </a:pPr>
            <a:r>
              <a:rPr lang="en-US" dirty="0"/>
              <a:t>5. </a:t>
            </a:r>
            <a:r>
              <a:rPr lang="hi-IN" sz="3200" dirty="0">
                <a:latin typeface="Kokila" panose="020B0604020202020204" pitchFamily="34" charset="0"/>
                <a:cs typeface="Kokila" panose="020B0604020202020204" pitchFamily="34" charset="0"/>
              </a:rPr>
              <a:t>बदल्नु भएपछि, </a:t>
            </a:r>
            <a:r>
              <a:rPr lang="en-US" b="1" i="1" dirty="0"/>
              <a:t>Submit </a:t>
            </a:r>
            <a:r>
              <a:rPr lang="hi-IN" sz="3200" dirty="0">
                <a:latin typeface="Kokila" panose="020B0604020202020204" pitchFamily="34" charset="0"/>
                <a:cs typeface="Kokila" panose="020B0604020202020204" pitchFamily="34" charset="0"/>
              </a:rPr>
              <a:t>थिच्नुहोस् ।</a:t>
            </a:r>
            <a:endParaRPr lang="en-US" dirty="0"/>
          </a:p>
        </p:txBody>
      </p:sp>
      <p:pic>
        <p:nvPicPr>
          <p:cNvPr id="7" name="Picture 6" descr="A screenshot of a chat&#10;&#10;AI-generated content may be incorrect.">
            <a:extLst>
              <a:ext uri="{FF2B5EF4-FFF2-40B4-BE49-F238E27FC236}">
                <a16:creationId xmlns:a16="http://schemas.microsoft.com/office/drawing/2014/main" id="{06DCAF7F-298B-AEE5-D268-026E96CE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89" y="3249636"/>
            <a:ext cx="4987332" cy="1091754"/>
          </a:xfrm>
          <a:prstGeom prst="rect">
            <a:avLst/>
          </a:prstGeom>
          <a:ln>
            <a:solidFill>
              <a:schemeClr val="tx1"/>
            </a:solidFill>
          </a:ln>
        </p:spPr>
      </p:pic>
      <p:sp>
        <p:nvSpPr>
          <p:cNvPr id="8" name="Rectangle: Rounded Corners 7">
            <a:extLst>
              <a:ext uri="{FF2B5EF4-FFF2-40B4-BE49-F238E27FC236}">
                <a16:creationId xmlns:a16="http://schemas.microsoft.com/office/drawing/2014/main" id="{821B1FD5-284B-02D6-D9F9-BF94C884B79D}"/>
              </a:ext>
            </a:extLst>
          </p:cNvPr>
          <p:cNvSpPr/>
          <p:nvPr/>
        </p:nvSpPr>
        <p:spPr>
          <a:xfrm>
            <a:off x="6468180" y="3414580"/>
            <a:ext cx="1691050" cy="53931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Graphic 8" descr="Smart Phone with solid fill">
            <a:extLst>
              <a:ext uri="{FF2B5EF4-FFF2-40B4-BE49-F238E27FC236}">
                <a16:creationId xmlns:a16="http://schemas.microsoft.com/office/drawing/2014/main" id="{2F9C7330-CABC-39C2-0691-04C4376CBA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60F5479-63DB-8E2C-8020-3F2FA97AF721}"/>
              </a:ext>
            </a:extLst>
          </p:cNvPr>
          <p:cNvSpPr>
            <a:spLocks noGrp="1"/>
          </p:cNvSpPr>
          <p:nvPr>
            <p:ph type="sldNum" sz="quarter" idx="12"/>
          </p:nvPr>
        </p:nvSpPr>
        <p:spPr/>
        <p:txBody>
          <a:bodyPr/>
          <a:lstStyle/>
          <a:p>
            <a:fld id="{5AE48DDE-99B8-4AE1-A822-D5D33CFFC483}" type="slidenum">
              <a:rPr lang="en-US" smtClean="0"/>
              <a:t>59</a:t>
            </a:fld>
            <a:endParaRPr lang="en-US"/>
          </a:p>
        </p:txBody>
      </p:sp>
    </p:spTree>
    <p:extLst>
      <p:ext uri="{BB962C8B-B14F-4D97-AF65-F5344CB8AC3E}">
        <p14:creationId xmlns:p14="http://schemas.microsoft.com/office/powerpoint/2010/main" val="25325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normAutofit/>
          </a:bodyPr>
          <a:lstStyle/>
          <a:p>
            <a:r>
              <a:rPr lang="hi-IN" sz="5500" b="1" dirty="0">
                <a:latin typeface="Kokila" panose="020B0604020202020204" pitchFamily="34" charset="0"/>
                <a:cs typeface="Kokila" panose="020B0604020202020204" pitchFamily="34" charset="0"/>
              </a:rPr>
              <a:t>आजका सहमतिहरू</a:t>
            </a:r>
            <a:endParaRPr lang="en-US" sz="5500" b="1" dirty="0">
              <a:latin typeface="Kokila" panose="020B0604020202020204" pitchFamily="34" charset="0"/>
              <a:cs typeface="Kokila" panose="020B0604020202020204" pitchFamily="34" charset="0"/>
            </a:endParaRPr>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a:bodyPr>
          <a:lstStyle/>
          <a:p>
            <a:pPr marL="0" indent="0">
              <a:buNone/>
            </a:pPr>
            <a:r>
              <a:rPr lang="hi-IN" sz="3500" dirty="0">
                <a:latin typeface="Kokila" panose="020B0604020202020204" pitchFamily="34" charset="0"/>
                <a:cs typeface="Kokila" panose="020B0604020202020204" pitchFamily="34" charset="0"/>
              </a:rPr>
              <a:t>कुनै </a:t>
            </a:r>
            <a:r>
              <a:rPr lang="hi-IN" sz="3500" b="1" dirty="0">
                <a:latin typeface="Kokila" panose="020B0604020202020204" pitchFamily="34" charset="0"/>
                <a:cs typeface="Kokila" panose="020B0604020202020204" pitchFamily="34" charset="0"/>
              </a:rPr>
              <a:t>प्रश्नहरू </a:t>
            </a:r>
            <a:r>
              <a:rPr lang="hi-IN" sz="3500" dirty="0">
                <a:latin typeface="Kokila" panose="020B0604020202020204" pitchFamily="34" charset="0"/>
                <a:cs typeface="Kokila" panose="020B0604020202020204" pitchFamily="34" charset="0"/>
              </a:rPr>
              <a:t>भएमा वा सहयोग चाहिएमा </a:t>
            </a:r>
            <a:r>
              <a:rPr lang="hi-IN" sz="3500" b="1" dirty="0">
                <a:latin typeface="Kokila" panose="020B0604020202020204" pitchFamily="34" charset="0"/>
                <a:cs typeface="Kokila" panose="020B0604020202020204" pitchFamily="34" charset="0"/>
              </a:rPr>
              <a:t>आफ्नो हात उठाउनुहोला</a:t>
            </a:r>
            <a:r>
              <a:rPr lang="en-US" sz="3500" b="1" dirty="0">
                <a:latin typeface="Kokila" panose="020B0604020202020204" pitchFamily="34" charset="0"/>
                <a:cs typeface="Kokila" panose="020B0604020202020204" pitchFamily="34" charset="0"/>
              </a:rPr>
              <a:t> </a:t>
            </a:r>
            <a:r>
              <a:rPr lang="hi-IN" sz="3500" dirty="0">
                <a:latin typeface="Kokila" panose="020B0604020202020204" pitchFamily="34" charset="0"/>
                <a:cs typeface="Kokila" panose="020B0604020202020204" pitchFamily="34" charset="0"/>
              </a:rPr>
              <a:t>।</a:t>
            </a:r>
            <a:endParaRPr lang="en-US" sz="3500" dirty="0">
              <a:latin typeface="Kokila" panose="020B0604020202020204" pitchFamily="34" charset="0"/>
              <a:cs typeface="Kokila" panose="020B0604020202020204" pitchFamily="34" charset="0"/>
            </a:endParaRPr>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4" name="Text Placeholder 2">
            <a:extLst>
              <a:ext uri="{FF2B5EF4-FFF2-40B4-BE49-F238E27FC236}">
                <a16:creationId xmlns:a16="http://schemas.microsoft.com/office/drawing/2014/main" id="{28FB14E5-604F-9B67-66C2-F19600545766}"/>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3500" b="1" dirty="0">
                <a:latin typeface="Kokila" panose="020B0604020202020204" pitchFamily="34" charset="0"/>
                <a:cs typeface="Kokila" panose="020B0604020202020204" pitchFamily="34" charset="0"/>
              </a:rPr>
              <a:t>सुन्नुहोस् </a:t>
            </a:r>
            <a:r>
              <a:rPr lang="hi-IN" sz="3500" dirty="0">
                <a:latin typeface="Kokila" panose="020B0604020202020204" pitchFamily="34" charset="0"/>
                <a:cs typeface="Kokila" panose="020B0604020202020204" pitchFamily="34" charset="0"/>
              </a:rPr>
              <a:t>र नयाँ कामहरू </a:t>
            </a:r>
            <a:r>
              <a:rPr lang="hi-IN" sz="3500" b="1" dirty="0">
                <a:latin typeface="Kokila" panose="020B0604020202020204" pitchFamily="34" charset="0"/>
                <a:cs typeface="Kokila" panose="020B0604020202020204" pitchFamily="34" charset="0"/>
              </a:rPr>
              <a:t>गर्न सिक्नुहोला</a:t>
            </a:r>
            <a:r>
              <a:rPr lang="en-US" sz="3500" b="1" dirty="0">
                <a:latin typeface="Kokila" panose="020B0604020202020204" pitchFamily="34" charset="0"/>
                <a:cs typeface="Kokila" panose="020B0604020202020204" pitchFamily="34" charset="0"/>
              </a:rPr>
              <a:t> </a:t>
            </a:r>
            <a:r>
              <a:rPr lang="hi-IN" sz="3500" dirty="0">
                <a:latin typeface="Kokila" panose="020B0604020202020204" pitchFamily="34" charset="0"/>
                <a:cs typeface="Kokila" panose="020B0604020202020204" pitchFamily="34" charset="0"/>
              </a:rPr>
              <a:t>।</a:t>
            </a:r>
            <a:endParaRPr lang="en-US" sz="3500" dirty="0">
              <a:latin typeface="Kokila" panose="020B0604020202020204" pitchFamily="34" charset="0"/>
              <a:cs typeface="Kokila" panose="020B0604020202020204" pitchFamily="34" charset="0"/>
            </a:endParaRPr>
          </a:p>
        </p:txBody>
      </p:sp>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3500" dirty="0">
                <a:latin typeface="Kokila" panose="020B0604020202020204" pitchFamily="34" charset="0"/>
                <a:cs typeface="Kokila" panose="020B0604020202020204" pitchFamily="34" charset="0"/>
              </a:rPr>
              <a:t>प्रस्तुतकर्ताको कदमहरू </a:t>
            </a:r>
            <a:r>
              <a:rPr lang="hi-IN" sz="3500" b="1" dirty="0">
                <a:latin typeface="Kokila" panose="020B0604020202020204" pitchFamily="34" charset="0"/>
                <a:cs typeface="Kokila" panose="020B0604020202020204" pitchFamily="34" charset="0"/>
              </a:rPr>
              <a:t>अनुसार चलाउनुहोला </a:t>
            </a:r>
            <a:r>
              <a:rPr lang="hi-IN" sz="3500" dirty="0">
                <a:latin typeface="Kokila" panose="020B0604020202020204" pitchFamily="34" charset="0"/>
                <a:cs typeface="Kokila" panose="020B0604020202020204" pitchFamily="34" charset="0"/>
              </a:rPr>
              <a:t>।</a:t>
            </a:r>
            <a:r>
              <a:rPr lang="hi-IN" sz="3500" b="1" dirty="0">
                <a:latin typeface="Kokila" panose="020B0604020202020204" pitchFamily="34" charset="0"/>
                <a:cs typeface="Kokila" panose="020B0604020202020204" pitchFamily="34" charset="0"/>
              </a:rPr>
              <a:t> </a:t>
            </a:r>
            <a:r>
              <a:rPr lang="hi-IN" sz="3500" dirty="0">
                <a:latin typeface="Kokila" panose="020B0604020202020204" pitchFamily="34" charset="0"/>
                <a:cs typeface="Kokila" panose="020B0604020202020204" pitchFamily="34" charset="0"/>
              </a:rPr>
              <a:t>अगाडि नबढ्नुहोला ।</a:t>
            </a:r>
            <a:endParaRPr lang="en-US" sz="3500" dirty="0">
              <a:latin typeface="Kokila" panose="020B0604020202020204" pitchFamily="34" charset="0"/>
              <a:cs typeface="Kokila" panose="020B0604020202020204" pitchFamily="34" charset="0"/>
            </a:endParaRPr>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3500" dirty="0">
                <a:latin typeface="Kokila" panose="020B0604020202020204" pitchFamily="34" charset="0"/>
                <a:cs typeface="Kokila" panose="020B0604020202020204" pitchFamily="34" charset="0"/>
              </a:rPr>
              <a:t>अरू कसैको स्क्रीनमा हेर्नु अघि </a:t>
            </a:r>
            <a:r>
              <a:rPr lang="hi-IN" sz="3500" b="1" dirty="0">
                <a:latin typeface="Kokila" panose="020B0604020202020204" pitchFamily="34" charset="0"/>
                <a:cs typeface="Kokila" panose="020B0604020202020204" pitchFamily="34" charset="0"/>
              </a:rPr>
              <a:t>अनुमति माग्नुहोला </a:t>
            </a:r>
            <a:r>
              <a:rPr lang="hi-IN" sz="3500" dirty="0">
                <a:latin typeface="Kokila" panose="020B0604020202020204" pitchFamily="34" charset="0"/>
                <a:cs typeface="Kokila" panose="020B0604020202020204" pitchFamily="34" charset="0"/>
              </a:rPr>
              <a:t>।</a:t>
            </a:r>
            <a:endParaRPr lang="en-US" sz="3500" dirty="0">
              <a:latin typeface="Kokila" panose="020B0604020202020204" pitchFamily="34" charset="0"/>
              <a:cs typeface="Kokila" panose="020B0604020202020204" pitchFamily="34" charset="0"/>
            </a:endParaRPr>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Tree>
    <p:extLst>
      <p:ext uri="{BB962C8B-B14F-4D97-AF65-F5344CB8AC3E}">
        <p14:creationId xmlns:p14="http://schemas.microsoft.com/office/powerpoint/2010/main" val="104850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C2C6-0766-A55D-F22A-FDA64EF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9BD9-FCA9-B9A2-7258-72863CABADDE}"/>
              </a:ext>
            </a:extLst>
          </p:cNvPr>
          <p:cNvSpPr>
            <a:spLocks noGrp="1"/>
          </p:cNvSpPr>
          <p:nvPr>
            <p:ph type="title"/>
          </p:nvPr>
        </p:nvSpPr>
        <p:spPr>
          <a:xfrm>
            <a:off x="914401" y="341710"/>
            <a:ext cx="10672638" cy="1063574"/>
          </a:xfrm>
        </p:spPr>
        <p:txBody>
          <a:bodyPr>
            <a:noAutofit/>
          </a:bodyPr>
          <a:lstStyle/>
          <a:p>
            <a:r>
              <a:rPr lang="hi-IN" sz="5000" dirty="0">
                <a:latin typeface="Kokila" panose="020B0604020202020204" pitchFamily="34" charset="0"/>
                <a:cs typeface="Kokila" panose="020B0604020202020204" pitchFamily="34" charset="0"/>
              </a:rPr>
              <a:t>अभ्यास गर्नुहोस्: </a:t>
            </a:r>
            <a:r>
              <a:rPr lang="en-US" sz="4000" i="1" dirty="0"/>
              <a:t>Workday </a:t>
            </a:r>
            <a:r>
              <a:rPr lang="hi-IN" sz="5000" dirty="0">
                <a:latin typeface="Kokila" panose="020B0604020202020204" pitchFamily="34" charset="0"/>
                <a:cs typeface="Kokila" panose="020B0604020202020204" pitchFamily="34" charset="0"/>
              </a:rPr>
              <a:t>को मुख्य पाना हेर्ने र व्यक्तिगत जानकारी समीक्षा गर्ने</a:t>
            </a:r>
            <a:endParaRPr lang="en-US" sz="5000"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0A65100A-AB0E-9C62-7EEE-03128A7D4E1A}"/>
              </a:ext>
            </a:extLst>
          </p:cNvPr>
          <p:cNvSpPr>
            <a:spLocks noGrp="1"/>
          </p:cNvSpPr>
          <p:nvPr>
            <p:ph idx="1"/>
          </p:nvPr>
        </p:nvSpPr>
        <p:spPr>
          <a:xfrm>
            <a:off x="1196120" y="1684684"/>
            <a:ext cx="10109199" cy="4297363"/>
          </a:xfrm>
        </p:spPr>
        <p:txBody>
          <a:bodyPr>
            <a:noAutofit/>
          </a:bodyPr>
          <a:lstStyle/>
          <a:p>
            <a:pPr marL="514350" indent="-514350">
              <a:buAutoNum type="arabicPeriod"/>
            </a:pPr>
            <a:r>
              <a:rPr lang="en-US" i="1" dirty="0"/>
              <a:t>Workday </a:t>
            </a:r>
            <a:r>
              <a:rPr lang="hi-IN" sz="3200" dirty="0">
                <a:latin typeface="Kokila" panose="020B0604020202020204" pitchFamily="34" charset="0"/>
                <a:cs typeface="Kokila" panose="020B0604020202020204" pitchFamily="34" charset="0"/>
              </a:rPr>
              <a:t>को मुख्य पाना वरपर थिच्नुभएर अभ्यास गर्नुहोस्</a:t>
            </a:r>
            <a:endParaRPr lang="en-US" sz="3200" dirty="0">
              <a:latin typeface="Kokila" panose="020B0604020202020204" pitchFamily="34" charset="0"/>
              <a:cs typeface="Kokila" panose="020B0604020202020204" pitchFamily="34" charset="0"/>
            </a:endParaRPr>
          </a:p>
          <a:p>
            <a:pPr lvl="1"/>
            <a:r>
              <a:rPr lang="hi-IN" sz="3200" dirty="0">
                <a:latin typeface="Kokila" panose="020B0604020202020204" pitchFamily="34" charset="0"/>
                <a:cs typeface="Kokila" panose="020B0604020202020204" pitchFamily="34" charset="0"/>
              </a:rPr>
              <a:t>के तपाईंका केही </a:t>
            </a:r>
            <a:r>
              <a:rPr lang="hi-IN" sz="3200" b="1" dirty="0">
                <a:latin typeface="Kokila" panose="020B0604020202020204" pitchFamily="34" charset="0"/>
                <a:cs typeface="Kokila" panose="020B0604020202020204" pitchFamily="34" charset="0"/>
              </a:rPr>
              <a:t>गर्नुपर्ने कार्यहरू (</a:t>
            </a:r>
            <a:r>
              <a:rPr lang="en-US" sz="2800" b="1" i="1" dirty="0"/>
              <a:t>tasks</a:t>
            </a:r>
            <a:r>
              <a:rPr lang="hi-IN" sz="3200" b="1" dirty="0">
                <a:latin typeface="Kokila" panose="020B0604020202020204" pitchFamily="34" charset="0"/>
                <a:cs typeface="Kokila" panose="020B0604020202020204" pitchFamily="34" charset="0"/>
              </a:rPr>
              <a:t>) </a:t>
            </a:r>
            <a:r>
              <a:rPr lang="hi-IN" sz="3200" dirty="0">
                <a:latin typeface="Kokila" panose="020B0604020202020204" pitchFamily="34" charset="0"/>
                <a:cs typeface="Kokila" panose="020B0604020202020204" pitchFamily="34" charset="0"/>
              </a:rPr>
              <a:t>छन् ?</a:t>
            </a:r>
            <a:endParaRPr lang="en-US" dirty="0"/>
          </a:p>
          <a:p>
            <a:pPr lvl="1"/>
            <a:r>
              <a:rPr lang="hi-IN" sz="3200" dirty="0">
                <a:latin typeface="Kokila" panose="020B0604020202020204" pitchFamily="34" charset="0"/>
                <a:cs typeface="Kokila" panose="020B0604020202020204" pitchFamily="34" charset="0"/>
              </a:rPr>
              <a:t>के तपाईंलाई केही </a:t>
            </a:r>
            <a:r>
              <a:rPr lang="hi-IN" sz="3200" b="1" dirty="0">
                <a:latin typeface="Kokila" panose="020B0604020202020204" pitchFamily="34" charset="0"/>
                <a:cs typeface="Kokila" panose="020B0604020202020204" pitchFamily="34" charset="0"/>
              </a:rPr>
              <a:t>सूचना </a:t>
            </a:r>
            <a:r>
              <a:rPr lang="hi-IN" sz="3200" dirty="0">
                <a:latin typeface="Kokila" panose="020B0604020202020204" pitchFamily="34" charset="0"/>
                <a:cs typeface="Kokila" panose="020B0604020202020204" pitchFamily="34" charset="0"/>
              </a:rPr>
              <a:t>आएका छन् ?</a:t>
            </a:r>
            <a:endParaRPr lang="en-US" dirty="0"/>
          </a:p>
          <a:p>
            <a:pPr lvl="1"/>
            <a:r>
              <a:rPr lang="hi-IN" sz="3200" dirty="0">
                <a:latin typeface="Kokila" panose="020B0604020202020204" pitchFamily="34" charset="0"/>
                <a:cs typeface="Kokila" panose="020B0604020202020204" pitchFamily="34" charset="0"/>
              </a:rPr>
              <a:t>तपाईंका मुख्य </a:t>
            </a:r>
            <a:r>
              <a:rPr lang="en-US" sz="2800" b="1" i="1" dirty="0"/>
              <a:t>apps</a:t>
            </a:r>
            <a:r>
              <a:rPr lang="en-US" sz="3200" b="1" i="1" dirty="0"/>
              <a:t> </a:t>
            </a:r>
            <a:r>
              <a:rPr lang="hi-IN" sz="3200" dirty="0">
                <a:latin typeface="Kokila" panose="020B0604020202020204" pitchFamily="34" charset="0"/>
                <a:cs typeface="Kokila" panose="020B0604020202020204" pitchFamily="34" charset="0"/>
              </a:rPr>
              <a:t>हरू के के हुन् ?</a:t>
            </a:r>
            <a:endParaRPr lang="en-US" dirty="0"/>
          </a:p>
          <a:p>
            <a:pPr marL="514350" indent="-514350">
              <a:buAutoNum type="arabicPeriod"/>
            </a:pPr>
            <a:r>
              <a:rPr lang="hi-IN" sz="3200" dirty="0">
                <a:latin typeface="Kokila" panose="020B0604020202020204" pitchFamily="34" charset="0"/>
                <a:cs typeface="Kokila" panose="020B0604020202020204" pitchFamily="34" charset="0"/>
              </a:rPr>
              <a:t>आफ्नो व्यक्तिगत जानकारी समीक्षा गर्नुहोस्</a:t>
            </a:r>
            <a:endParaRPr lang="en-US" sz="3200" dirty="0">
              <a:latin typeface="Kokila" panose="020B0604020202020204" pitchFamily="34" charset="0"/>
              <a:cs typeface="Kokila" panose="020B0604020202020204" pitchFamily="34" charset="0"/>
            </a:endParaRPr>
          </a:p>
          <a:p>
            <a:pPr lvl="1"/>
            <a:r>
              <a:rPr lang="hi-IN" sz="3200" dirty="0">
                <a:latin typeface="Kokila" panose="020B0604020202020204" pitchFamily="34" charset="0"/>
                <a:cs typeface="Kokila" panose="020B0604020202020204" pitchFamily="34" charset="0"/>
              </a:rPr>
              <a:t>आफ्नो </a:t>
            </a:r>
            <a:r>
              <a:rPr lang="en-US" sz="2800" b="1" i="1" dirty="0"/>
              <a:t>Profile</a:t>
            </a:r>
            <a:r>
              <a:rPr lang="en-US" sz="2800" i="1" dirty="0"/>
              <a:t> </a:t>
            </a:r>
            <a:r>
              <a:rPr lang="hi-IN" sz="3200" dirty="0">
                <a:latin typeface="Kokila" panose="020B0604020202020204" pitchFamily="34" charset="0"/>
                <a:cs typeface="Kokila" panose="020B0604020202020204" pitchFamily="34" charset="0"/>
              </a:rPr>
              <a:t>मा जानुभएर </a:t>
            </a:r>
            <a:r>
              <a:rPr lang="en-US" sz="2800" b="1" i="1" dirty="0"/>
              <a:t>Contact</a:t>
            </a:r>
            <a:r>
              <a:rPr lang="en-US" sz="2800" i="1" dirty="0"/>
              <a:t> </a:t>
            </a:r>
            <a:r>
              <a:rPr lang="hi-IN" sz="3200" dirty="0">
                <a:latin typeface="Kokila" panose="020B0604020202020204" pitchFamily="34" charset="0"/>
                <a:cs typeface="Kokila" panose="020B0604020202020204" pitchFamily="34" charset="0"/>
              </a:rPr>
              <a:t>मा थिच्नुहोस् र आफ्नो </a:t>
            </a:r>
            <a:r>
              <a:rPr lang="hi-IN" sz="3200" b="1" dirty="0">
                <a:latin typeface="Kokila" panose="020B0604020202020204" pitchFamily="34" charset="0"/>
                <a:cs typeface="Kokila" panose="020B0604020202020204" pitchFamily="34" charset="0"/>
              </a:rPr>
              <a:t>घरको सम्पर्क जानकारी </a:t>
            </a:r>
            <a:r>
              <a:rPr lang="hi-IN" sz="3200" dirty="0">
                <a:latin typeface="Kokila" panose="020B0604020202020204" pitchFamily="34" charset="0"/>
                <a:cs typeface="Kokila" panose="020B0604020202020204" pitchFamily="34" charset="0"/>
              </a:rPr>
              <a:t>सही छ या छैन निश्चित गर्नुहोस् ।</a:t>
            </a:r>
            <a:endParaRPr lang="en-US" dirty="0"/>
          </a:p>
          <a:p>
            <a:pPr lvl="2"/>
            <a:r>
              <a:rPr lang="hi-IN" sz="3200" dirty="0">
                <a:latin typeface="Kokila" panose="020B0604020202020204" pitchFamily="34" charset="0"/>
                <a:cs typeface="Kokila" panose="020B0604020202020204" pitchFamily="34" charset="0"/>
              </a:rPr>
              <a:t>ठेगाना, फोन नम्बर, ईमेल</a:t>
            </a:r>
            <a:endParaRPr lang="en-US" sz="3200" dirty="0">
              <a:latin typeface="Kokila" panose="020B0604020202020204" pitchFamily="34" charset="0"/>
              <a:cs typeface="Kokila" panose="020B0604020202020204" pitchFamily="34" charset="0"/>
            </a:endParaRPr>
          </a:p>
          <a:p>
            <a:pPr lvl="2"/>
            <a:r>
              <a:rPr lang="hi-IN" sz="3200" dirty="0">
                <a:latin typeface="Kokila" panose="020B0604020202020204" pitchFamily="34" charset="0"/>
                <a:cs typeface="Kokila" panose="020B0604020202020204" pitchFamily="34" charset="0"/>
              </a:rPr>
              <a:t>आपत्कालीन सम्पर्कहरू</a:t>
            </a:r>
            <a:endParaRPr lang="en-US" sz="32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9F974600-F439-C756-290E-08671409A9A3}"/>
              </a:ext>
            </a:extLst>
          </p:cNvPr>
          <p:cNvSpPr>
            <a:spLocks noGrp="1"/>
          </p:cNvSpPr>
          <p:nvPr>
            <p:ph type="sldNum" sz="quarter" idx="12"/>
          </p:nvPr>
        </p:nvSpPr>
        <p:spPr/>
        <p:txBody>
          <a:bodyPr/>
          <a:lstStyle/>
          <a:p>
            <a:fld id="{5AE48DDE-99B8-4AE1-A822-D5D33CFFC483}" type="slidenum">
              <a:rPr lang="en-US" smtClean="0"/>
              <a:t>60</a:t>
            </a:fld>
            <a:endParaRPr lang="en-US"/>
          </a:p>
        </p:txBody>
      </p:sp>
    </p:spTree>
    <p:extLst>
      <p:ext uri="{BB962C8B-B14F-4D97-AF65-F5344CB8AC3E}">
        <p14:creationId xmlns:p14="http://schemas.microsoft.com/office/powerpoint/2010/main" val="114298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Autofit/>
          </a:bodyPr>
          <a:lstStyle/>
          <a:p>
            <a:r>
              <a:rPr lang="hi-IN" sz="6500" dirty="0">
                <a:latin typeface="Kokila" panose="020B0604020202020204" pitchFamily="34" charset="0"/>
                <a:cs typeface="Kokila" panose="020B0604020202020204" pitchFamily="34" charset="0"/>
              </a:rPr>
              <a:t>स्रोतसाधनहरू र आगामी कदमहरू</a:t>
            </a:r>
            <a:endParaRPr lang="en-US" sz="6500" dirty="0">
              <a:latin typeface="Kokila" panose="020B0604020202020204" pitchFamily="34" charset="0"/>
              <a:cs typeface="Kokila" panose="020B0604020202020204" pitchFamily="34" charset="0"/>
            </a:endParaRPr>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n-US" smtClean="0"/>
              <a:t>61</a:t>
            </a:fld>
            <a:endParaRPr lang="en-US"/>
          </a:p>
        </p:txBody>
      </p:sp>
    </p:spTree>
    <p:extLst>
      <p:ext uri="{BB962C8B-B14F-4D97-AF65-F5344CB8AC3E}">
        <p14:creationId xmlns:p14="http://schemas.microsoft.com/office/powerpoint/2010/main" val="344059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712083" y="210477"/>
            <a:ext cx="8944555" cy="1063574"/>
          </a:xfrm>
        </p:spPr>
        <p:txBody>
          <a:bodyPr>
            <a:normAutofit/>
          </a:bodyPr>
          <a:lstStyle/>
          <a:p>
            <a:r>
              <a:rPr lang="hi-IN" sz="5500" b="1" dirty="0">
                <a:latin typeface="Kokila" panose="020B0604020202020204" pitchFamily="34" charset="0"/>
                <a:cs typeface="Kokila" panose="020B0604020202020204" pitchFamily="34" charset="0"/>
              </a:rPr>
              <a:t>बन्द गर्ने</a:t>
            </a:r>
            <a:endParaRPr lang="en-US" sz="5500" b="1" dirty="0">
              <a:latin typeface="Kokila" panose="020B0604020202020204" pitchFamily="34" charset="0"/>
              <a:cs typeface="Kokila" panose="020B0604020202020204" pitchFamily="34" charset="0"/>
            </a:endParaRPr>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210092" y="1204799"/>
            <a:ext cx="9016117" cy="3584838"/>
          </a:xfrm>
        </p:spPr>
        <p:txBody>
          <a:bodyPr vert="horz" lIns="91440" tIns="45720" rIns="91440" bIns="45720" rtlCol="0" anchor="t">
            <a:normAutofit/>
          </a:bodyPr>
          <a:lstStyle/>
          <a:p>
            <a:pPr marL="0" indent="0">
              <a:buNone/>
            </a:pPr>
            <a:r>
              <a:rPr lang="hi-IN" sz="3500" dirty="0">
                <a:latin typeface="Kokila" panose="020B0604020202020204" pitchFamily="34" charset="0"/>
                <a:cs typeface="Kokila" panose="020B0604020202020204" pitchFamily="34" charset="0"/>
              </a:rPr>
              <a:t>निस्किनु अघि, कृपया </a:t>
            </a:r>
            <a:r>
              <a:rPr lang="hi-IN" sz="3500" b="1" dirty="0">
                <a:latin typeface="Kokila" panose="020B0604020202020204" pitchFamily="34" charset="0"/>
                <a:cs typeface="Kokila" panose="020B0604020202020204" pitchFamily="34" charset="0"/>
              </a:rPr>
              <a:t>आफ्नो कम्प्युटर बन्द गर्नुहोला</a:t>
            </a:r>
            <a:r>
              <a:rPr lang="hi-IN" sz="3500" dirty="0">
                <a:latin typeface="Kokila" panose="020B0604020202020204" pitchFamily="34" charset="0"/>
                <a:cs typeface="Kokila" panose="020B0604020202020204" pitchFamily="34" charset="0"/>
              </a:rPr>
              <a:t> ।</a:t>
            </a:r>
            <a:endParaRPr lang="en-US" sz="3500" dirty="0">
              <a:latin typeface="Kokila" panose="020B0604020202020204" pitchFamily="34" charset="0"/>
              <a:cs typeface="Kokila" panose="020B0604020202020204" pitchFamily="34" charset="0"/>
            </a:endParaRPr>
          </a:p>
          <a:p>
            <a:pPr marL="514350" indent="-514350">
              <a:buAutoNum type="arabicPeriod"/>
            </a:pPr>
            <a:r>
              <a:rPr lang="hi-IN" sz="3500" dirty="0">
                <a:latin typeface="Kokila" panose="020B0604020202020204" pitchFamily="34" charset="0"/>
                <a:cs typeface="Kokila" panose="020B0604020202020204" pitchFamily="34" charset="0"/>
              </a:rPr>
              <a:t>तपाईंको स्क्रीनको तल्लो दाहिने कुनामा रहेको </a:t>
            </a:r>
            <a:r>
              <a:rPr lang="hi-IN" sz="3500" b="1" dirty="0">
                <a:latin typeface="Kokila" panose="020B0604020202020204" pitchFamily="34" charset="0"/>
                <a:cs typeface="Kokila" panose="020B0604020202020204" pitchFamily="34" charset="0"/>
              </a:rPr>
              <a:t>समयमा </a:t>
            </a:r>
            <a:r>
              <a:rPr lang="hi-IN" sz="3500" dirty="0">
                <a:latin typeface="Kokila" panose="020B0604020202020204" pitchFamily="34" charset="0"/>
                <a:cs typeface="Kokila" panose="020B0604020202020204" pitchFamily="34" charset="0"/>
              </a:rPr>
              <a:t>थिच्नुहोला ।</a:t>
            </a:r>
            <a:endParaRPr lang="en-US" sz="3500" dirty="0">
              <a:latin typeface="Kokila" panose="020B0604020202020204" pitchFamily="34" charset="0"/>
              <a:cs typeface="Kokila" panose="020B0604020202020204" pitchFamily="34" charset="0"/>
            </a:endParaRPr>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n-US" smtClean="0"/>
              <a:t>62</a:t>
            </a:fld>
            <a:endParaRPr lang="en-US"/>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16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normAutofit/>
          </a:bodyPr>
          <a:lstStyle/>
          <a:p>
            <a:r>
              <a:rPr lang="hi-IN" sz="5500" b="1" dirty="0">
                <a:latin typeface="Kokila" panose="020B0604020202020204" pitchFamily="34" charset="0"/>
                <a:cs typeface="Kokila" panose="020B0604020202020204" pitchFamily="34" charset="0"/>
              </a:rPr>
              <a:t>बन्द गर्ने</a:t>
            </a:r>
            <a:endParaRPr lang="en-US" sz="5500" b="1" dirty="0"/>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7" y="1440406"/>
            <a:ext cx="9016117" cy="3584838"/>
          </a:xfrm>
        </p:spPr>
        <p:txBody>
          <a:bodyPr/>
          <a:lstStyle/>
          <a:p>
            <a:pPr marL="0" indent="0">
              <a:buNone/>
            </a:pPr>
            <a:r>
              <a:rPr lang="en-US" sz="3500" dirty="0">
                <a:latin typeface="Kokila" panose="020B0604020202020204" pitchFamily="34" charset="0"/>
                <a:cs typeface="Kokila" panose="020B0604020202020204" pitchFamily="34" charset="0"/>
              </a:rPr>
              <a:t>2. </a:t>
            </a:r>
            <a:r>
              <a:rPr lang="hi-IN" sz="3500" b="1" dirty="0">
                <a:latin typeface="Kokila" panose="020B0604020202020204" pitchFamily="34" charset="0"/>
                <a:cs typeface="Kokila" panose="020B0604020202020204" pitchFamily="34" charset="0"/>
              </a:rPr>
              <a:t>पावर चिन्हमा </a:t>
            </a:r>
            <a:r>
              <a:rPr lang="hi-IN" sz="3500" dirty="0">
                <a:latin typeface="Kokila" panose="020B0604020202020204" pitchFamily="34" charset="0"/>
                <a:cs typeface="Kokila" panose="020B0604020202020204" pitchFamily="34" charset="0"/>
              </a:rPr>
              <a:t>थिच्नुहोस् ।</a:t>
            </a:r>
            <a:endParaRPr lang="en-US" sz="3500" dirty="0">
              <a:latin typeface="Kokila" panose="020B0604020202020204" pitchFamily="34" charset="0"/>
              <a:cs typeface="Kokila" panose="020B0604020202020204" pitchFamily="34" charset="0"/>
            </a:endParaRPr>
          </a:p>
          <a:p>
            <a:pPr marL="0" indent="0">
              <a:buNone/>
            </a:pPr>
            <a:r>
              <a:rPr lang="en-US" dirty="0"/>
              <a:t>3. </a:t>
            </a:r>
            <a:r>
              <a:rPr lang="en-US" b="1" i="1" dirty="0"/>
              <a:t>Restart </a:t>
            </a:r>
            <a:r>
              <a:rPr lang="hi-IN" sz="3500" dirty="0">
                <a:latin typeface="Kokila" panose="020B0604020202020204" pitchFamily="34" charset="0"/>
                <a:cs typeface="Kokila" panose="020B0604020202020204" pitchFamily="34" charset="0"/>
              </a:rPr>
              <a:t>मा थिच्नुहोस् ।</a:t>
            </a:r>
            <a:endParaRPr lang="en-US" sz="3500" dirty="0">
              <a:latin typeface="Kokila" panose="020B0604020202020204" pitchFamily="34" charset="0"/>
              <a:cs typeface="Kokila" panose="020B0604020202020204" pitchFamily="34" charset="0"/>
            </a:endParaRPr>
          </a:p>
          <a:p>
            <a:pPr marL="0" indent="0">
              <a:buNone/>
            </a:pPr>
            <a:r>
              <a:rPr lang="hi-IN" sz="3500" dirty="0">
                <a:latin typeface="Kokila" panose="020B0604020202020204" pitchFamily="34" charset="0"/>
                <a:cs typeface="Kokila" panose="020B0604020202020204" pitchFamily="34" charset="0"/>
              </a:rPr>
              <a:t>स्क्रीन सेतो देखिन्छ र बन्द हुन्छ ।</a:t>
            </a:r>
            <a:endParaRPr lang="en-US" sz="3500" dirty="0">
              <a:latin typeface="Kokila" panose="020B0604020202020204" pitchFamily="34" charset="0"/>
              <a:cs typeface="Kokila" panose="020B0604020202020204" pitchFamily="34" charset="0"/>
            </a:endParaRPr>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n-US" smtClean="0"/>
              <a:t>63</a:t>
            </a:fld>
            <a:endParaRPr lang="en-US"/>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3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82414" y="359003"/>
            <a:ext cx="8944555" cy="1063574"/>
          </a:xfrm>
        </p:spPr>
        <p:txBody>
          <a:bodyPr>
            <a:normAutofit fontScale="90000"/>
          </a:bodyPr>
          <a:lstStyle/>
          <a:p>
            <a:pPr marL="0" indent="0">
              <a:lnSpc>
                <a:spcPct val="150000"/>
              </a:lnSpc>
              <a:spcBef>
                <a:spcPts val="0"/>
              </a:spcBef>
              <a:buNone/>
            </a:pPr>
            <a:r>
              <a:rPr lang="hi-IN" sz="6100" b="1" dirty="0">
                <a:solidFill>
                  <a:schemeClr val="tx1"/>
                </a:solidFill>
                <a:latin typeface="Kokila" panose="020B0604020202020204" pitchFamily="34" charset="0"/>
                <a:ea typeface="Open Sans" pitchFamily="2" charset="0"/>
                <a:cs typeface="Kokila" panose="020B0604020202020204" pitchFamily="34" charset="0"/>
              </a:rPr>
              <a:t>कर्मचारीहरूका लागि </a:t>
            </a:r>
            <a:r>
              <a:rPr lang="en-US" sz="4900" b="1" i="1" dirty="0">
                <a:solidFill>
                  <a:schemeClr val="tx1"/>
                </a:solidFill>
                <a:ea typeface="Open Sans" pitchFamily="2" charset="0"/>
                <a:cs typeface="Open Sans" pitchFamily="2" charset="0"/>
              </a:rPr>
              <a:t>HR </a:t>
            </a:r>
            <a:r>
              <a:rPr lang="hi-IN" sz="6100" b="1" dirty="0">
                <a:solidFill>
                  <a:schemeClr val="tx1"/>
                </a:solidFill>
                <a:latin typeface="Kokila" panose="020B0604020202020204" pitchFamily="34" charset="0"/>
                <a:ea typeface="Open Sans" pitchFamily="2" charset="0"/>
                <a:cs typeface="Kokila" panose="020B0604020202020204" pitchFamily="34" charset="0"/>
              </a:rPr>
              <a:t>गाईडहरू</a:t>
            </a:r>
            <a:endParaRPr lang="en-US" sz="4400" b="1" dirty="0">
              <a:solidFill>
                <a:schemeClr val="tx1"/>
              </a:solidFill>
              <a:ea typeface="Open Sans" pitchFamily="2" charset="0"/>
              <a:cs typeface="Open Sans" pitchFamily="2" charset="0"/>
            </a:endParaRP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33943" y="1572573"/>
            <a:ext cx="10827172" cy="3584838"/>
          </a:xfrm>
        </p:spPr>
        <p:txBody>
          <a:bodyPr vert="horz" lIns="91440" tIns="45720" rIns="91440" bIns="45720" rtlCol="0" anchor="t">
            <a:normAutofit/>
          </a:bodyPr>
          <a:lstStyle/>
          <a:p>
            <a:pPr>
              <a:lnSpc>
                <a:spcPct val="150000"/>
              </a:lnSpc>
              <a:spcBef>
                <a:spcPts val="0"/>
              </a:spcBef>
            </a:pPr>
            <a:r>
              <a:rPr lang="en-US" dirty="0">
                <a:solidFill>
                  <a:schemeClr val="tx1"/>
                </a:solidFill>
                <a:ea typeface="Open Sans" pitchFamily="2" charset="0"/>
                <a:cs typeface="Open Sans" pitchFamily="2" charset="0"/>
                <a:hlinkClick r:id="rId4"/>
              </a:rPr>
              <a:t>hr.wisc.edu/</a:t>
            </a:r>
            <a:r>
              <a:rPr lang="en-US" dirty="0" err="1">
                <a:solidFill>
                  <a:schemeClr val="tx1"/>
                </a:solidFill>
                <a:ea typeface="Open Sans" pitchFamily="2" charset="0"/>
                <a:cs typeface="Open Sans" pitchFamily="2" charset="0"/>
                <a:hlinkClick r:id="rId4"/>
              </a:rPr>
              <a:t>hr</a:t>
            </a:r>
            <a:r>
              <a:rPr lang="en-US" dirty="0">
                <a:solidFill>
                  <a:schemeClr val="tx1"/>
                </a:solidFill>
                <a:ea typeface="Open Sans" pitchFamily="2" charset="0"/>
                <a:cs typeface="Open Sans" pitchFamily="2" charset="0"/>
                <a:hlinkClick r:id="rId4"/>
              </a:rPr>
              <a:t>-guides/#for-employees</a:t>
            </a:r>
            <a:endParaRPr lang="en-US" dirty="0">
              <a:ea typeface="Open Sans" pitchFamily="2" charset="0"/>
              <a:cs typeface="Open Sans" pitchFamily="2" charset="0"/>
            </a:endParaRPr>
          </a:p>
          <a:p>
            <a:pPr>
              <a:lnSpc>
                <a:spcPct val="150000"/>
              </a:lnSpc>
              <a:spcBef>
                <a:spcPts val="0"/>
              </a:spcBef>
            </a:pPr>
            <a:r>
              <a:rPr lang="hi-IN" sz="3500" b="0" i="0" dirty="0">
                <a:solidFill>
                  <a:srgbClr val="333333"/>
                </a:solidFill>
                <a:effectLst/>
                <a:latin typeface="Kokila" panose="020B0604020202020204" pitchFamily="34" charset="0"/>
                <a:ea typeface="Open Sans" pitchFamily="2" charset="0"/>
                <a:cs typeface="Kokila" panose="020B0604020202020204" pitchFamily="34" charset="0"/>
              </a:rPr>
              <a:t>तालिम स्रोतसाधनहरू</a:t>
            </a:r>
            <a:endParaRPr lang="en-US" sz="3500" dirty="0">
              <a:solidFill>
                <a:srgbClr val="333333"/>
              </a:solidFill>
              <a:latin typeface="Kokila" panose="020B0604020202020204" pitchFamily="34" charset="0"/>
              <a:cs typeface="Kokila" panose="020B0604020202020204" pitchFamily="34" charset="0"/>
            </a:endParaRPr>
          </a:p>
          <a:p>
            <a:pPr>
              <a:lnSpc>
                <a:spcPct val="150000"/>
              </a:lnSpc>
              <a:spcBef>
                <a:spcPts val="0"/>
              </a:spcBef>
            </a:pPr>
            <a:r>
              <a:rPr lang="hi-IN" sz="3500" b="0" i="0" dirty="0">
                <a:solidFill>
                  <a:srgbClr val="333333"/>
                </a:solidFill>
                <a:effectLst/>
                <a:latin typeface="Kokila" panose="020B0604020202020204" pitchFamily="34" charset="0"/>
                <a:cs typeface="Kokila" panose="020B0604020202020204" pitchFamily="34" charset="0"/>
              </a:rPr>
              <a:t>सामान्य प्रश्नहरूका जवाफहरू</a:t>
            </a:r>
            <a:endParaRPr lang="en-US" sz="3500" dirty="0">
              <a:latin typeface="Kokila" panose="020B0604020202020204" pitchFamily="34" charset="0"/>
              <a:cs typeface="Kokila" panose="020B0604020202020204" pitchFamily="34" charset="0"/>
            </a:endParaRPr>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FF1EE524-01DB-58F5-F46B-7A86902F7AB6}"/>
              </a:ext>
            </a:extLst>
          </p:cNvPr>
          <p:cNvPicPr>
            <a:picLocks noChangeAspect="1"/>
          </p:cNvPicPr>
          <p:nvPr/>
        </p:nvPicPr>
        <p:blipFill>
          <a:blip r:embed="rId6"/>
          <a:stretch>
            <a:fillRect/>
          </a:stretch>
        </p:blipFill>
        <p:spPr>
          <a:xfrm>
            <a:off x="2252355" y="3788646"/>
            <a:ext cx="2181225" cy="218122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hi-IN" sz="5500" b="1" dirty="0">
                <a:latin typeface="Kokila" panose="020B0604020202020204" pitchFamily="34" charset="0"/>
                <a:ea typeface="Noto Sans"/>
                <a:cs typeface="Kokila" panose="020B0604020202020204" pitchFamily="34" charset="0"/>
              </a:rPr>
              <a:t>आगामी कदमहरू</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hi-IN" sz="4000" dirty="0">
                <a:latin typeface="Kokila" panose="020B0604020202020204" pitchFamily="34" charset="0"/>
                <a:ea typeface="Open Sans"/>
                <a:cs typeface="Kokila" panose="020B0604020202020204" pitchFamily="34" charset="0"/>
              </a:rPr>
              <a:t>कोठाको अगाडि आफ्नो नाम टिपाउनुहोला (यदि यसो गरिसक्नु भएको छैन भने)</a:t>
            </a:r>
            <a:endParaRPr lang="en-US" sz="3300" dirty="0"/>
          </a:p>
          <a:p>
            <a:pPr>
              <a:lnSpc>
                <a:spcPct val="150000"/>
              </a:lnSpc>
            </a:pPr>
            <a:r>
              <a:rPr lang="hi-IN" sz="4000" dirty="0">
                <a:latin typeface="Kokila" panose="020B0604020202020204" pitchFamily="34" charset="0"/>
                <a:ea typeface="Open Sans"/>
                <a:cs typeface="Kokila" panose="020B0604020202020204" pitchFamily="34" charset="0"/>
              </a:rPr>
              <a:t>अर्को तालिम कहिले हो थाहा पाउनुहोला (मिति, समय र स्थान)</a:t>
            </a:r>
            <a:endParaRPr lang="en-US" sz="3300" dirty="0">
              <a:ea typeface="Open Sans" panose="020B0606030504020204" pitchFamily="34" charset="0"/>
              <a:cs typeface="Open Sans" panose="020B0606030504020204" pitchFamily="34" charset="0"/>
            </a:endParaRPr>
          </a:p>
          <a:p>
            <a:pPr>
              <a:lnSpc>
                <a:spcPct val="150000"/>
              </a:lnSpc>
            </a:pPr>
            <a:r>
              <a:rPr lang="hi-IN" sz="4000" dirty="0">
                <a:latin typeface="Kokila" panose="020B0604020202020204" pitchFamily="34" charset="0"/>
                <a:ea typeface="Open Sans"/>
                <a:cs typeface="Kokila" panose="020B0604020202020204" pitchFamily="34" charset="0"/>
              </a:rPr>
              <a:t>यदि सहयोग चाहिएमा आफ्नो सुपरभाईजरलाई सोध्नुहोला</a:t>
            </a:r>
            <a:endParaRPr lang="en-US" sz="4000" dirty="0">
              <a:latin typeface="Kokila" panose="020B0604020202020204" pitchFamily="34" charset="0"/>
              <a:ea typeface="Open Sans"/>
              <a:cs typeface="Kokila" panose="020B0604020202020204" pitchFamily="34" charset="0"/>
            </a:endParaRPr>
          </a:p>
          <a:p>
            <a:pPr>
              <a:lnSpc>
                <a:spcPct val="150000"/>
              </a:lnSpc>
            </a:pPr>
            <a:r>
              <a:rPr lang="en-US" sz="3300" i="1" dirty="0">
                <a:ea typeface="Open Sans"/>
                <a:cs typeface="Open Sans"/>
              </a:rPr>
              <a:t>Workday </a:t>
            </a:r>
            <a:r>
              <a:rPr lang="hi-IN" sz="4000" dirty="0">
                <a:latin typeface="Kokila" panose="020B0604020202020204" pitchFamily="34" charset="0"/>
                <a:ea typeface="Open Sans"/>
                <a:cs typeface="Kokila" panose="020B0604020202020204" pitchFamily="34" charset="0"/>
              </a:rPr>
              <a:t>मा लग ईन गर्ने अभ्यास गर्नुहोला</a:t>
            </a:r>
            <a:endParaRPr lang="en-US" sz="4000" dirty="0">
              <a:latin typeface="Kokila" panose="020B0604020202020204" pitchFamily="34" charset="0"/>
              <a:ea typeface="Open Sans"/>
              <a:cs typeface="Kokila" panose="020B0604020202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a:xfrm>
            <a:off x="4967276" y="2728377"/>
            <a:ext cx="6365020" cy="1600200"/>
          </a:xfrm>
        </p:spPr>
        <p:txBody>
          <a:bodyPr lIns="91440" tIns="45720" rIns="91440" bIns="45720" anchor="b">
            <a:normAutofit/>
          </a:bodyPr>
          <a:lstStyle/>
          <a:p>
            <a:r>
              <a:rPr lang="hi-IN" sz="6500" dirty="0">
                <a:latin typeface="Kokila" panose="020B0604020202020204" pitchFamily="34" charset="0"/>
                <a:ea typeface="Noto Sans"/>
                <a:cs typeface="Kokila" panose="020B0604020202020204" pitchFamily="34" charset="0"/>
              </a:rPr>
              <a:t>धन्यवाद!</a:t>
            </a:r>
            <a:endParaRPr lang="en-US" sz="6500" dirty="0">
              <a:latin typeface="Kokila" panose="020B0604020202020204" pitchFamily="34" charset="0"/>
              <a:cs typeface="Kokila" panose="020B0604020202020204" pitchFamily="34" charset="0"/>
            </a:endParaRPr>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n-US" sz="1600">
                <a:latin typeface="Open Sans Light" panose="020B0306030504020204" pitchFamily="34" charset="0"/>
                <a:ea typeface="Open Sans Light" panose="020B0306030504020204" pitchFamily="34" charset="0"/>
                <a:cs typeface="Open Sans Light" panose="020B0306030504020204" pitchFamily="34" charset="0"/>
              </a:rPr>
            </a:b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400" b="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a:xfrm>
            <a:off x="4346532" y="4572165"/>
            <a:ext cx="7273864" cy="1168677"/>
          </a:xfrm>
        </p:spPr>
        <p:txBody>
          <a:bodyPr vert="horz" lIns="91440" tIns="45720" rIns="91440" bIns="45720" rtlCol="0" anchor="t">
            <a:noAutofit/>
          </a:bodyPr>
          <a:lstStyle/>
          <a:p>
            <a:r>
              <a:rPr lang="hi-IN" sz="4000" dirty="0">
                <a:latin typeface="Kokila" panose="020B0604020202020204" pitchFamily="34" charset="0"/>
                <a:ea typeface="Open Sans"/>
                <a:cs typeface="Kokila" panose="020B0604020202020204" pitchFamily="34" charset="0"/>
              </a:rPr>
              <a:t>केही प्रश्नहरू भएमा आफ्नो सुपरभाईजरलाई सोध्नुहोला</a:t>
            </a:r>
            <a:endParaRPr lang="en-US" sz="4000" b="0" dirty="0">
              <a:latin typeface="Kokila" panose="020B0604020202020204" pitchFamily="34" charset="0"/>
              <a:ea typeface="Open Sans" pitchFamily="2" charset="0"/>
              <a:cs typeface="Kokila" panose="020B0604020202020204" pitchFamily="34" charset="0"/>
            </a:endParaRPr>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n-US"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3105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F2B5-2C6C-DA61-A149-F0901E71FA4B}"/>
              </a:ext>
            </a:extLst>
          </p:cNvPr>
          <p:cNvSpPr>
            <a:spLocks noGrp="1"/>
          </p:cNvSpPr>
          <p:nvPr>
            <p:ph type="title"/>
          </p:nvPr>
        </p:nvSpPr>
        <p:spPr>
          <a:xfrm>
            <a:off x="1163791" y="333815"/>
            <a:ext cx="8944555" cy="1063574"/>
          </a:xfrm>
        </p:spPr>
        <p:txBody>
          <a:bodyPr>
            <a:normAutofit/>
          </a:bodyPr>
          <a:lstStyle/>
          <a:p>
            <a:r>
              <a:rPr lang="hi-IN" sz="5500" b="1" dirty="0">
                <a:latin typeface="Kokila" panose="020B0604020202020204" pitchFamily="34" charset="0"/>
                <a:cs typeface="Kokila" panose="020B0604020202020204" pitchFamily="34" charset="0"/>
              </a:rPr>
              <a:t>पार्टनरसँगको छलफल</a:t>
            </a:r>
            <a:endParaRPr lang="en-US" sz="5500" b="1" dirty="0">
              <a:latin typeface="Kokila" panose="020B0604020202020204" pitchFamily="34" charset="0"/>
              <a:cs typeface="Kokila" panose="020B0604020202020204" pitchFamily="34" charset="0"/>
            </a:endParaRPr>
          </a:p>
        </p:txBody>
      </p:sp>
      <p:sp>
        <p:nvSpPr>
          <p:cNvPr id="3" name="Text Placeholder 2">
            <a:extLst>
              <a:ext uri="{FF2B5EF4-FFF2-40B4-BE49-F238E27FC236}">
                <a16:creationId xmlns:a16="http://schemas.microsoft.com/office/drawing/2014/main" id="{408B3B76-AD51-C3B6-DE86-6071E44BA65B}"/>
              </a:ext>
            </a:extLst>
          </p:cNvPr>
          <p:cNvSpPr>
            <a:spLocks noGrp="1"/>
          </p:cNvSpPr>
          <p:nvPr>
            <p:ph idx="1"/>
          </p:nvPr>
        </p:nvSpPr>
        <p:spPr>
          <a:xfrm>
            <a:off x="1163791" y="1323333"/>
            <a:ext cx="10142837" cy="5093778"/>
          </a:xfrm>
        </p:spPr>
        <p:txBody>
          <a:bodyPr>
            <a:noAutofit/>
          </a:bodyPr>
          <a:lstStyle/>
          <a:p>
            <a:pPr marL="0" indent="0">
              <a:lnSpc>
                <a:spcPct val="150000"/>
              </a:lnSpc>
              <a:spcBef>
                <a:spcPts val="0"/>
              </a:spcBef>
              <a:buNone/>
            </a:pPr>
            <a:r>
              <a:rPr lang="hi-IN" sz="4200" dirty="0">
                <a:latin typeface="Kokila" panose="020B0604020202020204" pitchFamily="34" charset="0"/>
                <a:cs typeface="Kokila" panose="020B0604020202020204" pitchFamily="34" charset="0"/>
              </a:rPr>
              <a:t>तपाईंको छेउमा बस्नुहुने व्यक्तिलाई आफ्नो </a:t>
            </a:r>
            <a:r>
              <a:rPr lang="hi-IN" sz="4200" b="1" dirty="0">
                <a:latin typeface="Kokila" panose="020B0604020202020204" pitchFamily="34" charset="0"/>
                <a:cs typeface="Kokila" panose="020B0604020202020204" pitchFamily="34" charset="0"/>
              </a:rPr>
              <a:t>परिचय दिनुहोला</a:t>
            </a:r>
            <a:endParaRPr lang="en-US" sz="4200" b="1" dirty="0">
              <a:latin typeface="Kokila" panose="020B0604020202020204" pitchFamily="34" charset="0"/>
              <a:cs typeface="Kokila" panose="020B0604020202020204" pitchFamily="34" charset="0"/>
            </a:endParaRPr>
          </a:p>
          <a:p>
            <a:pPr lvl="1">
              <a:lnSpc>
                <a:spcPct val="100000"/>
              </a:lnSpc>
              <a:spcBef>
                <a:spcPts val="0"/>
              </a:spcBef>
            </a:pPr>
            <a:r>
              <a:rPr lang="hi-IN" sz="4200" dirty="0">
                <a:latin typeface="Kokila" panose="020B0604020202020204" pitchFamily="34" charset="0"/>
                <a:cs typeface="Kokila" panose="020B0604020202020204" pitchFamily="34" charset="0"/>
              </a:rPr>
              <a:t>नाम</a:t>
            </a:r>
            <a:endParaRPr lang="en-US" sz="4200" dirty="0">
              <a:latin typeface="Kokila" panose="020B0604020202020204" pitchFamily="34" charset="0"/>
              <a:cs typeface="Kokila" panose="020B0604020202020204" pitchFamily="34" charset="0"/>
            </a:endParaRPr>
          </a:p>
          <a:p>
            <a:pPr lvl="1">
              <a:lnSpc>
                <a:spcPct val="100000"/>
              </a:lnSpc>
              <a:spcBef>
                <a:spcPts val="0"/>
              </a:spcBef>
            </a:pPr>
            <a:r>
              <a:rPr lang="hi-IN" sz="4200" dirty="0">
                <a:latin typeface="Kokila" panose="020B0604020202020204" pitchFamily="34" charset="0"/>
                <a:cs typeface="Kokila" panose="020B0604020202020204" pitchFamily="34" charset="0"/>
              </a:rPr>
              <a:t>तपाईं कहाँ काम गर्नुहुन्छ</a:t>
            </a:r>
            <a:endParaRPr lang="en-US" sz="3300" dirty="0"/>
          </a:p>
          <a:p>
            <a:pPr marL="0" indent="0">
              <a:buNone/>
            </a:pPr>
            <a:endParaRPr lang="en-US" sz="3300" dirty="0"/>
          </a:p>
          <a:p>
            <a:pPr marL="0" indent="0">
              <a:buNone/>
            </a:pPr>
            <a:r>
              <a:rPr lang="hi-IN" sz="4200" b="1" dirty="0">
                <a:latin typeface="Kokila" panose="020B0604020202020204" pitchFamily="34" charset="0"/>
                <a:cs typeface="Kokila" panose="020B0604020202020204" pitchFamily="34" charset="0"/>
              </a:rPr>
              <a:t>छलफल गर्नुहोस्:</a:t>
            </a:r>
            <a:endParaRPr lang="en-US" sz="3300" dirty="0"/>
          </a:p>
          <a:p>
            <a:pPr lvl="1">
              <a:lnSpc>
                <a:spcPct val="100000"/>
              </a:lnSpc>
              <a:spcBef>
                <a:spcPts val="0"/>
              </a:spcBef>
            </a:pPr>
            <a:r>
              <a:rPr lang="en-US" sz="3300" i="1" dirty="0"/>
              <a:t>Workday </a:t>
            </a:r>
            <a:r>
              <a:rPr lang="hi-IN" sz="4200" dirty="0">
                <a:latin typeface="Kokila" panose="020B0604020202020204" pitchFamily="34" charset="0"/>
                <a:cs typeface="Kokila" panose="020B0604020202020204" pitchFamily="34" charset="0"/>
              </a:rPr>
              <a:t>को बारेमा तपाईंले के सुन्नुभएको छ ?</a:t>
            </a:r>
            <a:endParaRPr lang="en-US" sz="4200" dirty="0">
              <a:latin typeface="Kokila" panose="020B0604020202020204" pitchFamily="34" charset="0"/>
              <a:cs typeface="Kokila" panose="020B0604020202020204" pitchFamily="34" charset="0"/>
            </a:endParaRPr>
          </a:p>
          <a:p>
            <a:pPr lvl="1">
              <a:lnSpc>
                <a:spcPct val="100000"/>
              </a:lnSpc>
              <a:spcBef>
                <a:spcPts val="0"/>
              </a:spcBef>
            </a:pPr>
            <a:r>
              <a:rPr lang="hi-IN" sz="4200" dirty="0">
                <a:latin typeface="Kokila" panose="020B0604020202020204" pitchFamily="34" charset="0"/>
                <a:cs typeface="Kokila" panose="020B0604020202020204" pitchFamily="34" charset="0"/>
              </a:rPr>
              <a:t>तपाईंले </a:t>
            </a:r>
            <a:r>
              <a:rPr lang="en-US" sz="3300" i="1" dirty="0"/>
              <a:t>Workday</a:t>
            </a:r>
            <a:r>
              <a:rPr lang="en-US" sz="4400" i="1" dirty="0"/>
              <a:t> </a:t>
            </a:r>
            <a:r>
              <a:rPr lang="hi-IN" sz="4200" dirty="0">
                <a:latin typeface="Kokila" panose="020B0604020202020204" pitchFamily="34" charset="0"/>
                <a:cs typeface="Kokila" panose="020B0604020202020204" pitchFamily="34" charset="0"/>
              </a:rPr>
              <a:t>कसरी चलाउनुहुन्छ जस्तो लाग्छ ?</a:t>
            </a:r>
            <a:endParaRPr lang="en-US" sz="3300" dirty="0"/>
          </a:p>
        </p:txBody>
      </p:sp>
    </p:spTree>
    <p:extLst>
      <p:ext uri="{BB962C8B-B14F-4D97-AF65-F5344CB8AC3E}">
        <p14:creationId xmlns:p14="http://schemas.microsoft.com/office/powerpoint/2010/main" val="26680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8" y="720471"/>
            <a:ext cx="6742451" cy="1600200"/>
          </a:xfrm>
        </p:spPr>
        <p:txBody>
          <a:bodyPr>
            <a:normAutofit/>
          </a:bodyPr>
          <a:lstStyle/>
          <a:p>
            <a:r>
              <a:rPr lang="en-US" sz="5000" i="1" dirty="0">
                <a:latin typeface="Red Hat Display"/>
              </a:rPr>
              <a:t>Workday </a:t>
            </a:r>
            <a:r>
              <a:rPr lang="hi-IN" sz="6000" dirty="0">
                <a:latin typeface="Kokila" panose="020B0604020202020204" pitchFamily="34" charset="0"/>
                <a:cs typeface="Kokila" panose="020B0604020202020204" pitchFamily="34" charset="0"/>
              </a:rPr>
              <a:t>को रूपरेखा</a:t>
            </a:r>
            <a:endParaRPr lang="en-US" sz="6000" dirty="0">
              <a:latin typeface="Kokila" panose="020B0604020202020204" pitchFamily="34" charset="0"/>
              <a:cs typeface="Kokila" panose="020B0604020202020204" pitchFamily="34" charset="0"/>
            </a:endParaRP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8</a:t>
            </a:fld>
            <a:endParaRPr lang="en-US"/>
          </a:p>
        </p:txBody>
      </p:sp>
      <p:pic>
        <p:nvPicPr>
          <p:cNvPr id="8" name="Picture 2" descr="Workday Introduces Agent System of Record for AI Workforce Management">
            <a:extLst>
              <a:ext uri="{FF2B5EF4-FFF2-40B4-BE49-F238E27FC236}">
                <a16:creationId xmlns:a16="http://schemas.microsoft.com/office/drawing/2014/main" id="{24CAEA38-F838-B7A0-26C6-92912C8E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2ECD-0713-2F9B-E887-DB3FC80A48A5}"/>
              </a:ext>
            </a:extLst>
          </p:cNvPr>
          <p:cNvSpPr>
            <a:spLocks noGrp="1"/>
          </p:cNvSpPr>
          <p:nvPr>
            <p:ph type="title"/>
          </p:nvPr>
        </p:nvSpPr>
        <p:spPr>
          <a:xfrm>
            <a:off x="1007848" y="359603"/>
            <a:ext cx="8944555" cy="1063574"/>
          </a:xfrm>
        </p:spPr>
        <p:txBody>
          <a:bodyPr/>
          <a:lstStyle/>
          <a:p>
            <a:r>
              <a:rPr lang="en-US" b="1" i="1" dirty="0"/>
              <a:t>Workday </a:t>
            </a:r>
            <a:r>
              <a:rPr lang="hi-IN" sz="5500" b="1" dirty="0">
                <a:latin typeface="Kokila" panose="020B0604020202020204" pitchFamily="34" charset="0"/>
                <a:cs typeface="Kokila" panose="020B0604020202020204" pitchFamily="34" charset="0"/>
              </a:rPr>
              <a:t>के हो ?</a:t>
            </a:r>
            <a:endParaRPr lang="en-US" sz="5500" b="1" dirty="0">
              <a:latin typeface="Kokila" panose="020B0604020202020204" pitchFamily="34" charset="0"/>
              <a:cs typeface="Kokila" panose="020B0604020202020204" pitchFamily="34" charset="0"/>
            </a:endParaRPr>
          </a:p>
        </p:txBody>
      </p:sp>
      <p:sp>
        <p:nvSpPr>
          <p:cNvPr id="3" name="Content Placeholder 2">
            <a:extLst>
              <a:ext uri="{FF2B5EF4-FFF2-40B4-BE49-F238E27FC236}">
                <a16:creationId xmlns:a16="http://schemas.microsoft.com/office/drawing/2014/main" id="{BC3D7A8B-C197-D424-3654-F513F440CD19}"/>
              </a:ext>
            </a:extLst>
          </p:cNvPr>
          <p:cNvSpPr>
            <a:spLocks noGrp="1"/>
          </p:cNvSpPr>
          <p:nvPr>
            <p:ph idx="1"/>
          </p:nvPr>
        </p:nvSpPr>
        <p:spPr>
          <a:xfrm>
            <a:off x="1007848" y="2436005"/>
            <a:ext cx="11022227" cy="3496962"/>
          </a:xfrm>
        </p:spPr>
        <p:txBody>
          <a:bodyPr vert="horz" lIns="91440" tIns="45720" rIns="91440" bIns="45720" rtlCol="0" anchor="t">
            <a:normAutofit lnSpcReduction="10000"/>
          </a:bodyPr>
          <a:lstStyle/>
          <a:p>
            <a:pPr marL="0" indent="0">
              <a:lnSpc>
                <a:spcPct val="150000"/>
              </a:lnSpc>
              <a:spcBef>
                <a:spcPts val="0"/>
              </a:spcBef>
              <a:buNone/>
            </a:pPr>
            <a:r>
              <a:rPr lang="en-US" sz="3300" i="1" dirty="0"/>
              <a:t>Workday </a:t>
            </a:r>
            <a:r>
              <a:rPr lang="hi-IN" sz="4200" dirty="0">
                <a:latin typeface="Kokila" panose="020B0604020202020204" pitchFamily="34" charset="0"/>
                <a:cs typeface="Kokila" panose="020B0604020202020204" pitchFamily="34" charset="0"/>
              </a:rPr>
              <a:t>एउटा नयाँ प्रणाली हो जुन सबै </a:t>
            </a:r>
            <a:r>
              <a:rPr lang="en-US" sz="3300" i="1" dirty="0"/>
              <a:t>Universities of Wisconsin </a:t>
            </a:r>
            <a:r>
              <a:rPr lang="hi-IN" sz="4200" dirty="0">
                <a:latin typeface="Kokila" panose="020B0604020202020204" pitchFamily="34" charset="0"/>
                <a:cs typeface="Kokila" panose="020B0604020202020204" pitchFamily="34" charset="0"/>
              </a:rPr>
              <a:t>का कर्मचारीहरूले चलाउनेछन् ।</a:t>
            </a:r>
            <a:endParaRPr lang="en-US" sz="3300" dirty="0"/>
          </a:p>
          <a:p>
            <a:pPr marL="0" indent="0">
              <a:lnSpc>
                <a:spcPct val="150000"/>
              </a:lnSpc>
              <a:spcBef>
                <a:spcPts val="0"/>
              </a:spcBef>
              <a:buNone/>
            </a:pPr>
            <a:endParaRPr lang="en-US" sz="3300" dirty="0"/>
          </a:p>
          <a:p>
            <a:pPr marL="0" indent="0">
              <a:lnSpc>
                <a:spcPct val="150000"/>
              </a:lnSpc>
              <a:spcBef>
                <a:spcPts val="0"/>
              </a:spcBef>
              <a:buNone/>
            </a:pPr>
            <a:r>
              <a:rPr lang="en-US" sz="3300" i="1" dirty="0"/>
              <a:t>Workday </a:t>
            </a:r>
            <a:r>
              <a:rPr lang="hi-IN" sz="4200" dirty="0">
                <a:latin typeface="Kokila" panose="020B0604020202020204" pitchFamily="34" charset="0"/>
                <a:cs typeface="Kokila" panose="020B0604020202020204" pitchFamily="34" charset="0"/>
              </a:rPr>
              <a:t>को </a:t>
            </a:r>
            <a:r>
              <a:rPr lang="hi-IN" sz="4200" b="1" dirty="0">
                <a:latin typeface="Kokila" panose="020B0604020202020204" pitchFamily="34" charset="0"/>
                <a:cs typeface="Kokila" panose="020B0604020202020204" pitchFamily="34" charset="0"/>
              </a:rPr>
              <a:t>वेबसाईट</a:t>
            </a:r>
            <a:r>
              <a:rPr lang="hi-IN" sz="4200" dirty="0">
                <a:latin typeface="Kokila" panose="020B0604020202020204" pitchFamily="34" charset="0"/>
                <a:cs typeface="Kokila" panose="020B0604020202020204" pitchFamily="34" charset="0"/>
              </a:rPr>
              <a:t> र </a:t>
            </a:r>
            <a:r>
              <a:rPr lang="hi-IN" sz="4200" b="1" dirty="0">
                <a:latin typeface="Kokila" panose="020B0604020202020204" pitchFamily="34" charset="0"/>
                <a:cs typeface="Kokila" panose="020B0604020202020204" pitchFamily="34" charset="0"/>
              </a:rPr>
              <a:t>मोबाईल</a:t>
            </a:r>
            <a:r>
              <a:rPr lang="hi-IN" sz="4200" dirty="0">
                <a:latin typeface="Kokila" panose="020B0604020202020204" pitchFamily="34" charset="0"/>
                <a:cs typeface="Kokila" panose="020B0604020202020204" pitchFamily="34" charset="0"/>
              </a:rPr>
              <a:t> </a:t>
            </a:r>
            <a:r>
              <a:rPr lang="en-US" sz="3300" b="1" i="1" dirty="0"/>
              <a:t>app </a:t>
            </a:r>
            <a:r>
              <a:rPr lang="hi-IN" sz="4200" dirty="0">
                <a:latin typeface="Kokila" panose="020B0604020202020204" pitchFamily="34" charset="0"/>
                <a:cs typeface="Kokila" panose="020B0604020202020204" pitchFamily="34" charset="0"/>
              </a:rPr>
              <a:t>(वैकल्पिक) छ ।</a:t>
            </a:r>
            <a:endParaRPr lang="en-US" sz="4200" dirty="0"/>
          </a:p>
        </p:txBody>
      </p:sp>
      <p:sp>
        <p:nvSpPr>
          <p:cNvPr id="6" name="Slide Number Placeholder 5">
            <a:extLst>
              <a:ext uri="{FF2B5EF4-FFF2-40B4-BE49-F238E27FC236}">
                <a16:creationId xmlns:a16="http://schemas.microsoft.com/office/drawing/2014/main" id="{BD608F3A-2B9C-2005-0434-4DBA18F1DF0E}"/>
              </a:ext>
            </a:extLst>
          </p:cNvPr>
          <p:cNvSpPr>
            <a:spLocks noGrp="1"/>
          </p:cNvSpPr>
          <p:nvPr>
            <p:ph type="sldNum" sz="quarter" idx="12"/>
          </p:nvPr>
        </p:nvSpPr>
        <p:spPr/>
        <p:txBody>
          <a:bodyPr/>
          <a:lstStyle/>
          <a:p>
            <a:fld id="{5AE48DDE-99B8-4AE1-A822-D5D33CFFC483}" type="slidenum">
              <a:rPr lang="en-US" smtClean="0"/>
              <a:t>9</a:t>
            </a:fld>
            <a:endParaRPr lang="en-US"/>
          </a:p>
        </p:txBody>
      </p:sp>
      <p:pic>
        <p:nvPicPr>
          <p:cNvPr id="7" name="Picture 2" descr="Workday Introduces Agent System of Record for AI Workforce Management">
            <a:extLst>
              <a:ext uri="{FF2B5EF4-FFF2-40B4-BE49-F238E27FC236}">
                <a16:creationId xmlns:a16="http://schemas.microsoft.com/office/drawing/2014/main" id="{6FDF5A29-84FC-7C8D-82FB-11AB5319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99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95F481-DAD7-4296-9A25-858D654AAF7B}">
  <ds:schemaRefs>
    <ds:schemaRef ds:uri="http://schemas.microsoft.com/sharepoint/v3/contenttype/forms"/>
  </ds:schemaRefs>
</ds:datastoreItem>
</file>

<file path=customXml/itemProps2.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D86A00-48AE-4989-8BA8-F7B0D81346E9}">
  <ds:schemaRefs>
    <ds:schemaRef ds:uri="9718b854-2205-4075-a493-19021ed38607"/>
    <ds:schemaRef ds:uri="d3ba379c-451a-4daa-b93a-6a87d3a716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258</TotalTime>
  <Words>5116</Words>
  <Application>Microsoft Office PowerPoint</Application>
  <PresentationFormat>Widescreen</PresentationFormat>
  <Paragraphs>599</Paragraphs>
  <Slides>66</Slides>
  <Notes>64</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66</vt:i4>
      </vt:variant>
    </vt:vector>
  </HeadingPairs>
  <TitlesOfParts>
    <vt:vector size="80" baseType="lpstr">
      <vt:lpstr>Aptos</vt:lpstr>
      <vt:lpstr>Arial</vt:lpstr>
      <vt:lpstr>Calibri</vt:lpstr>
      <vt:lpstr>Courier New</vt:lpstr>
      <vt:lpstr>Courier New,monospace</vt:lpstr>
      <vt:lpstr>Kokila</vt:lpstr>
      <vt:lpstr>Montserrat</vt:lpstr>
      <vt:lpstr>Open Sans</vt:lpstr>
      <vt:lpstr>Open Sans Light</vt:lpstr>
      <vt:lpstr>Red Hat Display</vt:lpstr>
      <vt:lpstr>Red Hat Text</vt:lpstr>
      <vt:lpstr>Segoe UI</vt:lpstr>
      <vt:lpstr>Times New Roman</vt:lpstr>
      <vt:lpstr>Office Theme</vt:lpstr>
      <vt:lpstr>Instructions for Presenting this Slide Deck</vt:lpstr>
      <vt:lpstr>Workday को व्यक्तिगत रूपको तालिम श्रृंखला</vt:lpstr>
      <vt:lpstr>के अपेक्षा गर्ने</vt:lpstr>
      <vt:lpstr>तालिम श्रृंखलाको रूपरेखा</vt:lpstr>
      <vt:lpstr>सिक्ने उद्देश्यहरू</vt:lpstr>
      <vt:lpstr>आजका सहमतिहरू</vt:lpstr>
      <vt:lpstr>पार्टनरसँगको छलफल</vt:lpstr>
      <vt:lpstr>Workday को रूपरेखा</vt:lpstr>
      <vt:lpstr>Workday के हो ?</vt:lpstr>
      <vt:lpstr>मैले Workday मा के गर्न सक्छु ?</vt:lpstr>
      <vt:lpstr> Workday</vt:lpstr>
      <vt:lpstr>Workday मा लग ईन गर्ने</vt:lpstr>
      <vt:lpstr>तपाईंलाई के आवश्यक हुन्छ</vt:lpstr>
      <vt:lpstr>Workday को मोबाईल App राख्नुहोस्</vt:lpstr>
      <vt:lpstr>Workday मोबाईल App मा लग ईन गर्ने</vt:lpstr>
      <vt:lpstr>Workday मोबाईल App मा लग ईन गर्ने</vt:lpstr>
      <vt:lpstr>Workday मोबाईल App मा लग ईन गर्ने</vt:lpstr>
      <vt:lpstr>आफ्नो UW को लग ईन जानकारी राख्नुहोस्</vt:lpstr>
      <vt:lpstr>खाता पुष्टी गर्नुहोस्</vt:lpstr>
      <vt:lpstr>Workday वेबसाईटमा लग ईन गर्ने</vt:lpstr>
      <vt:lpstr>MyUW वेबसाईटमा जानुहोस्</vt:lpstr>
      <vt:lpstr>MyUW मा लग ईन गर्ने</vt:lpstr>
      <vt:lpstr>Duo Authentication</vt:lpstr>
      <vt:lpstr>MyUW</vt:lpstr>
      <vt:lpstr>Practice: Workday मा लग ईन गर्ने</vt:lpstr>
      <vt:lpstr>विश्राम</vt:lpstr>
      <vt:lpstr>मुख्य पानाको परिचय</vt:lpstr>
      <vt:lpstr>Workday मुख्य पाना (मोबाईल App)</vt:lpstr>
      <vt:lpstr>PowerPoint Presentation</vt:lpstr>
      <vt:lpstr>Menu र Home (वेबसाईट)</vt:lpstr>
      <vt:lpstr>Menu र Home (मोबाईल App)</vt:lpstr>
      <vt:lpstr>Global Navigation (मोबाईल App)</vt:lpstr>
      <vt:lpstr>खोज बाकस (वेबसाईट)</vt:lpstr>
      <vt:lpstr>खोज बाकस (मोबाईल App)</vt:lpstr>
      <vt:lpstr>उदाहरण: खोज बाकस</vt:lpstr>
      <vt:lpstr>सूचना (वेबसाईट)</vt:lpstr>
      <vt:lpstr>सूचना (मोबाईल App)</vt:lpstr>
      <vt:lpstr>My Tasks (वेबसाईट)</vt:lpstr>
      <vt:lpstr>My Tasks (मोबाईल App)</vt:lpstr>
      <vt:lpstr>Profile (वेबसाईट)</vt:lpstr>
      <vt:lpstr>Profile (मोबाईल App)</vt:lpstr>
      <vt:lpstr>Awaiting Your Action (तपाईंको कामको प्रतीक्षामा)</vt:lpstr>
      <vt:lpstr>Timely Suggestions (समयानुकूल सुझावहरू)</vt:lpstr>
      <vt:lpstr>Timely Suggestions (मोबाईल App)</vt:lpstr>
      <vt:lpstr>Quick Tasks</vt:lpstr>
      <vt:lpstr>Your Top Apps (तपाईंका मुख्य App हरू)</vt:lpstr>
      <vt:lpstr>प्रश्नहरू?</vt:lpstr>
      <vt:lpstr>व्यक्तिगत जानकारी कसरी अपडेट गर्ने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व्यक्तिगत जानकारी अपडेट गर्ने (मोबाईल app)</vt:lpstr>
      <vt:lpstr>व्यक्तिगत जानकारी अपडेट गर्ने (मोबाईल app)</vt:lpstr>
      <vt:lpstr>व्यक्तिगत जानकारी अपडेट गर्ने (मोबाईल app)</vt:lpstr>
      <vt:lpstr>अभ्यास गर्नुहोस्: Workday को मुख्य पाना हेर्ने र व्यक्तिगत जानकारी समीक्षा गर्ने</vt:lpstr>
      <vt:lpstr>स्रोतसाधनहरू र आगामी कदमहरू</vt:lpstr>
      <vt:lpstr>बन्द गर्ने</vt:lpstr>
      <vt:lpstr>बन्द गर्ने</vt:lpstr>
      <vt:lpstr>कर्मचारीहरूका लागि HR गाईडहरू</vt:lpstr>
      <vt:lpstr>आगामी कदमहरू</vt:lpstr>
      <vt:lpstr>धन्यवाद!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Parwat Regmi</cp:lastModifiedBy>
  <cp:revision>87</cp:revision>
  <dcterms:created xsi:type="dcterms:W3CDTF">2025-03-04T16:59:30Z</dcterms:created>
  <dcterms:modified xsi:type="dcterms:W3CDTF">2025-07-15T17:57:50Z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