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7FFE5B64_253DDA19.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omments/modernComment_7FFE5B97_74ED4A3C.xml" ContentType="application/vnd.ms-powerpoint.comment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2.xml" ContentType="application/vnd.openxmlformats-officedocument.presentationml.tags+xml"/>
  <Override PartName="/ppt/notesSlides/notesSlide62.xml" ContentType="application/vnd.openxmlformats-officedocument.presentationml.notesSlide+xml"/>
  <Override PartName="/ppt/tags/tag3.xml" ContentType="application/vnd.openxmlformats-officedocument.presentationml.tags+xml"/>
  <Override PartName="/ppt/notesSlides/notesSlide63.xml" ContentType="application/vnd.openxmlformats-officedocument.presentationml.notesSlide+xml"/>
  <Override PartName="/ppt/tags/tag4.xml" ContentType="application/vnd.openxmlformats-officedocument.presentationml.tags+xml"/>
  <Override PartName="/ppt/notesSlides/notesSlide6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1"/>
  </p:notesMasterIdLst>
  <p:sldIdLst>
    <p:sldId id="2147375955" r:id="rId5"/>
    <p:sldId id="2147375862" r:id="rId6"/>
    <p:sldId id="2147375930" r:id="rId7"/>
    <p:sldId id="2147375929" r:id="rId8"/>
    <p:sldId id="2147375958" r:id="rId9"/>
    <p:sldId id="2147375959" r:id="rId10"/>
    <p:sldId id="2147375960" r:id="rId11"/>
    <p:sldId id="2147375860" r:id="rId12"/>
    <p:sldId id="2147375961" r:id="rId13"/>
    <p:sldId id="2147375962" r:id="rId14"/>
    <p:sldId id="2147375963" r:id="rId15"/>
    <p:sldId id="2147375876" r:id="rId16"/>
    <p:sldId id="2147375894" r:id="rId17"/>
    <p:sldId id="2147375964" r:id="rId18"/>
    <p:sldId id="2147375965" r:id="rId19"/>
    <p:sldId id="2147375966" r:id="rId20"/>
    <p:sldId id="2147375967" r:id="rId21"/>
    <p:sldId id="2147375968" r:id="rId22"/>
    <p:sldId id="2147375969" r:id="rId23"/>
    <p:sldId id="2147375883" r:id="rId24"/>
    <p:sldId id="2147375884" r:id="rId25"/>
    <p:sldId id="2147375970" r:id="rId26"/>
    <p:sldId id="2147375886" r:id="rId27"/>
    <p:sldId id="2147375873" r:id="rId28"/>
    <p:sldId id="2147375971" r:id="rId29"/>
    <p:sldId id="2147375933" r:id="rId30"/>
    <p:sldId id="2147375900" r:id="rId31"/>
    <p:sldId id="2147375972" r:id="rId32"/>
    <p:sldId id="2147375973" r:id="rId33"/>
    <p:sldId id="2147375974" r:id="rId34"/>
    <p:sldId id="2147375975" r:id="rId35"/>
    <p:sldId id="2147375976" r:id="rId36"/>
    <p:sldId id="2147375977" r:id="rId37"/>
    <p:sldId id="2147375978" r:id="rId38"/>
    <p:sldId id="2147375979" r:id="rId39"/>
    <p:sldId id="2147375980" r:id="rId40"/>
    <p:sldId id="2147375981" r:id="rId41"/>
    <p:sldId id="2147375982" r:id="rId42"/>
    <p:sldId id="2147375983" r:id="rId43"/>
    <p:sldId id="2147375984" r:id="rId44"/>
    <p:sldId id="2147375985" r:id="rId45"/>
    <p:sldId id="2147375986" r:id="rId46"/>
    <p:sldId id="2147375987" r:id="rId47"/>
    <p:sldId id="2147375988" r:id="rId48"/>
    <p:sldId id="2147375989" r:id="rId49"/>
    <p:sldId id="2147375990" r:id="rId50"/>
    <p:sldId id="2147376026" r:id="rId51"/>
    <p:sldId id="2147375896" r:id="rId52"/>
    <p:sldId id="2147375890" r:id="rId53"/>
    <p:sldId id="2147375891" r:id="rId54"/>
    <p:sldId id="2147375892" r:id="rId55"/>
    <p:sldId id="2147376022" r:id="rId56"/>
    <p:sldId id="2147375874" r:id="rId57"/>
    <p:sldId id="2147375875" r:id="rId58"/>
    <p:sldId id="2147375877" r:id="rId59"/>
    <p:sldId id="2147375878" r:id="rId60"/>
    <p:sldId id="2147376023" r:id="rId61"/>
    <p:sldId id="2147375956" r:id="rId62"/>
    <p:sldId id="2147376024" r:id="rId63"/>
    <p:sldId id="2147376025" r:id="rId64"/>
    <p:sldId id="2147376014" r:id="rId65"/>
    <p:sldId id="2147376019" r:id="rId66"/>
    <p:sldId id="2147376021" r:id="rId67"/>
    <p:sldId id="2147376015" r:id="rId68"/>
    <p:sldId id="2147376016" r:id="rId69"/>
    <p:sldId id="2147376017"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binar Introductory Slides" id="{86C055C7-B3E2-4F40-837E-29691269DCC1}">
          <p14:sldIdLst>
            <p14:sldId id="2147375955"/>
            <p14:sldId id="2147375862"/>
            <p14:sldId id="2147375930"/>
            <p14:sldId id="2147375929"/>
            <p14:sldId id="2147375958"/>
            <p14:sldId id="2147375959"/>
            <p14:sldId id="2147375960"/>
          </p14:sldIdLst>
        </p14:section>
        <p14:section name="Workday Overview" id="{FD08CA8B-A910-41DA-91B5-FE08CB4289E3}">
          <p14:sldIdLst>
            <p14:sldId id="2147375860"/>
            <p14:sldId id="2147375961"/>
            <p14:sldId id="2147375962"/>
            <p14:sldId id="2147375963"/>
          </p14:sldIdLst>
        </p14:section>
        <p14:section name="Logging into Workday" id="{E10813D2-6768-4035-BF0D-51F1447654E7}">
          <p14:sldIdLst>
            <p14:sldId id="2147375876"/>
            <p14:sldId id="2147375894"/>
            <p14:sldId id="2147375964"/>
            <p14:sldId id="2147375965"/>
            <p14:sldId id="2147375966"/>
            <p14:sldId id="2147375967"/>
            <p14:sldId id="2147375968"/>
            <p14:sldId id="2147375969"/>
            <p14:sldId id="2147375883"/>
            <p14:sldId id="2147375884"/>
            <p14:sldId id="2147375970"/>
            <p14:sldId id="2147375886"/>
            <p14:sldId id="2147375873"/>
            <p14:sldId id="2147375971"/>
            <p14:sldId id="2147375933"/>
          </p14:sldIdLst>
        </p14:section>
        <p14:section name="Tour of the home page" id="{D342BBB2-A4EF-4033-9A97-71C465AA78F6}">
          <p14:sldIdLst>
            <p14:sldId id="2147375900"/>
            <p14:sldId id="2147375972"/>
            <p14:sldId id="2147375973"/>
            <p14:sldId id="2147375974"/>
            <p14:sldId id="2147375975"/>
            <p14:sldId id="2147375976"/>
            <p14:sldId id="2147375977"/>
            <p14:sldId id="2147375978"/>
            <p14:sldId id="2147375979"/>
            <p14:sldId id="2147375980"/>
            <p14:sldId id="2147375981"/>
            <p14:sldId id="2147375982"/>
            <p14:sldId id="2147375983"/>
            <p14:sldId id="2147375984"/>
            <p14:sldId id="2147375985"/>
            <p14:sldId id="2147375986"/>
            <p14:sldId id="2147375987"/>
            <p14:sldId id="2147375988"/>
            <p14:sldId id="2147375989"/>
            <p14:sldId id="2147375990"/>
            <p14:sldId id="2147376026"/>
          </p14:sldIdLst>
        </p14:section>
        <p14:section name="Update personal information" id="{AD6255B4-C023-4B69-B485-D2907B9DF9A2}">
          <p14:sldIdLst>
            <p14:sldId id="2147375896"/>
            <p14:sldId id="2147375890"/>
            <p14:sldId id="2147375891"/>
            <p14:sldId id="2147375892"/>
            <p14:sldId id="2147376022"/>
            <p14:sldId id="2147375874"/>
            <p14:sldId id="2147375875"/>
            <p14:sldId id="2147375877"/>
            <p14:sldId id="2147375878"/>
            <p14:sldId id="2147376023"/>
            <p14:sldId id="2147375956"/>
            <p14:sldId id="2147376024"/>
            <p14:sldId id="2147376025"/>
          </p14:sldIdLst>
        </p14:section>
        <p14:section name="Resources and next steps" id="{97BC8016-1E92-470A-A37E-18C5B5488D13}">
          <p14:sldIdLst>
            <p14:sldId id="2147376014"/>
            <p14:sldId id="2147376019"/>
            <p14:sldId id="2147376021"/>
            <p14:sldId id="2147376015"/>
            <p14:sldId id="2147376016"/>
            <p14:sldId id="214737601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B57828-E780-4DFC-F26A-6CE0CC6A17CD}" name="Sam Hudson" initials="SH" userId="S::schudson6@wisc.edu::fea50a56-089e-42a5-bc6b-9d2ed3c99221" providerId="AD"/>
  <p188:author id="{4B8EDA4A-4D1E-1F35-6BC4-32BC10B67B32}" name="Elizabeth Gaytan" initials="EG" userId="S::ejdennison@wisc.edu::3e617daa-4841-432f-b8be-1abd08f7b739" providerId="AD"/>
  <p188:author id="{6342426A-21C4-6ED3-5F4A-DE8E553A859E}" name="Parwat Regmi" initials="PR" userId="S::pregmi@wisc.edu::8388b3af-b5bb-4fce-9453-c13e5a190ec0" providerId="AD"/>
  <p188:author id="{9707CC9F-810D-CD58-FC4E-3A130C35EACD}" name="BRIANNE CAPPER" initials="BC" userId="S::bcapper@wisc.edu::bd3317a7-5dec-4b6b-89a2-741304167499" providerId="AD"/>
  <p188:author id="{DD6113AE-179C-09D1-63FB-ABE160CD9768}" name="Carolina Bonetto" initials="CB" userId="S::bonetto@wisc.edu::7bb17523-c38c-4313-a098-d05f9a53d9e2" providerId="AD"/>
  <p188:author id="{086F3ACB-8F73-2F1C-BAE8-DD817063684C}" name="ANNA VEMBU JULIAN" initials="AJ" userId="S::apvembu@wisc.edu::ab652d7d-0957-494d-8e99-8f27fcb04ca8" providerId="AD"/>
  <p188:author id="{EC0FDCD3-53E4-60AD-4AC8-F92B350E3AE0}" name="MICHELLE A WIEGMANN" initials="MW" userId="S::mwiegmann@wisc.edu::3684b05a-8b98-47f9-bc0d-1333e6fda1b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0000"/>
    <a:srgbClr val="86C2D0"/>
    <a:srgbClr val="398293"/>
    <a:srgbClr val="FFD0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DAB866-BCF6-BBF9-C0FF-900692124022}" v="1" dt="2025-06-25T12:34:37.631"/>
    <p1510:client id="{A1784909-9679-DB45-D1F3-3E3C9771DC82}" v="1" dt="2025-06-23T15:17:55.225"/>
    <p1510:client id="{B19D867D-3C2C-4046-8FD7-6AA4BB5E822D}" v="5" dt="2025-06-25T12:35:57.456"/>
    <p1510:client id="{D4F3863C-4A0C-F1F6-777B-EE5574D32D76}" v="2" dt="2025-06-25T13:16:10.846"/>
    <p1510:client id="{F76FAC96-0A4F-A9FF-79A8-D78296BF135D}" v="6" dt="2025-06-25T14:58:27.5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90"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omments/modernComment_7FFE5B64_253DDA19.xml><?xml version="1.0" encoding="utf-8"?>
<p188:cmLst xmlns:a="http://schemas.openxmlformats.org/drawingml/2006/main" xmlns:r="http://schemas.openxmlformats.org/officeDocument/2006/relationships" xmlns:p188="http://schemas.microsoft.com/office/powerpoint/2018/8/main">
  <p188:cm id="{258EC046-5937-4130-B224-1AE35DD68F7B}" authorId="{DD6113AE-179C-09D1-63FB-ABE160CD9768}" created="2025-07-11T16:27:10.357">
    <ac:txMkLst xmlns:ac="http://schemas.microsoft.com/office/drawing/2013/main/command">
      <pc:docMk xmlns:pc="http://schemas.microsoft.com/office/powerpoint/2013/main/command"/>
      <pc:sldMk xmlns:pc="http://schemas.microsoft.com/office/powerpoint/2013/main/command" cId="624810521" sldId="2147375972"/>
      <ac:spMk id="2" creationId="{CD070ECD-3127-F230-FFC7-CCAC62C1FC5E}"/>
      <ac:txMk cp="0" len="40">
        <ac:context len="59" hash="3827851315"/>
      </ac:txMk>
    </ac:txMkLst>
    <p188:pos x="9669555" y="590334"/>
    <p188:txBody>
      <a:bodyPr/>
      <a:lstStyle/>
      <a:p>
        <a:r>
          <a:rPr lang="en-US"/>
          <a:t>Títulos en inglés tb?</a:t>
        </a:r>
      </a:p>
    </p188:txBody>
  </p188:cm>
</p188:cmLst>
</file>

<file path=ppt/comments/modernComment_7FFE5B97_74ED4A3C.xml><?xml version="1.0" encoding="utf-8"?>
<p188:cmLst xmlns:a="http://schemas.openxmlformats.org/drawingml/2006/main" xmlns:r="http://schemas.openxmlformats.org/officeDocument/2006/relationships" xmlns:p188="http://schemas.microsoft.com/office/powerpoint/2018/8/main">
  <p188:cm id="{7E88558F-15F2-4988-8E5D-5E4BC428DECC}" authorId="{086F3ACB-8F73-2F1C-BAE8-DD817063684C}" status="resolved" created="2025-06-19T04:03:52.932" complete="100000">
    <pc:sldMkLst xmlns:pc="http://schemas.microsoft.com/office/powerpoint/2013/main/command">
      <pc:docMk/>
      <pc:sldMk cId="1961708092" sldId="2147376023"/>
    </pc:sldMkLst>
    <p188:txBody>
      <a:bodyPr/>
      <a:lstStyle/>
      <a:p>
        <a:r>
          <a:rPr lang="en-US"/>
          <a:t>[@Sam Hudson] , I would add to the guide that if a name changes due to a marriage or divorce they should also contact their local HR as this may impact their benefits.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598F2-4BCE-45B7-88D0-5799C304AEE5}" type="datetimeFigureOut">
              <a:rPr lang="en-US" smtClean="0"/>
              <a:t>7/15/2025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6EAC3-C8B6-4B95-84A2-1357E304DE88}" type="slidenum">
              <a:rPr lang="en-US" smtClean="0"/>
              <a:t>‹#›</a:t>
            </a:fld>
            <a:endParaRPr lang="en-US"/>
          </a:p>
        </p:txBody>
      </p:sp>
    </p:spTree>
    <p:extLst>
      <p:ext uri="{BB962C8B-B14F-4D97-AF65-F5344CB8AC3E}">
        <p14:creationId xmlns:p14="http://schemas.microsoft.com/office/powerpoint/2010/main" val="3448531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Welcome to the Workday In-Person Training Series. My name is [your name] and I'll be facilitating today's training. I work at [your unit] as a [your job title]. With us here today to help are [introduce helpers]. [Allow helpers to introduce themselves – their names, where they work, </a:t>
            </a:r>
            <a:r>
              <a:rPr lang="en-US" dirty="0" err="1">
                <a:latin typeface="Calibri"/>
                <a:ea typeface="Calibri"/>
                <a:cs typeface="Calibri"/>
              </a:rPr>
              <a:t>etc</a:t>
            </a:r>
            <a:r>
              <a:rPr lang="en-US" dirty="0">
                <a:latin typeface="Calibri"/>
                <a:ea typeface="Calibri"/>
                <a:cs typeface="Calibri"/>
              </a:rPr>
              <a:t>]. </a:t>
            </a:r>
            <a:endParaRPr lang="en-US" dirty="0"/>
          </a:p>
          <a:p>
            <a:endParaRPr lang="en-US" dirty="0">
              <a:latin typeface="Calibri"/>
              <a:ea typeface="Calibri"/>
              <a:cs typeface="Calibri"/>
            </a:endParaRPr>
          </a:p>
          <a:p>
            <a:r>
              <a:rPr lang="en-US" dirty="0">
                <a:latin typeface="Calibri"/>
                <a:ea typeface="Calibri"/>
                <a:cs typeface="Calibri"/>
              </a:rPr>
              <a:t>If you haven't yet signed in, we will bring the sign-in sheet to you, so you can raise your hand.</a:t>
            </a:r>
            <a:endParaRPr lang="en-US" dirty="0"/>
          </a:p>
        </p:txBody>
      </p:sp>
      <p:sp>
        <p:nvSpPr>
          <p:cNvPr id="4" name="Slide Number Placeholder 3"/>
          <p:cNvSpPr>
            <a:spLocks noGrp="1"/>
          </p:cNvSpPr>
          <p:nvPr>
            <p:ph type="sldNum" sz="quarter" idx="5"/>
          </p:nvPr>
        </p:nvSpPr>
        <p:spPr/>
        <p:txBody>
          <a:bodyPr/>
          <a:lstStyle/>
          <a:p>
            <a:fld id="{16E6EAC3-C8B6-4B95-84A2-1357E304DE88}" type="slidenum">
              <a:rPr lang="en-US" smtClean="0"/>
              <a:t>2</a:t>
            </a:fld>
            <a:endParaRPr lang="en-US"/>
          </a:p>
        </p:txBody>
      </p:sp>
    </p:spTree>
    <p:extLst>
      <p:ext uri="{BB962C8B-B14F-4D97-AF65-F5344CB8AC3E}">
        <p14:creationId xmlns:p14="http://schemas.microsoft.com/office/powerpoint/2010/main" val="4085258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advantages of Workday. For an employee, a few key ones are </a:t>
            </a:r>
          </a:p>
          <a:p>
            <a:pPr marL="171450" indent="-171450">
              <a:buFont typeface="Arial"/>
              <a:buChar char="•"/>
            </a:pPr>
            <a:r>
              <a:rPr lang="en-US" dirty="0"/>
              <a:t>You can use the </a:t>
            </a:r>
            <a:r>
              <a:rPr lang="en-US" dirty="0" err="1"/>
              <a:t>aplicación</a:t>
            </a:r>
            <a:r>
              <a:rPr lang="en-US" dirty="0"/>
              <a:t> </a:t>
            </a:r>
            <a:r>
              <a:rPr lang="en-US" dirty="0" err="1"/>
              <a:t>móvil</a:t>
            </a:r>
            <a:r>
              <a:rPr lang="en-US" dirty="0"/>
              <a:t> to access your information </a:t>
            </a:r>
          </a:p>
          <a:p>
            <a:pPr marL="171450" indent="-171450">
              <a:buFont typeface="Arial"/>
              <a:buChar char="•"/>
            </a:pPr>
            <a:r>
              <a:rPr lang="en-US" dirty="0"/>
              <a:t>The search bar helps you find what you need quickly</a:t>
            </a:r>
          </a:p>
          <a:p>
            <a:pPr marL="171450" indent="-171450">
              <a:buFont typeface="Arial"/>
              <a:buChar char="•"/>
            </a:pPr>
            <a:r>
              <a:rPr lang="en-US" dirty="0"/>
              <a:t>You can change your personal information as well</a:t>
            </a:r>
          </a:p>
          <a:p>
            <a:endParaRPr lang="en-US" dirty="0"/>
          </a:p>
          <a:p>
            <a:r>
              <a:rPr lang="en-US" dirty="0"/>
              <a:t>I think a huge benefit of Workday is that all these things are in one spot. Instead of logging into different systems, you will log into Workday and you can see all your employment information.</a:t>
            </a:r>
          </a:p>
          <a:p>
            <a:endParaRPr lang="en-US" dirty="0"/>
          </a:p>
          <a:p>
            <a:r>
              <a:rPr lang="en-US" dirty="0"/>
              <a:t>Throughout today and the next two weeks, we will talk about key features you may use regularly. And we’ll give you time to explore Workday and practice doing specific actions. </a:t>
            </a:r>
          </a:p>
          <a:p>
            <a:endParaRPr lang="en-US" dirty="0"/>
          </a:p>
          <a:p>
            <a:r>
              <a:rPr lang="en-US" dirty="0"/>
              <a:t>So let's get started!</a:t>
            </a:r>
          </a:p>
        </p:txBody>
      </p:sp>
      <p:sp>
        <p:nvSpPr>
          <p:cNvPr id="4" name="Slide Number Placeholder 3"/>
          <p:cNvSpPr>
            <a:spLocks noGrp="1"/>
          </p:cNvSpPr>
          <p:nvPr>
            <p:ph type="sldNum" sz="quarter" idx="5"/>
          </p:nvPr>
        </p:nvSpPr>
        <p:spPr/>
        <p:txBody>
          <a:bodyPr/>
          <a:lstStyle/>
          <a:p>
            <a:fld id="{16E6EAC3-C8B6-4B95-84A2-1357E304DE88}" type="slidenum">
              <a:rPr lang="en-US" smtClean="0"/>
              <a:t>11</a:t>
            </a:fld>
            <a:endParaRPr lang="en-US"/>
          </a:p>
        </p:txBody>
      </p:sp>
    </p:spTree>
    <p:extLst>
      <p:ext uri="{BB962C8B-B14F-4D97-AF65-F5344CB8AC3E}">
        <p14:creationId xmlns:p14="http://schemas.microsoft.com/office/powerpoint/2010/main" val="989350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are going to look at the ways that you can log into Workday. </a:t>
            </a:r>
          </a:p>
          <a:p>
            <a:endParaRPr lang="en-US" dirty="0"/>
          </a:p>
          <a:p>
            <a:r>
              <a:rPr lang="en-US" dirty="0"/>
              <a:t>You have two options: from your smart phone with the Workday </a:t>
            </a:r>
            <a:r>
              <a:rPr lang="en-US" dirty="0" err="1"/>
              <a:t>aplicación</a:t>
            </a:r>
            <a:r>
              <a:rPr lang="en-US" dirty="0"/>
              <a:t> </a:t>
            </a:r>
            <a:r>
              <a:rPr lang="en-US" dirty="0" err="1"/>
              <a:t>móvil</a:t>
            </a:r>
            <a:r>
              <a:rPr lang="en-US" dirty="0"/>
              <a:t> or online using a computer or web browser. </a:t>
            </a:r>
          </a:p>
          <a:p>
            <a:endParaRPr lang="en-US" dirty="0"/>
          </a:p>
          <a:p>
            <a:r>
              <a:rPr lang="en-US" dirty="0"/>
              <a:t>We are going to review all of the steps to download the </a:t>
            </a:r>
            <a:r>
              <a:rPr lang="en-US" dirty="0" err="1"/>
              <a:t>aplicación</a:t>
            </a:r>
            <a:r>
              <a:rPr lang="en-US" dirty="0"/>
              <a:t> </a:t>
            </a:r>
            <a:r>
              <a:rPr lang="en-US" dirty="0" err="1"/>
              <a:t>móvil</a:t>
            </a:r>
            <a:r>
              <a:rPr lang="en-US" dirty="0"/>
              <a:t>, and then we will look at how you can log into Workday on a computer. After that, we will give you all time to get logged into Workday, and we will walk around and help as needed.</a:t>
            </a:r>
          </a:p>
          <a:p>
            <a:endParaRPr lang="en-US" dirty="0"/>
          </a:p>
        </p:txBody>
      </p:sp>
      <p:sp>
        <p:nvSpPr>
          <p:cNvPr id="4" name="Slide Number Placeholder 3"/>
          <p:cNvSpPr>
            <a:spLocks noGrp="1"/>
          </p:cNvSpPr>
          <p:nvPr>
            <p:ph type="sldNum" sz="quarter" idx="5"/>
          </p:nvPr>
        </p:nvSpPr>
        <p:spPr/>
        <p:txBody>
          <a:bodyPr/>
          <a:lstStyle/>
          <a:p>
            <a:fld id="{16E6EAC3-C8B6-4B95-84A2-1357E304DE88}" type="slidenum">
              <a:rPr lang="en-US" smtClean="0"/>
              <a:t>12</a:t>
            </a:fld>
            <a:endParaRPr lang="en-US"/>
          </a:p>
        </p:txBody>
      </p:sp>
    </p:spTree>
    <p:extLst>
      <p:ext uri="{BB962C8B-B14F-4D97-AF65-F5344CB8AC3E}">
        <p14:creationId xmlns:p14="http://schemas.microsoft.com/office/powerpoint/2010/main" val="2622410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today, here are the things you will need. </a:t>
            </a:r>
          </a:p>
          <a:p>
            <a:pPr marL="171450" indent="-171450">
              <a:buFont typeface="Arial" panose="020B0604020202020204" pitchFamily="34" charset="0"/>
              <a:buChar char="•"/>
            </a:pPr>
            <a:r>
              <a:rPr lang="en-US" dirty="0"/>
              <a:t>To get logged into Workday, you will need a computer or smartphone.</a:t>
            </a:r>
          </a:p>
          <a:p>
            <a:pPr marL="171450" indent="-171450">
              <a:buFont typeface="Arial" panose="020B0604020202020204" pitchFamily="34" charset="0"/>
              <a:buChar char="•"/>
            </a:pPr>
            <a:r>
              <a:rPr lang="en-US" dirty="0"/>
              <a:t>You will also need your personal NetID and password.</a:t>
            </a:r>
          </a:p>
          <a:p>
            <a:pPr marL="171450" indent="-171450">
              <a:buFont typeface="Arial" panose="020B0604020202020204" pitchFamily="34" charset="0"/>
              <a:buChar char="•"/>
            </a:pPr>
            <a:r>
              <a:rPr lang="en-US" dirty="0"/>
              <a:t>You will then have to authenticate using Duo, so you’ll either need your smartphone, or your duo device to authenticate.</a:t>
            </a:r>
          </a:p>
        </p:txBody>
      </p:sp>
      <p:sp>
        <p:nvSpPr>
          <p:cNvPr id="4" name="Slide Number Placeholder 3"/>
          <p:cNvSpPr>
            <a:spLocks noGrp="1"/>
          </p:cNvSpPr>
          <p:nvPr>
            <p:ph type="sldNum" sz="quarter" idx="5"/>
          </p:nvPr>
        </p:nvSpPr>
        <p:spPr/>
        <p:txBody>
          <a:bodyPr/>
          <a:lstStyle/>
          <a:p>
            <a:fld id="{16E6EAC3-C8B6-4B95-84A2-1357E304DE88}" type="slidenum">
              <a:rPr lang="en-US" smtClean="0"/>
              <a:t>13</a:t>
            </a:fld>
            <a:endParaRPr lang="en-US"/>
          </a:p>
        </p:txBody>
      </p:sp>
    </p:spTree>
    <p:extLst>
      <p:ext uri="{BB962C8B-B14F-4D97-AF65-F5344CB8AC3E}">
        <p14:creationId xmlns:p14="http://schemas.microsoft.com/office/powerpoint/2010/main" val="1552363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we’ll talk about instructions to download the </a:t>
            </a:r>
            <a:r>
              <a:rPr lang="en-US" dirty="0" err="1"/>
              <a:t>aplicación</a:t>
            </a:r>
            <a:r>
              <a:rPr lang="en-US" dirty="0"/>
              <a:t> </a:t>
            </a:r>
            <a:r>
              <a:rPr lang="en-US" dirty="0" err="1"/>
              <a:t>móvil</a:t>
            </a:r>
            <a:r>
              <a:rPr lang="en-US" dirty="0"/>
              <a:t>. This is optional. You do not have to download the </a:t>
            </a:r>
            <a:r>
              <a:rPr lang="en-US" dirty="0" err="1"/>
              <a:t>aplicación</a:t>
            </a:r>
            <a:r>
              <a:rPr lang="en-US" dirty="0"/>
              <a:t> </a:t>
            </a:r>
            <a:r>
              <a:rPr lang="en-US" dirty="0" err="1"/>
              <a:t>móvil</a:t>
            </a:r>
            <a:r>
              <a:rPr lang="en-US" dirty="0"/>
              <a:t>. However, if you use your phone everyday, it might be easier than logging into a computer.</a:t>
            </a:r>
          </a:p>
          <a:p>
            <a:endParaRPr lang="en-US" dirty="0"/>
          </a:p>
          <a:p>
            <a:r>
              <a:rPr lang="en-US" dirty="0"/>
              <a:t>If you want to download the </a:t>
            </a:r>
            <a:r>
              <a:rPr lang="en-US" dirty="0" err="1"/>
              <a:t>aplicación</a:t>
            </a:r>
            <a:r>
              <a:rPr lang="en-US" dirty="0"/>
              <a:t> </a:t>
            </a:r>
            <a:r>
              <a:rPr lang="en-US" dirty="0" err="1"/>
              <a:t>móvil</a:t>
            </a:r>
            <a:r>
              <a:rPr lang="en-US" dirty="0"/>
              <a:t> now, you can pull out your phone and follow the instructions. You can let the app download while we look at other instructions in Workday. </a:t>
            </a:r>
          </a:p>
          <a:p>
            <a:endParaRPr lang="en-US" dirty="0"/>
          </a:p>
          <a:p>
            <a:pPr marL="514350" indent="-514350">
              <a:lnSpc>
                <a:spcPct val="90000"/>
              </a:lnSpc>
              <a:spcBef>
                <a:spcPts val="1000"/>
              </a:spcBef>
              <a:buAutoNum type="arabicPeriod"/>
            </a:pPr>
            <a:r>
              <a:rPr lang="en-US" dirty="0"/>
              <a:t>First, go to the </a:t>
            </a:r>
            <a:r>
              <a:rPr lang="en-US" b="1" dirty="0"/>
              <a:t>Apple App Store </a:t>
            </a:r>
            <a:r>
              <a:rPr lang="en-US" dirty="0"/>
              <a:t>or </a:t>
            </a:r>
            <a:r>
              <a:rPr lang="en-US" b="1" dirty="0"/>
              <a:t>Google Play Store</a:t>
            </a:r>
            <a:endParaRPr lang="en-US" dirty="0"/>
          </a:p>
          <a:p>
            <a:pPr marL="514350" indent="-514350">
              <a:lnSpc>
                <a:spcPct val="90000"/>
              </a:lnSpc>
              <a:spcBef>
                <a:spcPts val="1000"/>
              </a:spcBef>
              <a:buAutoNum type="arabicPeriod"/>
            </a:pPr>
            <a:r>
              <a:rPr lang="en-US" dirty="0"/>
              <a:t>Search for </a:t>
            </a:r>
            <a:r>
              <a:rPr lang="en-US" b="1" dirty="0"/>
              <a:t>Workday</a:t>
            </a:r>
            <a:r>
              <a:rPr lang="en-US" dirty="0"/>
              <a:t> in the search field. </a:t>
            </a:r>
          </a:p>
          <a:p>
            <a:pPr marL="514350" indent="-514350">
              <a:lnSpc>
                <a:spcPct val="90000"/>
              </a:lnSpc>
              <a:spcBef>
                <a:spcPts val="1000"/>
              </a:spcBef>
              <a:buAutoNum type="arabicPeriod"/>
            </a:pPr>
            <a:r>
              <a:rPr lang="en-US" dirty="0"/>
              <a:t>Look for the W logo to know that you have the right app.</a:t>
            </a:r>
          </a:p>
          <a:p>
            <a:pPr marL="514350" indent="-514350">
              <a:lnSpc>
                <a:spcPct val="90000"/>
              </a:lnSpc>
              <a:spcBef>
                <a:spcPts val="1000"/>
              </a:spcBef>
              <a:buAutoNum type="arabicPeriod"/>
            </a:pPr>
            <a:r>
              <a:rPr lang="en-US" dirty="0"/>
              <a:t>Select </a:t>
            </a:r>
            <a:r>
              <a:rPr lang="en-US" b="1" dirty="0"/>
              <a:t>Install </a:t>
            </a:r>
            <a:r>
              <a:rPr lang="en-US" dirty="0"/>
              <a:t>or</a:t>
            </a:r>
            <a:r>
              <a:rPr lang="en-US" b="1" dirty="0"/>
              <a:t> Get </a:t>
            </a:r>
            <a:r>
              <a:rPr lang="en-US" dirty="0"/>
              <a:t>and accept application permissions, if necessary</a:t>
            </a:r>
          </a:p>
          <a:p>
            <a:pPr marL="514350" indent="-514350">
              <a:lnSpc>
                <a:spcPct val="90000"/>
              </a:lnSpc>
              <a:spcBef>
                <a:spcPts val="1000"/>
              </a:spcBef>
              <a:buAutoNum type="arabicPeriod"/>
            </a:pPr>
            <a:endParaRPr lang="en-US" dirty="0"/>
          </a:p>
          <a:p>
            <a:pPr>
              <a:lnSpc>
                <a:spcPct val="90000"/>
              </a:lnSpc>
              <a:spcBef>
                <a:spcPts val="1000"/>
              </a:spcBef>
            </a:pPr>
            <a:endParaRPr lang="en-US" dirty="0"/>
          </a:p>
        </p:txBody>
      </p:sp>
      <p:sp>
        <p:nvSpPr>
          <p:cNvPr id="4" name="Slide Number Placeholder 3"/>
          <p:cNvSpPr>
            <a:spLocks noGrp="1"/>
          </p:cNvSpPr>
          <p:nvPr>
            <p:ph type="sldNum" sz="quarter" idx="5"/>
          </p:nvPr>
        </p:nvSpPr>
        <p:spPr/>
        <p:txBody>
          <a:bodyPr/>
          <a:lstStyle/>
          <a:p>
            <a:fld id="{16E6EAC3-C8B6-4B95-84A2-1357E304DE88}" type="slidenum">
              <a:rPr lang="en-US" smtClean="0"/>
              <a:t>14</a:t>
            </a:fld>
            <a:endParaRPr lang="en-US"/>
          </a:p>
        </p:txBody>
      </p:sp>
    </p:spTree>
    <p:extLst>
      <p:ext uri="{BB962C8B-B14F-4D97-AF65-F5344CB8AC3E}">
        <p14:creationId xmlns:p14="http://schemas.microsoft.com/office/powerpoint/2010/main" val="1988898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t>First, Open the </a:t>
            </a:r>
            <a:r>
              <a:rPr lang="en-US" b="1" dirty="0"/>
              <a:t>Workday </a:t>
            </a:r>
            <a:r>
              <a:rPr lang="en-US" b="1" dirty="0" err="1"/>
              <a:t>aplicación</a:t>
            </a:r>
            <a:r>
              <a:rPr lang="en-US" b="1" dirty="0"/>
              <a:t> </a:t>
            </a:r>
            <a:r>
              <a:rPr lang="en-US" b="1" dirty="0" err="1"/>
              <a:t>móvil</a:t>
            </a:r>
            <a:endParaRPr lang="en-US" dirty="0"/>
          </a:p>
          <a:p>
            <a:pPr>
              <a:lnSpc>
                <a:spcPct val="90000"/>
              </a:lnSpc>
              <a:spcBef>
                <a:spcPts val="1000"/>
              </a:spcBef>
            </a:pPr>
            <a:r>
              <a:rPr lang="en-US" dirty="0"/>
              <a:t>Then, tap </a:t>
            </a:r>
            <a:r>
              <a:rPr lang="en-US" b="1" dirty="0"/>
              <a:t>Log in</a:t>
            </a:r>
            <a:endParaRPr lang="en-US" dirty="0"/>
          </a:p>
          <a:p>
            <a:pPr>
              <a:lnSpc>
                <a:spcPct val="90000"/>
              </a:lnSpc>
              <a:spcBef>
                <a:spcPts val="600"/>
              </a:spcBef>
              <a:spcAft>
                <a:spcPts val="300"/>
              </a:spcAft>
            </a:pPr>
            <a:r>
              <a:rPr lang="en-US" dirty="0"/>
              <a:t>Enter the organization ID in the </a:t>
            </a:r>
            <a:r>
              <a:rPr lang="en-US" b="1" dirty="0"/>
              <a:t>Your Organization ID</a:t>
            </a:r>
            <a:r>
              <a:rPr lang="en-US" dirty="0"/>
              <a:t> field, or scan the QR code</a:t>
            </a:r>
          </a:p>
          <a:p>
            <a:pPr marL="914400" lvl="1" indent="-457200">
              <a:lnSpc>
                <a:spcPct val="90000"/>
              </a:lnSpc>
              <a:spcBef>
                <a:spcPts val="600"/>
              </a:spcBef>
              <a:spcAft>
                <a:spcPts val="300"/>
              </a:spcAft>
              <a:buFont typeface="Courier New,monospace"/>
              <a:buChar char="•"/>
            </a:pPr>
            <a:r>
              <a:rPr lang="en-US" dirty="0"/>
              <a:t>Organization ID: XXXXXXXXX</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15</a:t>
            </a:fld>
            <a:endParaRPr lang="en-US"/>
          </a:p>
        </p:txBody>
      </p:sp>
    </p:spTree>
    <p:extLst>
      <p:ext uri="{BB962C8B-B14F-4D97-AF65-F5344CB8AC3E}">
        <p14:creationId xmlns:p14="http://schemas.microsoft.com/office/powerpoint/2010/main" val="3702919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Next, you will tap </a:t>
            </a:r>
            <a:r>
              <a:rPr lang="en-US" b="1">
                <a:latin typeface="Calibri"/>
                <a:ea typeface="Calibri"/>
                <a:cs typeface="Calibri"/>
              </a:rPr>
              <a:t>Single Sign On</a:t>
            </a:r>
          </a:p>
        </p:txBody>
      </p:sp>
      <p:sp>
        <p:nvSpPr>
          <p:cNvPr id="4" name="Slide Number Placeholder 3"/>
          <p:cNvSpPr>
            <a:spLocks noGrp="1"/>
          </p:cNvSpPr>
          <p:nvPr>
            <p:ph type="sldNum" sz="quarter" idx="5"/>
          </p:nvPr>
        </p:nvSpPr>
        <p:spPr/>
        <p:txBody>
          <a:bodyPr/>
          <a:lstStyle/>
          <a:p>
            <a:fld id="{16E6EAC3-C8B6-4B95-84A2-1357E304DE88}" type="slidenum">
              <a:rPr lang="en-US" smtClean="0"/>
              <a:t>16</a:t>
            </a:fld>
            <a:endParaRPr lang="en-US"/>
          </a:p>
        </p:txBody>
      </p:sp>
    </p:spTree>
    <p:extLst>
      <p:ext uri="{BB962C8B-B14F-4D97-AF65-F5344CB8AC3E}">
        <p14:creationId xmlns:p14="http://schemas.microsoft.com/office/powerpoint/2010/main" val="758552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600"/>
              </a:spcBef>
              <a:spcAft>
                <a:spcPts val="300"/>
              </a:spcAft>
            </a:pPr>
            <a:r>
              <a:rPr lang="en-US">
                <a:latin typeface="Calibri"/>
                <a:ea typeface="Calibri"/>
                <a:cs typeface="Calibri"/>
              </a:rPr>
              <a:t>That will take you to this screen, where you need to select </a:t>
            </a:r>
            <a:r>
              <a:rPr lang="en-US"/>
              <a:t> </a:t>
            </a:r>
            <a:r>
              <a:rPr lang="en-US" b="1"/>
              <a:t>UW-Madison</a:t>
            </a:r>
            <a:r>
              <a:rPr lang="en-US"/>
              <a:t> from the dropdown menu</a:t>
            </a:r>
          </a:p>
          <a:p>
            <a:pPr>
              <a:lnSpc>
                <a:spcPct val="90000"/>
              </a:lnSpc>
              <a:spcBef>
                <a:spcPts val="600"/>
              </a:spcBef>
              <a:spcAft>
                <a:spcPts val="300"/>
              </a:spcAft>
            </a:pPr>
            <a:endParaRPr lang="en-US"/>
          </a:p>
          <a:p>
            <a:pPr>
              <a:lnSpc>
                <a:spcPct val="90000"/>
              </a:lnSpc>
              <a:spcBef>
                <a:spcPts val="600"/>
              </a:spcBef>
              <a:spcAft>
                <a:spcPts val="300"/>
              </a:spcAft>
            </a:pPr>
            <a:r>
              <a:rPr lang="en-US"/>
              <a:t>Then tap </a:t>
            </a:r>
            <a:r>
              <a:rPr lang="en-US" b="1"/>
              <a:t>Go</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17</a:t>
            </a:fld>
            <a:endParaRPr lang="en-US"/>
          </a:p>
        </p:txBody>
      </p:sp>
    </p:spTree>
    <p:extLst>
      <p:ext uri="{BB962C8B-B14F-4D97-AF65-F5344CB8AC3E}">
        <p14:creationId xmlns:p14="http://schemas.microsoft.com/office/powerpoint/2010/main" val="2697573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Here is where you will need to enter your NetID and password.</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u="none" strike="noStrike">
                <a:solidFill>
                  <a:srgbClr val="000000"/>
                </a:solidFill>
                <a:effectLst/>
                <a:latin typeface="Aptos" panose="020B0004020202020204" pitchFamily="34" charset="0"/>
              </a:rPr>
              <a:t>Type in your NetID and Password</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Then tap Log In</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18</a:t>
            </a:fld>
            <a:endParaRPr lang="en-US"/>
          </a:p>
        </p:txBody>
      </p:sp>
    </p:spTree>
    <p:extLst>
      <p:ext uri="{BB962C8B-B14F-4D97-AF65-F5344CB8AC3E}">
        <p14:creationId xmlns:p14="http://schemas.microsoft.com/office/powerpoint/2010/main" val="3305308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dirty="0">
                <a:solidFill>
                  <a:srgbClr val="000000"/>
                </a:solidFill>
                <a:effectLst/>
                <a:latin typeface="Aptos" panose="020B0004020202020204" pitchFamily="34" charset="0"/>
              </a:rPr>
              <a:t>You will then need to verify your account.</a:t>
            </a:r>
          </a:p>
          <a:p>
            <a:pPr algn="l" rtl="0" fontAlgn="base">
              <a:buNone/>
            </a:pPr>
            <a:endParaRPr lang="en-US" b="0" i="0" u="none" strike="noStrike" dirty="0">
              <a:solidFill>
                <a:srgbClr val="000000"/>
              </a:solidFill>
              <a:effectLst/>
              <a:latin typeface="Aptos" panose="020B0004020202020204" pitchFamily="34" charset="0"/>
            </a:endParaRPr>
          </a:p>
          <a:p>
            <a:pPr algn="l" rtl="0" fontAlgn="base">
              <a:buNone/>
            </a:pPr>
            <a:r>
              <a:rPr lang="en-US" b="0" i="0" u="none" strike="noStrike" dirty="0">
                <a:solidFill>
                  <a:srgbClr val="000000"/>
                </a:solidFill>
                <a:effectLst/>
                <a:latin typeface="Aptos" panose="020B0004020202020204" pitchFamily="34" charset="0"/>
              </a:rPr>
              <a:t>You can enter the verification code on your phone or tap “other options” and enter your Duo mobile passcode.</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ptos" panose="020B0004020202020204" pitchFamily="34" charset="0"/>
              </a:rPr>
              <a:t>After this step, you should be logged into Workday on your phone.</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6E6EAC3-C8B6-4B95-84A2-1357E304DE88}" type="slidenum">
              <a:rPr lang="en-US" smtClean="0"/>
              <a:t>19</a:t>
            </a:fld>
            <a:endParaRPr lang="en-US"/>
          </a:p>
        </p:txBody>
      </p:sp>
    </p:spTree>
    <p:extLst>
      <p:ext uri="{BB962C8B-B14F-4D97-AF65-F5344CB8AC3E}">
        <p14:creationId xmlns:p14="http://schemas.microsoft.com/office/powerpoint/2010/main" val="268715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also use a computer to access Workday. You can use any web browser, but for today and the other sessions, we will be using Chrome. You’ll see that your computer is already set up to use Chrome.</a:t>
            </a:r>
          </a:p>
        </p:txBody>
      </p:sp>
      <p:sp>
        <p:nvSpPr>
          <p:cNvPr id="4" name="Slide Number Placeholder 3"/>
          <p:cNvSpPr>
            <a:spLocks noGrp="1"/>
          </p:cNvSpPr>
          <p:nvPr>
            <p:ph type="sldNum" sz="quarter" idx="5"/>
          </p:nvPr>
        </p:nvSpPr>
        <p:spPr/>
        <p:txBody>
          <a:bodyPr/>
          <a:lstStyle/>
          <a:p>
            <a:fld id="{16E6EAC3-C8B6-4B95-84A2-1357E304DE88}" type="slidenum">
              <a:rPr lang="en-US" smtClean="0"/>
              <a:t>20</a:t>
            </a:fld>
            <a:endParaRPr lang="en-US"/>
          </a:p>
        </p:txBody>
      </p:sp>
    </p:spTree>
    <p:extLst>
      <p:ext uri="{BB962C8B-B14F-4D97-AF65-F5344CB8AC3E}">
        <p14:creationId xmlns:p14="http://schemas.microsoft.com/office/powerpoint/2010/main" val="1232816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about what you can expect to do during our time together. </a:t>
            </a:r>
          </a:p>
          <a:p>
            <a:r>
              <a:rPr lang="en-US" dirty="0"/>
              <a:t>We will...</a:t>
            </a:r>
          </a:p>
          <a:p>
            <a:pPr marL="171450" indent="-171450">
              <a:lnSpc>
                <a:spcPct val="90000"/>
              </a:lnSpc>
              <a:spcBef>
                <a:spcPts val="1000"/>
              </a:spcBef>
              <a:buFont typeface="Arial"/>
              <a:buChar char="•"/>
            </a:pPr>
            <a:r>
              <a:rPr lang="en-US" dirty="0"/>
              <a:t>review how to complete tasks in Workday</a:t>
            </a:r>
          </a:p>
          <a:p>
            <a:pPr marL="171450" indent="-171450">
              <a:lnSpc>
                <a:spcPct val="90000"/>
              </a:lnSpc>
              <a:spcBef>
                <a:spcPts val="1000"/>
              </a:spcBef>
              <a:buFont typeface="Arial"/>
              <a:buChar char="•"/>
            </a:pPr>
            <a:r>
              <a:rPr lang="en-US" dirty="0"/>
              <a:t>give you time to practice completing tasks</a:t>
            </a:r>
          </a:p>
          <a:p>
            <a:pPr lvl="1" indent="-171450">
              <a:lnSpc>
                <a:spcPct val="90000"/>
              </a:lnSpc>
              <a:spcBef>
                <a:spcPts val="1000"/>
              </a:spcBef>
              <a:buFont typeface="Courier New"/>
              <a:buChar char="o"/>
            </a:pPr>
            <a:r>
              <a:rPr lang="en-US" dirty="0"/>
              <a:t>You'll see the computers in front of you, and we will walk through using those here in a little bit.</a:t>
            </a:r>
          </a:p>
          <a:p>
            <a:pPr lvl="1" indent="-171450">
              <a:lnSpc>
                <a:spcPct val="90000"/>
              </a:lnSpc>
              <a:spcBef>
                <a:spcPts val="1000"/>
              </a:spcBef>
              <a:buFont typeface="Courier New"/>
              <a:buChar char="o"/>
            </a:pPr>
            <a:endParaRPr lang="en-US" dirty="0"/>
          </a:p>
          <a:p>
            <a:pPr>
              <a:lnSpc>
                <a:spcPct val="90000"/>
              </a:lnSpc>
              <a:spcBef>
                <a:spcPts val="1000"/>
              </a:spcBef>
            </a:pPr>
            <a:r>
              <a:rPr lang="en-US" dirty="0"/>
              <a:t>Some things we will not be able to do today...</a:t>
            </a:r>
          </a:p>
          <a:p>
            <a:pPr marL="171450" indent="-171450">
              <a:lnSpc>
                <a:spcPct val="90000"/>
              </a:lnSpc>
              <a:spcBef>
                <a:spcPts val="1000"/>
              </a:spcBef>
              <a:buFont typeface="Arial"/>
              <a:buChar char="•"/>
            </a:pPr>
            <a:r>
              <a:rPr lang="en-US" dirty="0"/>
              <a:t>answer personal employee questions</a:t>
            </a:r>
          </a:p>
          <a:p>
            <a:pPr lvl="1" indent="-171450">
              <a:lnSpc>
                <a:spcPct val="90000"/>
              </a:lnSpc>
              <a:spcBef>
                <a:spcPts val="1000"/>
              </a:spcBef>
              <a:buFont typeface="Courier New"/>
              <a:buChar char="o"/>
            </a:pPr>
            <a:r>
              <a:rPr lang="en-US" dirty="0"/>
              <a:t>If you do have questions about your job or any personal details, we cannot answer those today. We would encourage you to talk to your supervisor or your local HR staff to help you with those personal questions.</a:t>
            </a:r>
          </a:p>
          <a:p>
            <a:pPr marL="171450" indent="-171450">
              <a:lnSpc>
                <a:spcPct val="90000"/>
              </a:lnSpc>
              <a:spcBef>
                <a:spcPts val="1000"/>
              </a:spcBef>
              <a:buFont typeface="Arial"/>
              <a:buChar char="•"/>
            </a:pPr>
            <a:r>
              <a:rPr lang="en-US" dirty="0"/>
              <a:t>address department-specific policies or procedures</a:t>
            </a:r>
          </a:p>
          <a:p>
            <a:pPr lvl="1" indent="-171450">
              <a:lnSpc>
                <a:spcPct val="90000"/>
              </a:lnSpc>
              <a:spcBef>
                <a:spcPts val="1000"/>
              </a:spcBef>
              <a:buFont typeface="Courier New"/>
              <a:buChar char="o"/>
            </a:pPr>
            <a:r>
              <a:rPr lang="en-US" dirty="0"/>
              <a:t>We know that different departments and units have different policies and procedures, so if you have a question about how something will work in your own department, you should talk to your supervisor.</a:t>
            </a:r>
          </a:p>
          <a:p>
            <a:pPr marL="171450" indent="-171450">
              <a:lnSpc>
                <a:spcPct val="90000"/>
              </a:lnSpc>
              <a:spcBef>
                <a:spcPts val="1000"/>
              </a:spcBef>
              <a:buFont typeface="Arial"/>
              <a:buChar char="•"/>
            </a:pPr>
            <a:endParaRPr lang="en-US" dirty="0"/>
          </a:p>
          <a:p>
            <a:pPr marL="171450" indent="-171450">
              <a:lnSpc>
                <a:spcPct val="90000"/>
              </a:lnSpc>
              <a:spcBef>
                <a:spcPts val="1000"/>
              </a:spcBef>
              <a:buFont typeface="Arial"/>
              <a:buChar char="•"/>
            </a:pPr>
            <a:endParaRPr lang="en-US" dirty="0"/>
          </a:p>
        </p:txBody>
      </p:sp>
      <p:sp>
        <p:nvSpPr>
          <p:cNvPr id="4" name="Slide Number Placeholder 3"/>
          <p:cNvSpPr>
            <a:spLocks noGrp="1"/>
          </p:cNvSpPr>
          <p:nvPr>
            <p:ph type="sldNum" sz="quarter" idx="5"/>
          </p:nvPr>
        </p:nvSpPr>
        <p:spPr/>
        <p:txBody>
          <a:bodyPr/>
          <a:lstStyle/>
          <a:p>
            <a:fld id="{9AFD1A25-C150-42F6-9D1E-BDA6234EC7F4}" type="slidenum">
              <a:rPr lang="en-US" smtClean="0"/>
              <a:t>3</a:t>
            </a:fld>
            <a:endParaRPr lang="en-US"/>
          </a:p>
        </p:txBody>
      </p:sp>
    </p:spTree>
    <p:extLst>
      <p:ext uri="{BB962C8B-B14F-4D97-AF65-F5344CB8AC3E}">
        <p14:creationId xmlns:p14="http://schemas.microsoft.com/office/powerpoint/2010/main" val="858487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computer is set up to bring you right to </a:t>
            </a:r>
            <a:r>
              <a:rPr lang="en-US" dirty="0" err="1"/>
              <a:t>MyUW</a:t>
            </a:r>
            <a:r>
              <a:rPr lang="en-US" dirty="0"/>
              <a:t>, but we are going to review all of the steps in case you want to access it on your own outside of today’s session.</a:t>
            </a:r>
          </a:p>
          <a:p>
            <a:pPr marL="228600" indent="-228600">
              <a:buFont typeface="+mj-lt"/>
              <a:buAutoNum type="arabicPeriod"/>
            </a:pPr>
            <a:r>
              <a:rPr lang="en-US" dirty="0"/>
              <a:t>First, you’ll open your internet browser,</a:t>
            </a:r>
          </a:p>
          <a:p>
            <a:pPr marL="228600" indent="-228600">
              <a:buFont typeface="+mj-lt"/>
              <a:buAutoNum type="arabicPeriod"/>
            </a:pPr>
            <a:r>
              <a:rPr lang="en-US" dirty="0"/>
              <a:t>Then, type in </a:t>
            </a:r>
            <a:r>
              <a:rPr lang="en-US" dirty="0" err="1"/>
              <a:t>my.wisc.edu</a:t>
            </a:r>
            <a:r>
              <a:rPr lang="en-US" dirty="0"/>
              <a:t> into the address bar.</a:t>
            </a:r>
          </a:p>
          <a:p>
            <a:pPr marL="228600" indent="-228600">
              <a:buFont typeface="+mj-lt"/>
              <a:buAutoNum type="arabicPeriod"/>
            </a:pPr>
            <a:r>
              <a:rPr lang="en-US" dirty="0"/>
              <a:t>And then hit enter</a:t>
            </a:r>
          </a:p>
        </p:txBody>
      </p:sp>
      <p:sp>
        <p:nvSpPr>
          <p:cNvPr id="4" name="Slide Number Placeholder 3"/>
          <p:cNvSpPr>
            <a:spLocks noGrp="1"/>
          </p:cNvSpPr>
          <p:nvPr>
            <p:ph type="sldNum" sz="quarter" idx="5"/>
          </p:nvPr>
        </p:nvSpPr>
        <p:spPr/>
        <p:txBody>
          <a:bodyPr/>
          <a:lstStyle/>
          <a:p>
            <a:fld id="{16E6EAC3-C8B6-4B95-84A2-1357E304DE88}" type="slidenum">
              <a:rPr lang="en-US" smtClean="0"/>
              <a:t>21</a:t>
            </a:fld>
            <a:endParaRPr lang="en-US"/>
          </a:p>
        </p:txBody>
      </p:sp>
    </p:spTree>
    <p:extLst>
      <p:ext uri="{BB962C8B-B14F-4D97-AF65-F5344CB8AC3E}">
        <p14:creationId xmlns:p14="http://schemas.microsoft.com/office/powerpoint/2010/main" val="35217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Next you have to enter your NetID and password.</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22</a:t>
            </a:fld>
            <a:endParaRPr lang="en-US"/>
          </a:p>
        </p:txBody>
      </p:sp>
    </p:spTree>
    <p:extLst>
      <p:ext uri="{BB962C8B-B14F-4D97-AF65-F5344CB8AC3E}">
        <p14:creationId xmlns:p14="http://schemas.microsoft.com/office/powerpoint/2010/main" val="3527960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you’ll have to authenticate. So enter the verification code on your smartphone, or tap “other options” and enter your Duo mobile passcode.</a:t>
            </a:r>
          </a:p>
        </p:txBody>
      </p:sp>
      <p:sp>
        <p:nvSpPr>
          <p:cNvPr id="4" name="Slide Number Placeholder 3"/>
          <p:cNvSpPr>
            <a:spLocks noGrp="1"/>
          </p:cNvSpPr>
          <p:nvPr>
            <p:ph type="sldNum" sz="quarter" idx="5"/>
          </p:nvPr>
        </p:nvSpPr>
        <p:spPr/>
        <p:txBody>
          <a:bodyPr/>
          <a:lstStyle/>
          <a:p>
            <a:fld id="{16E6EAC3-C8B6-4B95-84A2-1357E304DE88}" type="slidenum">
              <a:rPr lang="en-US" smtClean="0"/>
              <a:t>23</a:t>
            </a:fld>
            <a:endParaRPr lang="en-US"/>
          </a:p>
        </p:txBody>
      </p:sp>
    </p:spTree>
    <p:extLst>
      <p:ext uri="{BB962C8B-B14F-4D97-AF65-F5344CB8AC3E}">
        <p14:creationId xmlns:p14="http://schemas.microsoft.com/office/powerpoint/2010/main" val="1199395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get logged into MYUW, the Workday app will be automatically added to your </a:t>
            </a:r>
            <a:r>
              <a:rPr lang="en-US" dirty="0" err="1"/>
              <a:t>MyUW</a:t>
            </a:r>
            <a:r>
              <a:rPr lang="en-US" dirty="0"/>
              <a:t> website. The location of the Workday tile may be at the top, or somewhere else. </a:t>
            </a:r>
          </a:p>
          <a:p>
            <a:r>
              <a:rPr lang="en-US" dirty="0"/>
              <a:t>8. Find the Workday app,</a:t>
            </a:r>
          </a:p>
          <a:p>
            <a:r>
              <a:rPr lang="en-US" dirty="0"/>
              <a:t>9. Click “Launch full app” and that will get you logged into Workday.</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16E6EAC3-C8B6-4B95-84A2-1357E304DE88}" type="slidenum">
              <a:rPr lang="en-US" smtClean="0"/>
              <a:t>24</a:t>
            </a:fld>
            <a:endParaRPr lang="en-US"/>
          </a:p>
        </p:txBody>
      </p:sp>
    </p:spTree>
    <p:extLst>
      <p:ext uri="{BB962C8B-B14F-4D97-AF65-F5344CB8AC3E}">
        <p14:creationId xmlns:p14="http://schemas.microsoft.com/office/powerpoint/2010/main" val="1664332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dirty="0">
                <a:solidFill>
                  <a:srgbClr val="000000"/>
                </a:solidFill>
                <a:effectLst/>
                <a:latin typeface="Aptos" panose="020B0004020202020204" pitchFamily="34" charset="0"/>
              </a:rPr>
              <a:t>Now, everyone can practice logging into Workday. </a:t>
            </a:r>
          </a:p>
          <a:p>
            <a:pPr algn="l" rtl="0" fontAlgn="base">
              <a:buNone/>
            </a:pPr>
            <a:endParaRPr lang="en-US" b="0" i="0" u="none" strike="noStrike" dirty="0">
              <a:solidFill>
                <a:srgbClr val="000000"/>
              </a:solidFill>
              <a:effectLst/>
              <a:latin typeface="Aptos" panose="020B0004020202020204" pitchFamily="34" charset="0"/>
            </a:endParaRPr>
          </a:p>
          <a:p>
            <a:pPr algn="l" rtl="0" fontAlgn="base">
              <a:buNone/>
            </a:pPr>
            <a:r>
              <a:rPr lang="en-US" b="0" i="0" u="none" strike="noStrike" dirty="0">
                <a:solidFill>
                  <a:srgbClr val="000000"/>
                </a:solidFill>
                <a:effectLst/>
                <a:latin typeface="Aptos" panose="020B0004020202020204" pitchFamily="34" charset="0"/>
              </a:rPr>
              <a:t>On the screen, you will see the instructions. </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Font typeface="+mj-lt"/>
              <a:buNone/>
            </a:pPr>
            <a:endParaRPr lang="en-US" sz="1800" b="0" i="0" u="none" strike="noStrike" dirty="0">
              <a:solidFill>
                <a:srgbClr val="000000"/>
              </a:solidFill>
              <a:effectLst/>
              <a:latin typeface="Aptos" panose="020B0004020202020204" pitchFamily="34" charset="0"/>
            </a:endParaRPr>
          </a:p>
          <a:p>
            <a:pPr algn="l" rtl="0" fontAlgn="base">
              <a:buFont typeface="+mj-lt"/>
              <a:buNone/>
            </a:pPr>
            <a:r>
              <a:rPr lang="en-US" sz="1800" b="0" i="0" u="none" strike="noStrike" dirty="0">
                <a:solidFill>
                  <a:srgbClr val="000000"/>
                </a:solidFill>
                <a:effectLst/>
                <a:latin typeface="Aptos" panose="020B0004020202020204" pitchFamily="34" charset="0"/>
              </a:rPr>
              <a:t>You can use your phone or computer. You do not have to use the Workday </a:t>
            </a:r>
            <a:r>
              <a:rPr lang="en-US" sz="1800" b="0" i="0" u="none" strike="noStrike" dirty="0" err="1">
                <a:solidFill>
                  <a:srgbClr val="000000"/>
                </a:solidFill>
                <a:effectLst/>
                <a:latin typeface="Aptos" panose="020B0004020202020204" pitchFamily="34" charset="0"/>
              </a:rPr>
              <a:t>aplicación</a:t>
            </a:r>
            <a:r>
              <a:rPr lang="en-US" sz="1800" b="0" i="0" u="none" strike="noStrike" dirty="0">
                <a:solidFill>
                  <a:srgbClr val="000000"/>
                </a:solidFill>
                <a:effectLst/>
                <a:latin typeface="Aptos" panose="020B0004020202020204" pitchFamily="34" charset="0"/>
              </a:rPr>
              <a:t> </a:t>
            </a:r>
            <a:r>
              <a:rPr lang="en-US" sz="1800" b="0" i="0" u="none" strike="noStrike" dirty="0" err="1">
                <a:solidFill>
                  <a:srgbClr val="000000"/>
                </a:solidFill>
                <a:effectLst/>
                <a:latin typeface="Aptos" panose="020B0004020202020204" pitchFamily="34" charset="0"/>
              </a:rPr>
              <a:t>móvil</a:t>
            </a:r>
            <a:r>
              <a:rPr lang="en-US" sz="1800" b="0" i="0" u="none" strike="noStrike" dirty="0">
                <a:solidFill>
                  <a:srgbClr val="000000"/>
                </a:solidFill>
                <a:effectLst/>
                <a:latin typeface="Aptos" panose="020B0004020202020204" pitchFamily="34" charset="0"/>
              </a:rPr>
              <a:t>, but if you use your phone more than a computer, you can choose to download the Workday </a:t>
            </a:r>
            <a:r>
              <a:rPr lang="en-US" sz="1800" b="0" i="0" u="none" strike="noStrike" dirty="0" err="1">
                <a:solidFill>
                  <a:srgbClr val="000000"/>
                </a:solidFill>
                <a:effectLst/>
                <a:latin typeface="Aptos" panose="020B0004020202020204" pitchFamily="34" charset="0"/>
              </a:rPr>
              <a:t>aplicación</a:t>
            </a:r>
            <a:r>
              <a:rPr lang="en-US" sz="1800" b="0" i="0" u="none" strike="noStrike" dirty="0">
                <a:solidFill>
                  <a:srgbClr val="000000"/>
                </a:solidFill>
                <a:effectLst/>
                <a:latin typeface="Aptos" panose="020B0004020202020204" pitchFamily="34" charset="0"/>
              </a:rPr>
              <a:t> </a:t>
            </a:r>
            <a:r>
              <a:rPr lang="en-US" sz="1800" b="0" i="0" u="none" strike="noStrike" dirty="0" err="1">
                <a:solidFill>
                  <a:srgbClr val="000000"/>
                </a:solidFill>
                <a:effectLst/>
                <a:latin typeface="Aptos" panose="020B0004020202020204" pitchFamily="34" charset="0"/>
              </a:rPr>
              <a:t>móvil</a:t>
            </a:r>
            <a:r>
              <a:rPr lang="en-US" sz="1800" b="0" i="0" u="none" strike="noStrike" dirty="0">
                <a:solidFill>
                  <a:srgbClr val="000000"/>
                </a:solidFill>
                <a:effectLst/>
                <a:latin typeface="Aptos" panose="020B0004020202020204" pitchFamily="34" charset="0"/>
              </a:rPr>
              <a:t>.</a:t>
            </a:r>
            <a:r>
              <a:rPr lang="en-US" sz="1800" b="0" i="0" dirty="0">
                <a:solidFill>
                  <a:srgbClr val="444444"/>
                </a:solidFill>
                <a:effectLst/>
                <a:latin typeface="Aptos" panose="020B0004020202020204" pitchFamily="34" charset="0"/>
              </a:rPr>
              <a:t>​</a:t>
            </a:r>
          </a:p>
          <a:p>
            <a:pPr algn="l" rtl="0" fontAlgn="base">
              <a:buFont typeface="+mj-lt"/>
              <a:buNone/>
            </a:pPr>
            <a:endParaRPr lang="en-US" sz="1800" b="0" i="0" u="none" strike="noStrike" dirty="0">
              <a:solidFill>
                <a:srgbClr val="444444"/>
              </a:solidFill>
              <a:effectLst/>
              <a:latin typeface="Arial" panose="020B0604020202020204" pitchFamily="34" charset="0"/>
            </a:endParaRPr>
          </a:p>
          <a:p>
            <a:pPr algn="l" rtl="0" fontAlgn="base">
              <a:buFont typeface="+mj-lt"/>
              <a:buNone/>
            </a:pPr>
            <a:r>
              <a:rPr lang="en-US" sz="1800" b="0" i="0" u="none" strike="noStrike" dirty="0">
                <a:solidFill>
                  <a:srgbClr val="444444"/>
                </a:solidFill>
                <a:effectLst/>
                <a:latin typeface="Arial" panose="020B0604020202020204" pitchFamily="34" charset="0"/>
              </a:rPr>
              <a:t>On your phone or computer, log into Workday. </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mj-lt"/>
              <a:buNone/>
            </a:pPr>
            <a:endParaRPr lang="en-US" sz="1800" b="0" i="0" dirty="0">
              <a:solidFill>
                <a:srgbClr val="444444"/>
              </a:solidFill>
              <a:effectLst/>
              <a:latin typeface="Arial" panose="020B0604020202020204" pitchFamily="34" charset="0"/>
            </a:endParaRPr>
          </a:p>
          <a:p>
            <a:pPr algn="l" rtl="0" fontAlgn="base">
              <a:buNone/>
            </a:pPr>
            <a:r>
              <a:rPr lang="en-US" b="0" i="0" u="none" strike="noStrike" dirty="0">
                <a:solidFill>
                  <a:srgbClr val="000000"/>
                </a:solidFill>
                <a:effectLst/>
                <a:latin typeface="Aptos" panose="020B0004020202020204" pitchFamily="34" charset="0"/>
              </a:rPr>
              <a:t>If you think you need help, raise your hand and someone will come to help you.</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ptos" panose="020B0004020202020204" pitchFamily="34" charset="0"/>
              </a:rPr>
              <a:t>If you finish early, ask anyone around you if they need help.</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6E6EAC3-C8B6-4B95-84A2-1357E304DE88}" type="slidenum">
              <a:rPr lang="en-US" smtClean="0"/>
              <a:t>25</a:t>
            </a:fld>
            <a:endParaRPr lang="en-US"/>
          </a:p>
        </p:txBody>
      </p:sp>
    </p:spTree>
    <p:extLst>
      <p:ext uri="{BB962C8B-B14F-4D97-AF65-F5344CB8AC3E}">
        <p14:creationId xmlns:p14="http://schemas.microsoft.com/office/powerpoint/2010/main" val="1933333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a break of no more than 10 minutes. If the activity took the group the full time, give them 10 minutes. If it didn’t take the whole time, give them 5 minutes.</a:t>
            </a:r>
          </a:p>
        </p:txBody>
      </p:sp>
      <p:sp>
        <p:nvSpPr>
          <p:cNvPr id="4" name="Slide Number Placeholder 3"/>
          <p:cNvSpPr>
            <a:spLocks noGrp="1"/>
          </p:cNvSpPr>
          <p:nvPr>
            <p:ph type="sldNum" sz="quarter" idx="5"/>
          </p:nvPr>
        </p:nvSpPr>
        <p:spPr/>
        <p:txBody>
          <a:bodyPr/>
          <a:lstStyle/>
          <a:p>
            <a:fld id="{16E6EAC3-C8B6-4B95-84A2-1357E304DE88}" type="slidenum">
              <a:rPr lang="en-US" smtClean="0"/>
              <a:t>26</a:t>
            </a:fld>
            <a:endParaRPr lang="en-US"/>
          </a:p>
        </p:txBody>
      </p:sp>
    </p:spTree>
    <p:extLst>
      <p:ext uri="{BB962C8B-B14F-4D97-AF65-F5344CB8AC3E}">
        <p14:creationId xmlns:p14="http://schemas.microsoft.com/office/powerpoint/2010/main" val="2890913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are logged into Workday, we will give you a brief tour of the home page. </a:t>
            </a:r>
          </a:p>
          <a:p>
            <a:r>
              <a:rPr lang="en-US" dirty="0"/>
              <a:t>We will look at some important spots for you to view to help you use the new system. Then, we will give you some time to explore and complete some actions to practice. During this time, we’d appreciate your attention so you can learn about the basics of the system.</a:t>
            </a:r>
          </a:p>
        </p:txBody>
      </p:sp>
      <p:sp>
        <p:nvSpPr>
          <p:cNvPr id="4" name="Slide Number Placeholder 3"/>
          <p:cNvSpPr>
            <a:spLocks noGrp="1"/>
          </p:cNvSpPr>
          <p:nvPr>
            <p:ph type="sldNum" sz="quarter" idx="5"/>
          </p:nvPr>
        </p:nvSpPr>
        <p:spPr/>
        <p:txBody>
          <a:bodyPr/>
          <a:lstStyle/>
          <a:p>
            <a:fld id="{16E6EAC3-C8B6-4B95-84A2-1357E304DE88}" type="slidenum">
              <a:rPr lang="en-US" smtClean="0"/>
              <a:t>27</a:t>
            </a:fld>
            <a:endParaRPr lang="en-US"/>
          </a:p>
        </p:txBody>
      </p:sp>
    </p:spTree>
    <p:extLst>
      <p:ext uri="{BB962C8B-B14F-4D97-AF65-F5344CB8AC3E}">
        <p14:creationId xmlns:p14="http://schemas.microsoft.com/office/powerpoint/2010/main" val="39847860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ptos" panose="020B0004020202020204" pitchFamily="34" charset="0"/>
              </a:rPr>
              <a:t>If you are using your smartphone, this is what you should see on the homepage. It is a bit more condensed than the homepage on the computer screen, but you have the same access to view and do things on your smartphone.</a:t>
            </a:r>
            <a:endParaRPr lang="en-US" dirty="0"/>
          </a:p>
        </p:txBody>
      </p:sp>
      <p:sp>
        <p:nvSpPr>
          <p:cNvPr id="4" name="Slide Number Placeholder 3"/>
          <p:cNvSpPr>
            <a:spLocks noGrp="1"/>
          </p:cNvSpPr>
          <p:nvPr>
            <p:ph type="sldNum" sz="quarter" idx="5"/>
          </p:nvPr>
        </p:nvSpPr>
        <p:spPr/>
        <p:txBody>
          <a:bodyPr/>
          <a:lstStyle/>
          <a:p>
            <a:fld id="{16E6EAC3-C8B6-4B95-84A2-1357E304DE88}" type="slidenum">
              <a:rPr lang="en-US" smtClean="0"/>
              <a:t>28</a:t>
            </a:fld>
            <a:endParaRPr lang="en-US"/>
          </a:p>
        </p:txBody>
      </p:sp>
    </p:spTree>
    <p:extLst>
      <p:ext uri="{BB962C8B-B14F-4D97-AF65-F5344CB8AC3E}">
        <p14:creationId xmlns:p14="http://schemas.microsoft.com/office/powerpoint/2010/main" val="1736736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dirty="0">
                <a:solidFill>
                  <a:srgbClr val="000000"/>
                </a:solidFill>
                <a:effectLst/>
                <a:latin typeface="Aptos" panose="020B0004020202020204" pitchFamily="34" charset="0"/>
              </a:rPr>
              <a:t>When you log into Workday on a computer, you will see this home page. </a:t>
            </a:r>
          </a:p>
          <a:p>
            <a:pPr algn="l" rtl="0" fontAlgn="base">
              <a:buNone/>
            </a:pPr>
            <a:endParaRPr lang="en-US" b="0" i="0" u="none" strike="noStrike" dirty="0">
              <a:solidFill>
                <a:srgbClr val="000000"/>
              </a:solidFill>
              <a:effectLst/>
              <a:latin typeface="Aptos" panose="020B0004020202020204" pitchFamily="34" charset="0"/>
            </a:endParaRPr>
          </a:p>
          <a:p>
            <a:pPr algn="l" rtl="0" fontAlgn="base">
              <a:buNone/>
            </a:pPr>
            <a:r>
              <a:rPr lang="en-US" b="0" i="0" u="none" strike="noStrike" dirty="0">
                <a:solidFill>
                  <a:srgbClr val="000000"/>
                </a:solidFill>
                <a:effectLst/>
                <a:latin typeface="Aptos" panose="020B0004020202020204" pitchFamily="34" charset="0"/>
              </a:rPr>
              <a:t>There are a lot of buttons that will take you to different places in Workday, so we will review some of the most important ones. The smartphone buttons should do the same things, but they may look different.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29</a:t>
            </a:fld>
            <a:endParaRPr lang="en-US"/>
          </a:p>
        </p:txBody>
      </p:sp>
    </p:spTree>
    <p:extLst>
      <p:ext uri="{BB962C8B-B14F-4D97-AF65-F5344CB8AC3E}">
        <p14:creationId xmlns:p14="http://schemas.microsoft.com/office/powerpoint/2010/main" val="17176626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dirty="0">
                <a:solidFill>
                  <a:srgbClr val="000000"/>
                </a:solidFill>
                <a:effectLst/>
                <a:latin typeface="Aptos" panose="020B0004020202020204" pitchFamily="34" charset="0"/>
              </a:rPr>
              <a:t>The first two areas we will look at are in the top left corner of the computer screen. </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ptos" panose="020B0004020202020204" pitchFamily="34" charset="0"/>
              </a:rPr>
              <a:t>The first button is the Wisconsin logo. This button will bring you back to this homepage from any page in Workday. So, if you’re exploring, and want to return home, you can click that button.</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ptos" panose="020B0004020202020204" pitchFamily="34" charset="0"/>
              </a:rPr>
              <a:t>The next button is the “Menu” button. This will open the Global Navigation Menu for quick access to the different apps in Workday, like the Jobs Hub, or the Benefits and Pay Hub.</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6E6EAC3-C8B6-4B95-84A2-1357E304DE88}" type="slidenum">
              <a:rPr lang="en-US" smtClean="0"/>
              <a:t>30</a:t>
            </a:fld>
            <a:endParaRPr lang="en-US"/>
          </a:p>
        </p:txBody>
      </p:sp>
    </p:spTree>
    <p:extLst>
      <p:ext uri="{BB962C8B-B14F-4D97-AF65-F5344CB8AC3E}">
        <p14:creationId xmlns:p14="http://schemas.microsoft.com/office/powerpoint/2010/main" val="1283082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So let's talk about some things we will review over the next few weeks. We will review how to</a:t>
            </a:r>
          </a:p>
          <a:p>
            <a:pPr marL="171450" indent="-171450">
              <a:lnSpc>
                <a:spcPct val="90000"/>
              </a:lnSpc>
              <a:spcBef>
                <a:spcPts val="1000"/>
              </a:spcBef>
              <a:buFont typeface="Arial"/>
              <a:buChar char="•"/>
            </a:pPr>
            <a:r>
              <a:rPr lang="en-US" dirty="0"/>
              <a:t>Log into Workday</a:t>
            </a:r>
          </a:p>
          <a:p>
            <a:pPr marL="171450" indent="-171450">
              <a:lnSpc>
                <a:spcPct val="90000"/>
              </a:lnSpc>
              <a:spcBef>
                <a:spcPts val="1000"/>
              </a:spcBef>
              <a:buFont typeface="Arial"/>
              <a:buChar char="•"/>
            </a:pPr>
            <a:r>
              <a:rPr lang="en-US" dirty="0"/>
              <a:t>View </a:t>
            </a:r>
            <a:r>
              <a:rPr lang="en-US" dirty="0" err="1"/>
              <a:t>payslips</a:t>
            </a:r>
            <a:r>
              <a:rPr lang="en-US" dirty="0"/>
              <a:t> and leave balances</a:t>
            </a:r>
          </a:p>
          <a:p>
            <a:pPr marL="171450" indent="-171450">
              <a:lnSpc>
                <a:spcPct val="90000"/>
              </a:lnSpc>
              <a:spcBef>
                <a:spcPts val="1000"/>
              </a:spcBef>
              <a:buFont typeface="Arial"/>
              <a:buChar char="•"/>
            </a:pPr>
            <a:r>
              <a:rPr lang="en-US" dirty="0"/>
              <a:t>Update tax forms (W-2, W-4) and address</a:t>
            </a:r>
          </a:p>
          <a:p>
            <a:pPr marL="171450" indent="-171450">
              <a:lnSpc>
                <a:spcPct val="90000"/>
              </a:lnSpc>
              <a:spcBef>
                <a:spcPts val="1000"/>
              </a:spcBef>
              <a:buFont typeface="Arial"/>
              <a:buChar char="•"/>
            </a:pPr>
            <a:r>
              <a:rPr lang="en-US" dirty="0"/>
              <a:t>How to apply for internal positions</a:t>
            </a:r>
          </a:p>
          <a:p>
            <a:pPr marL="171450" indent="-171450">
              <a:lnSpc>
                <a:spcPct val="90000"/>
              </a:lnSpc>
              <a:spcBef>
                <a:spcPts val="1000"/>
              </a:spcBef>
              <a:buFont typeface="Arial"/>
              <a:buChar char="•"/>
            </a:pPr>
            <a:r>
              <a:rPr lang="en-US" dirty="0"/>
              <a:t>How to get help</a:t>
            </a:r>
          </a:p>
        </p:txBody>
      </p:sp>
      <p:sp>
        <p:nvSpPr>
          <p:cNvPr id="4" name="Slide Number Placeholder 3"/>
          <p:cNvSpPr>
            <a:spLocks noGrp="1"/>
          </p:cNvSpPr>
          <p:nvPr>
            <p:ph type="sldNum" sz="quarter" idx="5"/>
          </p:nvPr>
        </p:nvSpPr>
        <p:spPr/>
        <p:txBody>
          <a:bodyPr/>
          <a:lstStyle/>
          <a:p>
            <a:fld id="{16E6EAC3-C8B6-4B95-84A2-1357E304DE88}" type="slidenum">
              <a:rPr lang="en-US" smtClean="0"/>
              <a:t>4</a:t>
            </a:fld>
            <a:endParaRPr lang="en-US"/>
          </a:p>
        </p:txBody>
      </p:sp>
    </p:spTree>
    <p:extLst>
      <p:ext uri="{BB962C8B-B14F-4D97-AF65-F5344CB8AC3E}">
        <p14:creationId xmlns:p14="http://schemas.microsoft.com/office/powerpoint/2010/main" val="3014522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dirty="0">
                <a:solidFill>
                  <a:srgbClr val="000000"/>
                </a:solidFill>
                <a:effectLst/>
                <a:latin typeface="Aptos" panose="020B0004020202020204" pitchFamily="34" charset="0"/>
              </a:rPr>
              <a:t>Things look a little different in the </a:t>
            </a:r>
            <a:r>
              <a:rPr lang="en-US" b="0" i="0" u="none" strike="noStrike" dirty="0" err="1">
                <a:solidFill>
                  <a:srgbClr val="000000"/>
                </a:solidFill>
                <a:effectLst/>
                <a:latin typeface="Aptos" panose="020B0004020202020204" pitchFamily="34" charset="0"/>
              </a:rPr>
              <a:t>aplicación</a:t>
            </a:r>
            <a:r>
              <a:rPr lang="en-US" b="0" i="0" u="none" strike="noStrike" dirty="0">
                <a:solidFill>
                  <a:srgbClr val="000000"/>
                </a:solidFill>
                <a:effectLst/>
                <a:latin typeface="Aptos" panose="020B0004020202020204" pitchFamily="34" charset="0"/>
              </a:rPr>
              <a:t> </a:t>
            </a:r>
            <a:r>
              <a:rPr lang="en-US" b="0" i="0" u="none" strike="noStrike" dirty="0" err="1">
                <a:solidFill>
                  <a:srgbClr val="000000"/>
                </a:solidFill>
                <a:effectLst/>
                <a:latin typeface="Aptos" panose="020B0004020202020204" pitchFamily="34" charset="0"/>
              </a:rPr>
              <a:t>móvil</a:t>
            </a:r>
            <a:r>
              <a:rPr lang="en-US" b="0" i="0" u="none" strike="noStrike" dirty="0">
                <a:solidFill>
                  <a:srgbClr val="000000"/>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ptos" panose="020B0004020202020204" pitchFamily="34" charset="0"/>
              </a:rPr>
              <a:t>The home button at the bottom will always be there, and you can tap it to return the homepage at anytime.</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endParaRPr lang="en-US" b="0" i="0" u="none" strike="noStrike" dirty="0">
              <a:solidFill>
                <a:srgbClr val="000000"/>
              </a:solidFill>
              <a:effectLst/>
              <a:latin typeface="Aptos" panose="020B0004020202020204" pitchFamily="34" charset="0"/>
            </a:endParaRPr>
          </a:p>
          <a:p>
            <a:pPr algn="l" rtl="0" fontAlgn="base"/>
            <a:r>
              <a:rPr lang="en-US" b="0" i="0" u="none" strike="noStrike" dirty="0">
                <a:solidFill>
                  <a:srgbClr val="000000"/>
                </a:solidFill>
                <a:effectLst/>
                <a:latin typeface="Aptos" panose="020B0004020202020204" pitchFamily="34" charset="0"/>
              </a:rPr>
              <a:t>The menu, however, is not a button. Menu options are listed at the bottom of the screen.</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6E6EAC3-C8B6-4B95-84A2-1357E304DE88}" type="slidenum">
              <a:rPr lang="en-US" smtClean="0"/>
              <a:t>31</a:t>
            </a:fld>
            <a:endParaRPr lang="en-US"/>
          </a:p>
        </p:txBody>
      </p:sp>
    </p:spTree>
    <p:extLst>
      <p:ext uri="{BB962C8B-B14F-4D97-AF65-F5344CB8AC3E}">
        <p14:creationId xmlns:p14="http://schemas.microsoft.com/office/powerpoint/2010/main" val="2885967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ptos" panose="020B0004020202020204" pitchFamily="34" charset="0"/>
              </a:rPr>
              <a:t>To see all the Apps you can access from the Global Navigation Menu, tap the Apps button. We will review some important apps a bit later.</a:t>
            </a:r>
            <a:endParaRPr lang="en-US" dirty="0"/>
          </a:p>
        </p:txBody>
      </p:sp>
      <p:sp>
        <p:nvSpPr>
          <p:cNvPr id="4" name="Slide Number Placeholder 3"/>
          <p:cNvSpPr>
            <a:spLocks noGrp="1"/>
          </p:cNvSpPr>
          <p:nvPr>
            <p:ph type="sldNum" sz="quarter" idx="5"/>
          </p:nvPr>
        </p:nvSpPr>
        <p:spPr/>
        <p:txBody>
          <a:bodyPr/>
          <a:lstStyle/>
          <a:p>
            <a:fld id="{16E6EAC3-C8B6-4B95-84A2-1357E304DE88}" type="slidenum">
              <a:rPr lang="en-US" smtClean="0"/>
              <a:t>32</a:t>
            </a:fld>
            <a:endParaRPr lang="en-US"/>
          </a:p>
        </p:txBody>
      </p:sp>
    </p:spTree>
    <p:extLst>
      <p:ext uri="{BB962C8B-B14F-4D97-AF65-F5344CB8AC3E}">
        <p14:creationId xmlns:p14="http://schemas.microsoft.com/office/powerpoint/2010/main" val="223970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The next feature we want to highlight is the search bar. If you want to do a task or look something up, use the search bar just like you would with Google or a different search engine.</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33</a:t>
            </a:fld>
            <a:endParaRPr lang="en-US"/>
          </a:p>
        </p:txBody>
      </p:sp>
    </p:spTree>
    <p:extLst>
      <p:ext uri="{BB962C8B-B14F-4D97-AF65-F5344CB8AC3E}">
        <p14:creationId xmlns:p14="http://schemas.microsoft.com/office/powerpoint/2010/main" val="19771328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ptos" panose="020B0004020202020204" pitchFamily="34" charset="0"/>
              </a:rPr>
              <a:t>The search feature is also available on the </a:t>
            </a:r>
            <a:r>
              <a:rPr lang="en-US" sz="1800" b="0" i="0" u="none" strike="noStrike" dirty="0" err="1">
                <a:solidFill>
                  <a:srgbClr val="000000"/>
                </a:solidFill>
                <a:effectLst/>
                <a:latin typeface="Aptos" panose="020B0004020202020204" pitchFamily="34" charset="0"/>
              </a:rPr>
              <a:t>aplicación</a:t>
            </a:r>
            <a:r>
              <a:rPr lang="en-US" sz="1800" b="0" i="0" u="none" strike="noStrike" dirty="0">
                <a:solidFill>
                  <a:srgbClr val="000000"/>
                </a:solidFill>
                <a:effectLst/>
                <a:latin typeface="Aptos" panose="020B0004020202020204" pitchFamily="34" charset="0"/>
              </a:rPr>
              <a:t> </a:t>
            </a:r>
            <a:r>
              <a:rPr lang="en-US" sz="1800" b="0" i="0" u="none" strike="noStrike" dirty="0" err="1">
                <a:solidFill>
                  <a:srgbClr val="000000"/>
                </a:solidFill>
                <a:effectLst/>
                <a:latin typeface="Aptos" panose="020B0004020202020204" pitchFamily="34" charset="0"/>
              </a:rPr>
              <a:t>móvil</a:t>
            </a:r>
            <a:r>
              <a:rPr lang="en-US" sz="1800" b="0" i="0" u="none" strike="noStrike" dirty="0">
                <a:solidFill>
                  <a:srgbClr val="000000"/>
                </a:solidFill>
                <a:effectLst/>
                <a:latin typeface="Aptos" panose="020B0004020202020204" pitchFamily="34" charset="0"/>
              </a:rPr>
              <a:t>. It is called “Find” with a magnifying glass, on the bottom bar.</a:t>
            </a:r>
            <a:endParaRPr lang="en-US" dirty="0"/>
          </a:p>
        </p:txBody>
      </p:sp>
      <p:sp>
        <p:nvSpPr>
          <p:cNvPr id="4" name="Slide Number Placeholder 3"/>
          <p:cNvSpPr>
            <a:spLocks noGrp="1"/>
          </p:cNvSpPr>
          <p:nvPr>
            <p:ph type="sldNum" sz="quarter" idx="5"/>
          </p:nvPr>
        </p:nvSpPr>
        <p:spPr/>
        <p:txBody>
          <a:bodyPr/>
          <a:lstStyle/>
          <a:p>
            <a:fld id="{16E6EAC3-C8B6-4B95-84A2-1357E304DE88}" type="slidenum">
              <a:rPr lang="en-US" smtClean="0"/>
              <a:t>34</a:t>
            </a:fld>
            <a:endParaRPr lang="en-US"/>
          </a:p>
        </p:txBody>
      </p:sp>
    </p:spTree>
    <p:extLst>
      <p:ext uri="{BB962C8B-B14F-4D97-AF65-F5344CB8AC3E}">
        <p14:creationId xmlns:p14="http://schemas.microsoft.com/office/powerpoint/2010/main" val="7274940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Aptos" panose="020B0004020202020204" pitchFamily="34" charset="0"/>
              </a:rPr>
              <a:t>For example, if you want to find your </a:t>
            </a:r>
            <a:r>
              <a:rPr lang="en-US" b="0" i="0" u="none" strike="noStrike" err="1">
                <a:solidFill>
                  <a:srgbClr val="000000"/>
                </a:solidFill>
                <a:effectLst/>
                <a:latin typeface="Aptos" panose="020B0004020202020204" pitchFamily="34" charset="0"/>
              </a:rPr>
              <a:t>payslip</a:t>
            </a:r>
            <a:r>
              <a:rPr lang="en-US" b="0" i="0" u="none" strike="noStrike">
                <a:solidFill>
                  <a:srgbClr val="000000"/>
                </a:solidFill>
                <a:effectLst/>
                <a:latin typeface="Aptos" panose="020B0004020202020204" pitchFamily="34" charset="0"/>
              </a:rPr>
              <a:t>, you can type “pay” and the search feature will give you options. One of those is “My </a:t>
            </a:r>
            <a:r>
              <a:rPr lang="en-US" b="0" i="0" u="none" strike="noStrike" err="1">
                <a:solidFill>
                  <a:srgbClr val="000000"/>
                </a:solidFill>
                <a:effectLst/>
                <a:latin typeface="Aptos" panose="020B0004020202020204" pitchFamily="34" charset="0"/>
              </a:rPr>
              <a:t>Payslips</a:t>
            </a:r>
            <a:r>
              <a:rPr lang="en-US" b="0" i="0" u="none" strike="noStrike">
                <a:solidFill>
                  <a:srgbClr val="000000"/>
                </a:solidFill>
                <a:effectLst/>
                <a:latin typeface="Aptos" panose="020B0004020202020204" pitchFamily="34" charset="0"/>
              </a:rPr>
              <a:t>,” which will take you directly to your </a:t>
            </a:r>
            <a:r>
              <a:rPr lang="en-US" b="0" i="0" u="none" strike="noStrike" err="1">
                <a:solidFill>
                  <a:srgbClr val="000000"/>
                </a:solidFill>
                <a:effectLst/>
                <a:latin typeface="Aptos" panose="020B0004020202020204" pitchFamily="34" charset="0"/>
              </a:rPr>
              <a:t>payslips</a:t>
            </a:r>
            <a:r>
              <a:rPr lang="en-US" b="0" i="0" u="none" strike="noStrike">
                <a:solidFill>
                  <a:srgbClr val="000000"/>
                </a:solidFill>
                <a:effectLst/>
                <a:latin typeface="Aptos" panose="020B0004020202020204" pitchFamily="34" charset="0"/>
              </a:rPr>
              <a:t>. We will look at this a bit more in the next section.</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35</a:t>
            </a:fld>
            <a:endParaRPr lang="en-US"/>
          </a:p>
        </p:txBody>
      </p:sp>
    </p:spTree>
    <p:extLst>
      <p:ext uri="{BB962C8B-B14F-4D97-AF65-F5344CB8AC3E}">
        <p14:creationId xmlns:p14="http://schemas.microsoft.com/office/powerpoint/2010/main" val="33862893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ptos" panose="020B0004020202020204" pitchFamily="34" charset="0"/>
              </a:rPr>
              <a:t>The next button we want to highlight is the notifications button, which is the bell icon.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000000"/>
              </a:solidFill>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ptos" panose="020B0004020202020204" pitchFamily="34" charset="0"/>
              </a:rPr>
              <a:t>If you have a notification (a reminder or a message), a red circle with a number will pop up, and you can click the bell icon to read the notification. </a:t>
            </a:r>
            <a:endParaRPr lang="en-US" dirty="0"/>
          </a:p>
        </p:txBody>
      </p:sp>
      <p:sp>
        <p:nvSpPr>
          <p:cNvPr id="4" name="Slide Number Placeholder 3"/>
          <p:cNvSpPr>
            <a:spLocks noGrp="1"/>
          </p:cNvSpPr>
          <p:nvPr>
            <p:ph type="sldNum" sz="quarter" idx="5"/>
          </p:nvPr>
        </p:nvSpPr>
        <p:spPr/>
        <p:txBody>
          <a:bodyPr/>
          <a:lstStyle/>
          <a:p>
            <a:fld id="{16E6EAC3-C8B6-4B95-84A2-1357E304DE88}" type="slidenum">
              <a:rPr lang="en-US" smtClean="0"/>
              <a:t>36</a:t>
            </a:fld>
            <a:endParaRPr lang="en-US"/>
          </a:p>
        </p:txBody>
      </p:sp>
    </p:spTree>
    <p:extLst>
      <p:ext uri="{BB962C8B-B14F-4D97-AF65-F5344CB8AC3E}">
        <p14:creationId xmlns:p14="http://schemas.microsoft.com/office/powerpoint/2010/main" val="9202760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ptos" panose="020B0004020202020204" pitchFamily="34" charset="0"/>
              </a:rPr>
              <a:t>In the </a:t>
            </a:r>
            <a:r>
              <a:rPr lang="en-US" sz="1800" b="0" i="0" u="none" strike="noStrike" dirty="0" err="1">
                <a:solidFill>
                  <a:srgbClr val="000000"/>
                </a:solidFill>
                <a:effectLst/>
                <a:latin typeface="Aptos" panose="020B0004020202020204" pitchFamily="34" charset="0"/>
              </a:rPr>
              <a:t>aplicación</a:t>
            </a:r>
            <a:r>
              <a:rPr lang="en-US" sz="1800" b="0" i="0" u="none" strike="noStrike" dirty="0">
                <a:solidFill>
                  <a:srgbClr val="000000"/>
                </a:solidFill>
                <a:effectLst/>
                <a:latin typeface="Aptos" panose="020B0004020202020204" pitchFamily="34" charset="0"/>
              </a:rPr>
              <a:t> </a:t>
            </a:r>
            <a:r>
              <a:rPr lang="en-US" sz="1800" b="0" i="0" u="none" strike="noStrike" dirty="0" err="1">
                <a:solidFill>
                  <a:srgbClr val="000000"/>
                </a:solidFill>
                <a:effectLst/>
                <a:latin typeface="Aptos" panose="020B0004020202020204" pitchFamily="34" charset="0"/>
              </a:rPr>
              <a:t>móvil</a:t>
            </a:r>
            <a:r>
              <a:rPr lang="en-US" sz="1800" b="0" i="0" u="none" strike="noStrike" dirty="0">
                <a:solidFill>
                  <a:srgbClr val="000000"/>
                </a:solidFill>
                <a:effectLst/>
                <a:latin typeface="Aptos" panose="020B0004020202020204" pitchFamily="34" charset="0"/>
              </a:rPr>
              <a:t>, you’ll see the bell icon in the upper right corner. Tap it to see your notifications. </a:t>
            </a:r>
            <a:endParaRPr lang="en-US" dirty="0"/>
          </a:p>
        </p:txBody>
      </p:sp>
      <p:sp>
        <p:nvSpPr>
          <p:cNvPr id="4" name="Slide Number Placeholder 3"/>
          <p:cNvSpPr>
            <a:spLocks noGrp="1"/>
          </p:cNvSpPr>
          <p:nvPr>
            <p:ph type="sldNum" sz="quarter" idx="5"/>
          </p:nvPr>
        </p:nvSpPr>
        <p:spPr/>
        <p:txBody>
          <a:bodyPr/>
          <a:lstStyle/>
          <a:p>
            <a:fld id="{16E6EAC3-C8B6-4B95-84A2-1357E304DE88}" type="slidenum">
              <a:rPr lang="en-US" smtClean="0"/>
              <a:t>37</a:t>
            </a:fld>
            <a:endParaRPr lang="en-US"/>
          </a:p>
        </p:txBody>
      </p:sp>
    </p:spTree>
    <p:extLst>
      <p:ext uri="{BB962C8B-B14F-4D97-AF65-F5344CB8AC3E}">
        <p14:creationId xmlns:p14="http://schemas.microsoft.com/office/powerpoint/2010/main" val="36865909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Next up is the “My tasks” button. In the upper right corner next to the notification bell, you’ll see a button that looks like a drawer. Click that to see your tasks.</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Tasks might include courses that you need to take for your job or messages from your local HR professional.</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38</a:t>
            </a:fld>
            <a:endParaRPr lang="en-US"/>
          </a:p>
        </p:txBody>
      </p:sp>
    </p:spTree>
    <p:extLst>
      <p:ext uri="{BB962C8B-B14F-4D97-AF65-F5344CB8AC3E}">
        <p14:creationId xmlns:p14="http://schemas.microsoft.com/office/powerpoint/2010/main" val="1947377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ptos" panose="020B0004020202020204" pitchFamily="34" charset="0"/>
              </a:rPr>
              <a:t>In the </a:t>
            </a:r>
            <a:r>
              <a:rPr lang="en-US" sz="1800" b="0" i="0" u="none" strike="noStrike" dirty="0" err="1">
                <a:solidFill>
                  <a:srgbClr val="000000"/>
                </a:solidFill>
                <a:effectLst/>
                <a:latin typeface="Aptos" panose="020B0004020202020204" pitchFamily="34" charset="0"/>
              </a:rPr>
              <a:t>aplicación</a:t>
            </a:r>
            <a:r>
              <a:rPr lang="en-US" sz="1800" b="0" i="0" u="none" strike="noStrike" dirty="0">
                <a:solidFill>
                  <a:srgbClr val="000000"/>
                </a:solidFill>
                <a:effectLst/>
                <a:latin typeface="Aptos" panose="020B0004020202020204" pitchFamily="34" charset="0"/>
              </a:rPr>
              <a:t> </a:t>
            </a:r>
            <a:r>
              <a:rPr lang="en-US" sz="1800" b="0" i="0" u="none" strike="noStrike" dirty="0" err="1">
                <a:solidFill>
                  <a:srgbClr val="000000"/>
                </a:solidFill>
                <a:effectLst/>
                <a:latin typeface="Aptos" panose="020B0004020202020204" pitchFamily="34" charset="0"/>
              </a:rPr>
              <a:t>móvil</a:t>
            </a:r>
            <a:r>
              <a:rPr lang="en-US" sz="1800" b="0" i="0" u="none" strike="noStrike" dirty="0">
                <a:solidFill>
                  <a:srgbClr val="000000"/>
                </a:solidFill>
                <a:effectLst/>
                <a:latin typeface="Aptos" panose="020B0004020202020204" pitchFamily="34" charset="0"/>
              </a:rPr>
              <a:t>, the “My tasks” button is located at the bottom bar.</a:t>
            </a:r>
            <a:endParaRPr lang="en-US" dirty="0"/>
          </a:p>
        </p:txBody>
      </p:sp>
      <p:sp>
        <p:nvSpPr>
          <p:cNvPr id="4" name="Slide Number Placeholder 3"/>
          <p:cNvSpPr>
            <a:spLocks noGrp="1"/>
          </p:cNvSpPr>
          <p:nvPr>
            <p:ph type="sldNum" sz="quarter" idx="5"/>
          </p:nvPr>
        </p:nvSpPr>
        <p:spPr/>
        <p:txBody>
          <a:bodyPr/>
          <a:lstStyle/>
          <a:p>
            <a:fld id="{16E6EAC3-C8B6-4B95-84A2-1357E304DE88}" type="slidenum">
              <a:rPr lang="en-US" smtClean="0"/>
              <a:t>39</a:t>
            </a:fld>
            <a:endParaRPr lang="en-US"/>
          </a:p>
        </p:txBody>
      </p:sp>
    </p:spTree>
    <p:extLst>
      <p:ext uri="{BB962C8B-B14F-4D97-AF65-F5344CB8AC3E}">
        <p14:creationId xmlns:p14="http://schemas.microsoft.com/office/powerpoint/2010/main" val="10801725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Next up is the Profile button. This is in the top right corner, next to the notification bell and Tasks button. This may also be called the Worker Profile. This opens your employee information.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40</a:t>
            </a:fld>
            <a:endParaRPr lang="en-US"/>
          </a:p>
        </p:txBody>
      </p:sp>
    </p:spTree>
    <p:extLst>
      <p:ext uri="{BB962C8B-B14F-4D97-AF65-F5344CB8AC3E}">
        <p14:creationId xmlns:p14="http://schemas.microsoft.com/office/powerpoint/2010/main" val="3479951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Today, specifically, here are our learning objectives. By the end of today's session, you will know how to: </a:t>
            </a:r>
          </a:p>
          <a:p>
            <a:pPr marL="171450" indent="-171450">
              <a:lnSpc>
                <a:spcPct val="90000"/>
              </a:lnSpc>
              <a:spcBef>
                <a:spcPts val="1000"/>
              </a:spcBef>
              <a:buFont typeface="Arial"/>
              <a:buChar char="•"/>
            </a:pPr>
            <a:r>
              <a:rPr lang="en-US" dirty="0"/>
              <a:t>Log into Workday on a phone or computer</a:t>
            </a:r>
          </a:p>
          <a:p>
            <a:pPr marL="171450" indent="-171450">
              <a:lnSpc>
                <a:spcPct val="90000"/>
              </a:lnSpc>
              <a:spcBef>
                <a:spcPts val="1000"/>
              </a:spcBef>
              <a:buFont typeface="Arial"/>
              <a:buChar char="•"/>
            </a:pPr>
            <a:r>
              <a:rPr lang="en-US" dirty="0"/>
              <a:t>View and print a </a:t>
            </a:r>
            <a:r>
              <a:rPr lang="en-US" dirty="0" err="1"/>
              <a:t>payslip</a:t>
            </a:r>
            <a:endParaRPr lang="en-US" dirty="0"/>
          </a:p>
          <a:p>
            <a:pPr marL="171450" indent="-171450">
              <a:lnSpc>
                <a:spcPct val="90000"/>
              </a:lnSpc>
              <a:spcBef>
                <a:spcPts val="1000"/>
              </a:spcBef>
              <a:buFont typeface="Arial"/>
              <a:buChar char="•"/>
            </a:pPr>
            <a:r>
              <a:rPr lang="en-US" dirty="0"/>
              <a:t>Review your time off balance</a:t>
            </a:r>
          </a:p>
          <a:p>
            <a:pPr marL="171450" indent="-171450">
              <a:lnSpc>
                <a:spcPct val="90000"/>
              </a:lnSpc>
              <a:spcBef>
                <a:spcPts val="1000"/>
              </a:spcBef>
              <a:buFont typeface="Arial"/>
              <a:buChar char="•"/>
            </a:pPr>
            <a:r>
              <a:rPr lang="en-US" dirty="0"/>
              <a:t>Request time off</a:t>
            </a:r>
          </a:p>
        </p:txBody>
      </p:sp>
      <p:sp>
        <p:nvSpPr>
          <p:cNvPr id="4" name="Slide Number Placeholder 3"/>
          <p:cNvSpPr>
            <a:spLocks noGrp="1"/>
          </p:cNvSpPr>
          <p:nvPr>
            <p:ph type="sldNum" sz="quarter" idx="5"/>
          </p:nvPr>
        </p:nvSpPr>
        <p:spPr/>
        <p:txBody>
          <a:bodyPr/>
          <a:lstStyle/>
          <a:p>
            <a:fld id="{16E6EAC3-C8B6-4B95-84A2-1357E304DE88}" type="slidenum">
              <a:rPr lang="en-US" smtClean="0"/>
              <a:t>5</a:t>
            </a:fld>
            <a:endParaRPr lang="en-US"/>
          </a:p>
        </p:txBody>
      </p:sp>
    </p:spTree>
    <p:extLst>
      <p:ext uri="{BB962C8B-B14F-4D97-AF65-F5344CB8AC3E}">
        <p14:creationId xmlns:p14="http://schemas.microsoft.com/office/powerpoint/2010/main" val="3179876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ptos" panose="020B0004020202020204" pitchFamily="34" charset="0"/>
              </a:rPr>
              <a:t>In the </a:t>
            </a:r>
            <a:r>
              <a:rPr lang="en-US" sz="1800" b="0" i="0" u="none" strike="noStrike" dirty="0" err="1">
                <a:solidFill>
                  <a:srgbClr val="000000"/>
                </a:solidFill>
                <a:effectLst/>
                <a:latin typeface="Aptos" panose="020B0004020202020204" pitchFamily="34" charset="0"/>
              </a:rPr>
              <a:t>aplicación</a:t>
            </a:r>
            <a:r>
              <a:rPr lang="en-US" sz="1800" b="0" i="0" u="none" strike="noStrike" dirty="0">
                <a:solidFill>
                  <a:srgbClr val="000000"/>
                </a:solidFill>
                <a:effectLst/>
                <a:latin typeface="Aptos" panose="020B0004020202020204" pitchFamily="34" charset="0"/>
              </a:rPr>
              <a:t> </a:t>
            </a:r>
            <a:r>
              <a:rPr lang="en-US" sz="1800" b="0" i="0" u="none" strike="noStrike" dirty="0" err="1">
                <a:solidFill>
                  <a:srgbClr val="000000"/>
                </a:solidFill>
                <a:effectLst/>
                <a:latin typeface="Aptos" panose="020B0004020202020204" pitchFamily="34" charset="0"/>
              </a:rPr>
              <a:t>móvil</a:t>
            </a:r>
            <a:r>
              <a:rPr lang="en-US" sz="1800" b="0" i="0" u="none" strike="noStrike" dirty="0">
                <a:solidFill>
                  <a:srgbClr val="000000"/>
                </a:solidFill>
                <a:effectLst/>
                <a:latin typeface="Aptos" panose="020B0004020202020204" pitchFamily="34" charset="0"/>
              </a:rPr>
              <a:t>, the profile icon is on the bottom bar, farthest to the right.</a:t>
            </a:r>
            <a:endParaRPr lang="en-US" dirty="0"/>
          </a:p>
        </p:txBody>
      </p:sp>
      <p:sp>
        <p:nvSpPr>
          <p:cNvPr id="4" name="Slide Number Placeholder 3"/>
          <p:cNvSpPr>
            <a:spLocks noGrp="1"/>
          </p:cNvSpPr>
          <p:nvPr>
            <p:ph type="sldNum" sz="quarter" idx="5"/>
          </p:nvPr>
        </p:nvSpPr>
        <p:spPr/>
        <p:txBody>
          <a:bodyPr/>
          <a:lstStyle/>
          <a:p>
            <a:fld id="{16E6EAC3-C8B6-4B95-84A2-1357E304DE88}" type="slidenum">
              <a:rPr lang="en-US" smtClean="0"/>
              <a:t>41</a:t>
            </a:fld>
            <a:endParaRPr lang="en-US"/>
          </a:p>
        </p:txBody>
      </p:sp>
    </p:spTree>
    <p:extLst>
      <p:ext uri="{BB962C8B-B14F-4D97-AF65-F5344CB8AC3E}">
        <p14:creationId xmlns:p14="http://schemas.microsoft.com/office/powerpoint/2010/main" val="16370564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ptos" panose="020B0004020202020204" pitchFamily="34" charset="0"/>
              </a:rPr>
              <a:t>Now let’s look at some larger features of the homepage. The first is “Awaiting your Action”. This space shows the 3 newest tasks assigned to you. These could be courses assigned to you or other tasks you need to complete for your job.</a:t>
            </a:r>
            <a:endParaRPr lang="en-US" dirty="0"/>
          </a:p>
        </p:txBody>
      </p:sp>
      <p:sp>
        <p:nvSpPr>
          <p:cNvPr id="4" name="Slide Number Placeholder 3"/>
          <p:cNvSpPr>
            <a:spLocks noGrp="1"/>
          </p:cNvSpPr>
          <p:nvPr>
            <p:ph type="sldNum" sz="quarter" idx="5"/>
          </p:nvPr>
        </p:nvSpPr>
        <p:spPr/>
        <p:txBody>
          <a:bodyPr/>
          <a:lstStyle/>
          <a:p>
            <a:fld id="{16E6EAC3-C8B6-4B95-84A2-1357E304DE88}" type="slidenum">
              <a:rPr lang="en-US" smtClean="0"/>
              <a:t>42</a:t>
            </a:fld>
            <a:endParaRPr lang="en-US"/>
          </a:p>
        </p:txBody>
      </p:sp>
    </p:spTree>
    <p:extLst>
      <p:ext uri="{BB962C8B-B14F-4D97-AF65-F5344CB8AC3E}">
        <p14:creationId xmlns:p14="http://schemas.microsoft.com/office/powerpoint/2010/main" val="19473168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ptos" panose="020B0004020202020204" pitchFamily="34" charset="0"/>
              </a:rPr>
              <a:t>The other area you will see on the homepage is “Timely suggestions”. Here, you’ll find updates like required actions, reports, or recommended tasks. For example, you might see a reminder to update our emergency contacts or review upcoming time off requests.</a:t>
            </a:r>
            <a:endParaRPr lang="en-US" dirty="0"/>
          </a:p>
        </p:txBody>
      </p:sp>
      <p:sp>
        <p:nvSpPr>
          <p:cNvPr id="4" name="Slide Number Placeholder 3"/>
          <p:cNvSpPr>
            <a:spLocks noGrp="1"/>
          </p:cNvSpPr>
          <p:nvPr>
            <p:ph type="sldNum" sz="quarter" idx="5"/>
          </p:nvPr>
        </p:nvSpPr>
        <p:spPr/>
        <p:txBody>
          <a:bodyPr/>
          <a:lstStyle/>
          <a:p>
            <a:fld id="{16E6EAC3-C8B6-4B95-84A2-1357E304DE88}" type="slidenum">
              <a:rPr lang="en-US" smtClean="0"/>
              <a:t>43</a:t>
            </a:fld>
            <a:endParaRPr lang="en-US"/>
          </a:p>
        </p:txBody>
      </p:sp>
    </p:spTree>
    <p:extLst>
      <p:ext uri="{BB962C8B-B14F-4D97-AF65-F5344CB8AC3E}">
        <p14:creationId xmlns:p14="http://schemas.microsoft.com/office/powerpoint/2010/main" val="34863705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ptos" panose="020B0004020202020204" pitchFamily="34" charset="0"/>
              </a:rPr>
              <a:t>In the </a:t>
            </a:r>
            <a:r>
              <a:rPr lang="en-US" sz="1800" b="0" i="0" u="none" strike="noStrike" dirty="0" err="1">
                <a:solidFill>
                  <a:srgbClr val="000000"/>
                </a:solidFill>
                <a:effectLst/>
                <a:latin typeface="Aptos" panose="020B0004020202020204" pitchFamily="34" charset="0"/>
              </a:rPr>
              <a:t>aplicación</a:t>
            </a:r>
            <a:r>
              <a:rPr lang="en-US" sz="1800" b="0" i="0" u="none" strike="noStrike" dirty="0">
                <a:solidFill>
                  <a:srgbClr val="000000"/>
                </a:solidFill>
                <a:effectLst/>
                <a:latin typeface="Aptos" panose="020B0004020202020204" pitchFamily="34" charset="0"/>
              </a:rPr>
              <a:t> </a:t>
            </a:r>
            <a:r>
              <a:rPr lang="en-US" sz="1800" b="0" i="0" u="none" strike="noStrike" dirty="0" err="1">
                <a:solidFill>
                  <a:srgbClr val="000000"/>
                </a:solidFill>
                <a:effectLst/>
                <a:latin typeface="Aptos" panose="020B0004020202020204" pitchFamily="34" charset="0"/>
              </a:rPr>
              <a:t>móvil</a:t>
            </a:r>
            <a:r>
              <a:rPr lang="en-US" sz="1800" b="0" i="0" u="none" strike="noStrike" dirty="0">
                <a:solidFill>
                  <a:srgbClr val="000000"/>
                </a:solidFill>
                <a:effectLst/>
                <a:latin typeface="Aptos" panose="020B0004020202020204" pitchFamily="34" charset="0"/>
              </a:rPr>
              <a:t>, you’ll see the same timely suggestions in a smaller space.</a:t>
            </a:r>
            <a:endParaRPr lang="en-US" dirty="0"/>
          </a:p>
        </p:txBody>
      </p:sp>
      <p:sp>
        <p:nvSpPr>
          <p:cNvPr id="4" name="Slide Number Placeholder 3"/>
          <p:cNvSpPr>
            <a:spLocks noGrp="1"/>
          </p:cNvSpPr>
          <p:nvPr>
            <p:ph type="sldNum" sz="quarter" idx="5"/>
          </p:nvPr>
        </p:nvSpPr>
        <p:spPr/>
        <p:txBody>
          <a:bodyPr/>
          <a:lstStyle/>
          <a:p>
            <a:fld id="{16E6EAC3-C8B6-4B95-84A2-1357E304DE88}" type="slidenum">
              <a:rPr lang="en-US" smtClean="0"/>
              <a:t>44</a:t>
            </a:fld>
            <a:endParaRPr lang="en-US"/>
          </a:p>
        </p:txBody>
      </p:sp>
    </p:spTree>
    <p:extLst>
      <p:ext uri="{BB962C8B-B14F-4D97-AF65-F5344CB8AC3E}">
        <p14:creationId xmlns:p14="http://schemas.microsoft.com/office/powerpoint/2010/main" val="2491102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Aptos" panose="020B0004020202020204" pitchFamily="34" charset="0"/>
              </a:rPr>
              <a:t>Another important space is “Quick tasks.” Quick tasks helps you quickly access the 3 tasks you do most often. This space looks different from person to person. So, if I review my </a:t>
            </a:r>
            <a:r>
              <a:rPr lang="en-US" b="0" i="0" u="none" strike="noStrike" dirty="0" err="1">
                <a:solidFill>
                  <a:srgbClr val="000000"/>
                </a:solidFill>
                <a:effectLst/>
                <a:latin typeface="Aptos" panose="020B0004020202020204" pitchFamily="34" charset="0"/>
              </a:rPr>
              <a:t>Payslip</a:t>
            </a:r>
            <a:r>
              <a:rPr lang="en-US" b="0" i="0" u="none" strike="noStrike" dirty="0">
                <a:solidFill>
                  <a:srgbClr val="000000"/>
                </a:solidFill>
                <a:effectLst/>
                <a:latin typeface="Aptos" panose="020B0004020202020204" pitchFamily="34" charset="0"/>
              </a:rPr>
              <a:t> frequently, the “My </a:t>
            </a:r>
            <a:r>
              <a:rPr lang="en-US" b="0" i="0" u="none" strike="noStrike" dirty="0" err="1">
                <a:solidFill>
                  <a:srgbClr val="000000"/>
                </a:solidFill>
                <a:effectLst/>
                <a:latin typeface="Aptos" panose="020B0004020202020204" pitchFamily="34" charset="0"/>
              </a:rPr>
              <a:t>Payslips</a:t>
            </a:r>
            <a:r>
              <a:rPr lang="en-US" b="0" i="0" u="none" strike="noStrike" dirty="0">
                <a:solidFill>
                  <a:srgbClr val="000000"/>
                </a:solidFill>
                <a:effectLst/>
                <a:latin typeface="Aptos" panose="020B0004020202020204" pitchFamily="34" charset="0"/>
              </a:rPr>
              <a:t>” button will show up in the Quick tasks space.</a:t>
            </a:r>
            <a:endParaRPr lang="en-US" dirty="0"/>
          </a:p>
        </p:txBody>
      </p:sp>
      <p:sp>
        <p:nvSpPr>
          <p:cNvPr id="4" name="Slide Number Placeholder 3"/>
          <p:cNvSpPr>
            <a:spLocks noGrp="1"/>
          </p:cNvSpPr>
          <p:nvPr>
            <p:ph type="sldNum" sz="quarter" idx="5"/>
          </p:nvPr>
        </p:nvSpPr>
        <p:spPr/>
        <p:txBody>
          <a:bodyPr/>
          <a:lstStyle/>
          <a:p>
            <a:fld id="{16E6EAC3-C8B6-4B95-84A2-1357E304DE88}" type="slidenum">
              <a:rPr lang="en-US" smtClean="0"/>
              <a:t>45</a:t>
            </a:fld>
            <a:endParaRPr lang="en-US"/>
          </a:p>
        </p:txBody>
      </p:sp>
    </p:spTree>
    <p:extLst>
      <p:ext uri="{BB962C8B-B14F-4D97-AF65-F5344CB8AC3E}">
        <p14:creationId xmlns:p14="http://schemas.microsoft.com/office/powerpoint/2010/main" val="30093145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dirty="0">
                <a:solidFill>
                  <a:srgbClr val="000000"/>
                </a:solidFill>
                <a:effectLst/>
                <a:latin typeface="Aptos" panose="020B0004020202020204" pitchFamily="34" charset="0"/>
              </a:rPr>
              <a:t>The final space we want to highlight is “Your Top Apps.” </a:t>
            </a:r>
          </a:p>
          <a:p>
            <a:pPr algn="l" rtl="0" fontAlgn="base">
              <a:buNone/>
            </a:pPr>
            <a:endParaRPr lang="en-US" b="0" i="0" u="none" strike="noStrike" dirty="0">
              <a:solidFill>
                <a:srgbClr val="000000"/>
              </a:solidFill>
              <a:effectLst/>
              <a:latin typeface="Aptos" panose="020B0004020202020204" pitchFamily="34" charset="0"/>
            </a:endParaRPr>
          </a:p>
          <a:p>
            <a:pPr algn="l" rtl="0" fontAlgn="base">
              <a:buNone/>
            </a:pPr>
            <a:r>
              <a:rPr lang="en-US" b="0" i="0" u="none" strike="noStrike" dirty="0">
                <a:solidFill>
                  <a:srgbClr val="000000"/>
                </a:solidFill>
                <a:effectLst/>
                <a:latin typeface="Aptos" panose="020B0004020202020204" pitchFamily="34" charset="0"/>
              </a:rPr>
              <a:t>On the computer, this space shows your top 4 apps. You can choose which apps you see here.</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ptos" panose="020B0004020202020204" pitchFamily="34" charset="0"/>
              </a:rPr>
              <a:t>In the </a:t>
            </a:r>
            <a:r>
              <a:rPr lang="en-US" b="0" i="0" u="none" strike="noStrike" dirty="0" err="1">
                <a:solidFill>
                  <a:srgbClr val="000000"/>
                </a:solidFill>
                <a:effectLst/>
                <a:latin typeface="Aptos" panose="020B0004020202020204" pitchFamily="34" charset="0"/>
              </a:rPr>
              <a:t>aplicación</a:t>
            </a:r>
            <a:r>
              <a:rPr lang="en-US" b="0" i="0" u="none" strike="noStrike" dirty="0">
                <a:solidFill>
                  <a:srgbClr val="000000"/>
                </a:solidFill>
                <a:effectLst/>
                <a:latin typeface="Aptos" panose="020B0004020202020204" pitchFamily="34" charset="0"/>
              </a:rPr>
              <a:t> </a:t>
            </a:r>
            <a:r>
              <a:rPr lang="en-US" b="0" i="0" u="none" strike="noStrike" dirty="0" err="1">
                <a:solidFill>
                  <a:srgbClr val="000000"/>
                </a:solidFill>
                <a:effectLst/>
                <a:latin typeface="Aptos" panose="020B0004020202020204" pitchFamily="34" charset="0"/>
              </a:rPr>
              <a:t>móvil</a:t>
            </a:r>
            <a:r>
              <a:rPr lang="en-US" b="0" i="0" u="none" strike="noStrike" dirty="0">
                <a:solidFill>
                  <a:srgbClr val="000000"/>
                </a:solidFill>
                <a:effectLst/>
                <a:latin typeface="Aptos" panose="020B0004020202020204" pitchFamily="34" charset="0"/>
              </a:rPr>
              <a:t>, it shows the apps you regularly use. The apps change based on what you regularly do in Workday.</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46</a:t>
            </a:fld>
            <a:endParaRPr lang="en-US"/>
          </a:p>
        </p:txBody>
      </p:sp>
    </p:spTree>
    <p:extLst>
      <p:ext uri="{BB962C8B-B14F-4D97-AF65-F5344CB8AC3E}">
        <p14:creationId xmlns:p14="http://schemas.microsoft.com/office/powerpoint/2010/main" val="18457267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up we are going to look at how to update your personal information in Workday. This includes your home address, phone number, and your personal email address. Again, the personal information that you previously had entered in the old system should have transferred over, so not action is needed from you. But in case you want to update your information, we will review how to do so, then give you time to review and make any changes if you’d like.</a:t>
            </a:r>
          </a:p>
          <a:p>
            <a:endParaRPr lang="en-US" dirty="0"/>
          </a:p>
          <a:p>
            <a:r>
              <a:rPr lang="en-US" b="0" i="0" dirty="0">
                <a:solidFill>
                  <a:srgbClr val="000000"/>
                </a:solidFill>
                <a:effectLst/>
                <a:latin typeface="Open Sans" panose="020B0606030504020204" pitchFamily="34" charset="0"/>
              </a:rPr>
              <a:t>It is important to note that if you do have a legal name change due to a marriage or divorce you should contact your local HR as this is a qualifying life event. </a:t>
            </a:r>
            <a:endParaRPr lang="en-US" dirty="0"/>
          </a:p>
        </p:txBody>
      </p:sp>
      <p:sp>
        <p:nvSpPr>
          <p:cNvPr id="4" name="Slide Number Placeholder 3"/>
          <p:cNvSpPr>
            <a:spLocks noGrp="1"/>
          </p:cNvSpPr>
          <p:nvPr>
            <p:ph type="sldNum" sz="quarter" idx="5"/>
          </p:nvPr>
        </p:nvSpPr>
        <p:spPr/>
        <p:txBody>
          <a:bodyPr/>
          <a:lstStyle/>
          <a:p>
            <a:fld id="{16E6EAC3-C8B6-4B95-84A2-1357E304DE88}" type="slidenum">
              <a:rPr lang="en-US" smtClean="0"/>
              <a:t>48</a:t>
            </a:fld>
            <a:endParaRPr lang="en-US"/>
          </a:p>
        </p:txBody>
      </p:sp>
    </p:spTree>
    <p:extLst>
      <p:ext uri="{BB962C8B-B14F-4D97-AF65-F5344CB8AC3E}">
        <p14:creationId xmlns:p14="http://schemas.microsoft.com/office/powerpoint/2010/main" val="23793550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steps to update your personal information.</a:t>
            </a:r>
          </a:p>
          <a:p>
            <a:pPr marL="514350" indent="-514350">
              <a:buAutoNum type="arabicPeriod"/>
            </a:pPr>
            <a:r>
              <a:rPr lang="en-US" dirty="0">
                <a:latin typeface="Red Hat Text"/>
              </a:rPr>
              <a:t>From the Workday </a:t>
            </a:r>
            <a:r>
              <a:rPr lang="en-US" b="1" dirty="0">
                <a:latin typeface="Red Hat Text"/>
              </a:rPr>
              <a:t>Home Page</a:t>
            </a:r>
            <a:r>
              <a:rPr lang="en-US" dirty="0">
                <a:latin typeface="Red Hat Text"/>
              </a:rPr>
              <a:t>, click</a:t>
            </a:r>
            <a:r>
              <a:rPr lang="en-US" b="1" dirty="0">
                <a:latin typeface="Red Hat Text"/>
              </a:rPr>
              <a:t> Person icon</a:t>
            </a:r>
            <a:r>
              <a:rPr lang="en-US" dirty="0">
                <a:latin typeface="Red Hat Text"/>
              </a:rPr>
              <a:t> in the top right corner This is the </a:t>
            </a:r>
            <a:r>
              <a:rPr lang="en-US" b="1" dirty="0">
                <a:latin typeface="Red Hat Text"/>
              </a:rPr>
              <a:t>Worker Profile.</a:t>
            </a:r>
            <a:endParaRPr lang="en-US" dirty="0"/>
          </a:p>
          <a:p>
            <a:endParaRPr lang="en-US" dirty="0"/>
          </a:p>
        </p:txBody>
      </p:sp>
      <p:sp>
        <p:nvSpPr>
          <p:cNvPr id="4" name="Slide Number Placeholder 3"/>
          <p:cNvSpPr>
            <a:spLocks noGrp="1"/>
          </p:cNvSpPr>
          <p:nvPr>
            <p:ph type="sldNum" sz="quarter" idx="5"/>
          </p:nvPr>
        </p:nvSpPr>
        <p:spPr/>
        <p:txBody>
          <a:bodyPr/>
          <a:lstStyle/>
          <a:p>
            <a:fld id="{16E6EAC3-C8B6-4B95-84A2-1357E304DE88}" type="slidenum">
              <a:rPr lang="en-US" smtClean="0"/>
              <a:t>49</a:t>
            </a:fld>
            <a:endParaRPr lang="en-US"/>
          </a:p>
        </p:txBody>
      </p:sp>
    </p:spTree>
    <p:extLst>
      <p:ext uri="{BB962C8B-B14F-4D97-AF65-F5344CB8AC3E}">
        <p14:creationId xmlns:p14="http://schemas.microsoft.com/office/powerpoint/2010/main" val="21575627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there, a pop up will appear, and you need to</a:t>
            </a:r>
          </a:p>
          <a:p>
            <a:r>
              <a:rPr lang="en-US" dirty="0"/>
              <a:t>2. Click </a:t>
            </a:r>
            <a:r>
              <a:rPr lang="en-US" b="1" dirty="0"/>
              <a:t>View Profile</a:t>
            </a:r>
          </a:p>
        </p:txBody>
      </p:sp>
      <p:sp>
        <p:nvSpPr>
          <p:cNvPr id="4" name="Slide Number Placeholder 3"/>
          <p:cNvSpPr>
            <a:spLocks noGrp="1"/>
          </p:cNvSpPr>
          <p:nvPr>
            <p:ph type="sldNum" sz="quarter" idx="5"/>
          </p:nvPr>
        </p:nvSpPr>
        <p:spPr/>
        <p:txBody>
          <a:bodyPr/>
          <a:lstStyle/>
          <a:p>
            <a:fld id="{16E6EAC3-C8B6-4B95-84A2-1357E304DE88}" type="slidenum">
              <a:rPr lang="en-US" smtClean="0"/>
              <a:t>50</a:t>
            </a:fld>
            <a:endParaRPr lang="en-US"/>
          </a:p>
        </p:txBody>
      </p:sp>
    </p:spTree>
    <p:extLst>
      <p:ext uri="{BB962C8B-B14F-4D97-AF65-F5344CB8AC3E}">
        <p14:creationId xmlns:p14="http://schemas.microsoft.com/office/powerpoint/2010/main" val="32564149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see your personal information, </a:t>
            </a:r>
          </a:p>
          <a:p>
            <a:r>
              <a:rPr lang="en-US"/>
              <a:t>3. Click Contact from the red bar on the left side of the screen. It will probably be near the bottom of your options.</a:t>
            </a: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51</a:t>
            </a:fld>
            <a:endParaRPr lang="en-US"/>
          </a:p>
        </p:txBody>
      </p:sp>
    </p:spTree>
    <p:extLst>
      <p:ext uri="{BB962C8B-B14F-4D97-AF65-F5344CB8AC3E}">
        <p14:creationId xmlns:p14="http://schemas.microsoft.com/office/powerpoint/2010/main" val="3875173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present information today and give you time to practice, we’ll ask you to:</a:t>
            </a:r>
          </a:p>
          <a:p>
            <a:endParaRPr lang="en-US"/>
          </a:p>
          <a:p>
            <a:r>
              <a:rPr lang="en-US" b="1"/>
              <a:t>Stay engaged </a:t>
            </a:r>
            <a:r>
              <a:rPr lang="en-US"/>
              <a:t>– Listen to the presentation and use the time to practice. </a:t>
            </a:r>
          </a:p>
          <a:p>
            <a:pPr marL="171450" indent="-171450">
              <a:buFont typeface="Arial"/>
              <a:buChar char="•"/>
            </a:pPr>
            <a:r>
              <a:rPr lang="en-US"/>
              <a:t>Listening to the presentation will help you know what to do during our practice times. </a:t>
            </a:r>
          </a:p>
          <a:p>
            <a:r>
              <a:rPr lang="en-US" b="1"/>
              <a:t>Ask questions </a:t>
            </a:r>
            <a:r>
              <a:rPr lang="en-US"/>
              <a:t>– Raise your hand if you have a question or need help during the practice times.</a:t>
            </a:r>
          </a:p>
          <a:p>
            <a:r>
              <a:rPr lang="en-US" b="1"/>
              <a:t>Follow along</a:t>
            </a:r>
            <a:r>
              <a:rPr lang="en-US"/>
              <a:t> – Don’t work ahead or do other things. Follow along with the presentation, so you don’t get lost.</a:t>
            </a:r>
            <a:r>
              <a:rPr lang="en-US" b="1"/>
              <a:t> </a:t>
            </a:r>
          </a:p>
          <a:p>
            <a:pPr>
              <a:lnSpc>
                <a:spcPct val="90000"/>
              </a:lnSpc>
              <a:spcBef>
                <a:spcPts val="1000"/>
              </a:spcBef>
            </a:pPr>
            <a:r>
              <a:rPr lang="en-US" b="1"/>
              <a:t>Ask before you look at someone’s screen </a:t>
            </a:r>
            <a:r>
              <a:rPr lang="en-US"/>
              <a:t>– Sometimes, we will look at personal information, like </a:t>
            </a:r>
            <a:r>
              <a:rPr lang="en-US" err="1"/>
              <a:t>payslips</a:t>
            </a:r>
            <a:r>
              <a:rPr lang="en-US"/>
              <a:t> and benefit choices. Before you look at someone’s screen (even if you are helping them), ask if it’s OK. </a:t>
            </a:r>
          </a:p>
          <a:p>
            <a:pPr>
              <a:lnSpc>
                <a:spcPct val="90000"/>
              </a:lnSpc>
              <a:spcBef>
                <a:spcPts val="1000"/>
              </a:spcBef>
            </a:pPr>
            <a:r>
              <a:rPr lang="en-US"/>
              <a:t>Some people may be comfortable with you helping, but others might not. So, always ask first. </a:t>
            </a:r>
          </a:p>
          <a:p>
            <a:pPr marL="171450" indent="-171450">
              <a:lnSpc>
                <a:spcPct val="90000"/>
              </a:lnSpc>
              <a:spcBef>
                <a:spcPts val="1000"/>
              </a:spcBef>
              <a:buFont typeface="Arial"/>
              <a:buChar char="•"/>
            </a:pPr>
            <a:endParaRPr lang="en-US"/>
          </a:p>
          <a:p>
            <a:r>
              <a:rPr lang="en-US" b="1"/>
              <a:t>If you think you can agree to these, give us a thumbs up.</a:t>
            </a:r>
          </a:p>
        </p:txBody>
      </p:sp>
      <p:sp>
        <p:nvSpPr>
          <p:cNvPr id="4" name="Slide Number Placeholder 3"/>
          <p:cNvSpPr>
            <a:spLocks noGrp="1"/>
          </p:cNvSpPr>
          <p:nvPr>
            <p:ph type="sldNum" sz="quarter" idx="5"/>
          </p:nvPr>
        </p:nvSpPr>
        <p:spPr/>
        <p:txBody>
          <a:bodyPr/>
          <a:lstStyle/>
          <a:p>
            <a:fld id="{9AFD1A25-C150-42F6-9D1E-BDA6234EC7F4}" type="slidenum">
              <a:rPr lang="en-US" smtClean="0"/>
              <a:t>6</a:t>
            </a:fld>
            <a:endParaRPr lang="en-US"/>
          </a:p>
        </p:txBody>
      </p:sp>
    </p:spTree>
    <p:extLst>
      <p:ext uri="{BB962C8B-B14F-4D97-AF65-F5344CB8AC3E}">
        <p14:creationId xmlns:p14="http://schemas.microsoft.com/office/powerpoint/2010/main" val="35608194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don’t see the Contact option, click </a:t>
            </a:r>
            <a:r>
              <a:rPr lang="en-US" b="1"/>
              <a:t>More</a:t>
            </a:r>
            <a:r>
              <a:rPr lang="en-US" b="0"/>
              <a:t> and it will show up for you to click.</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52</a:t>
            </a:fld>
            <a:endParaRPr lang="en-US"/>
          </a:p>
        </p:txBody>
      </p:sp>
    </p:spTree>
    <p:extLst>
      <p:ext uri="{BB962C8B-B14F-4D97-AF65-F5344CB8AC3E}">
        <p14:creationId xmlns:p14="http://schemas.microsoft.com/office/powerpoint/2010/main" val="18027104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page that will open up will show your home contact information, personal phone number, and your personal email address, along with your work contact information. </a:t>
            </a:r>
          </a:p>
          <a:p>
            <a:endParaRPr lang="en-US" dirty="0"/>
          </a:p>
          <a:p>
            <a:r>
              <a:rPr lang="en-US" dirty="0"/>
              <a:t>4. To edit your information, select the </a:t>
            </a:r>
            <a:r>
              <a:rPr lang="en-US" b="1" dirty="0"/>
              <a:t>Edit</a:t>
            </a:r>
            <a:r>
              <a:rPr lang="en-US" dirty="0"/>
              <a:t> button at the top of the page.</a:t>
            </a:r>
          </a:p>
          <a:p>
            <a:r>
              <a:rPr lang="en-US" dirty="0"/>
              <a:t>5. Then click </a:t>
            </a:r>
            <a:r>
              <a:rPr lang="en-US" b="1" dirty="0"/>
              <a:t>Change My Home Contact Information</a:t>
            </a:r>
          </a:p>
        </p:txBody>
      </p:sp>
      <p:sp>
        <p:nvSpPr>
          <p:cNvPr id="4" name="Slide Number Placeholder 3"/>
          <p:cNvSpPr>
            <a:spLocks noGrp="1"/>
          </p:cNvSpPr>
          <p:nvPr>
            <p:ph type="sldNum" sz="quarter" idx="5"/>
          </p:nvPr>
        </p:nvSpPr>
        <p:spPr/>
        <p:txBody>
          <a:bodyPr/>
          <a:lstStyle/>
          <a:p>
            <a:fld id="{16E6EAC3-C8B6-4B95-84A2-1357E304DE88}" type="slidenum">
              <a:rPr lang="en-US" smtClean="0"/>
              <a:t>53</a:t>
            </a:fld>
            <a:endParaRPr lang="en-US"/>
          </a:p>
        </p:txBody>
      </p:sp>
    </p:spTree>
    <p:extLst>
      <p:ext uri="{BB962C8B-B14F-4D97-AF65-F5344CB8AC3E}">
        <p14:creationId xmlns:p14="http://schemas.microsoft.com/office/powerpoint/2010/main" val="39360265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Change My Home Contact Information screen, you have some options. </a:t>
            </a:r>
          </a:p>
          <a:p>
            <a:endParaRPr lang="en-US" dirty="0"/>
          </a:p>
          <a:p>
            <a:r>
              <a:rPr lang="en-US" dirty="0"/>
              <a:t>6. To add a new address, phone number or personal email address, click the </a:t>
            </a:r>
            <a:r>
              <a:rPr lang="en-US" b="1" dirty="0"/>
              <a:t>Add</a:t>
            </a:r>
            <a:r>
              <a:rPr lang="en-US" b="0" dirty="0"/>
              <a:t> button. You would use this feature if you had two personal phone numbers (like a landline and a cell phone).</a:t>
            </a:r>
          </a:p>
          <a:p>
            <a:r>
              <a:rPr lang="en-US" b="0" dirty="0"/>
              <a:t>If you’d like to edit an existing address, phone number, or personal email, click the pencil icon to edit the information that is there.</a:t>
            </a:r>
          </a:p>
          <a:p>
            <a:endParaRPr lang="en-US" b="0" dirty="0"/>
          </a:p>
          <a:p>
            <a:endParaRPr lang="en-US" dirty="0"/>
          </a:p>
        </p:txBody>
      </p:sp>
      <p:sp>
        <p:nvSpPr>
          <p:cNvPr id="4" name="Slide Number Placeholder 3"/>
          <p:cNvSpPr>
            <a:spLocks noGrp="1"/>
          </p:cNvSpPr>
          <p:nvPr>
            <p:ph type="sldNum" sz="quarter" idx="5"/>
          </p:nvPr>
        </p:nvSpPr>
        <p:spPr/>
        <p:txBody>
          <a:bodyPr/>
          <a:lstStyle/>
          <a:p>
            <a:fld id="{16E6EAC3-C8B6-4B95-84A2-1357E304DE88}" type="slidenum">
              <a:rPr lang="en-US" smtClean="0"/>
              <a:t>54</a:t>
            </a:fld>
            <a:endParaRPr lang="en-US"/>
          </a:p>
        </p:txBody>
      </p:sp>
    </p:spTree>
    <p:extLst>
      <p:ext uri="{BB962C8B-B14F-4D97-AF65-F5344CB8AC3E}">
        <p14:creationId xmlns:p14="http://schemas.microsoft.com/office/powerpoint/2010/main" val="14384952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To save the information on the address, phone number, or personal email address, click the </a:t>
            </a:r>
            <a:r>
              <a:rPr lang="en-US" b="1" dirty="0" err="1"/>
              <a:t>marca</a:t>
            </a:r>
            <a:r>
              <a:rPr lang="en-US" b="1" dirty="0"/>
              <a:t> de </a:t>
            </a:r>
            <a:r>
              <a:rPr lang="en-US" b="1" dirty="0" err="1"/>
              <a:t>verificación</a:t>
            </a:r>
            <a:r>
              <a:rPr lang="en-US" b="0" dirty="0"/>
              <a:t>.</a:t>
            </a:r>
          </a:p>
          <a:p>
            <a:r>
              <a:rPr lang="en-US" dirty="0"/>
              <a:t>8. To </a:t>
            </a:r>
            <a:r>
              <a:rPr lang="en-US" b="0" dirty="0"/>
              <a:t>Submit all of your changes to your personal information, click the </a:t>
            </a:r>
            <a:r>
              <a:rPr lang="en-US" b="1" dirty="0"/>
              <a:t>Submit</a:t>
            </a:r>
            <a:r>
              <a:rPr lang="en-US" b="0" dirty="0"/>
              <a:t> button. You can also choose to Save for Later or Cancel. None of your updates will take effect until you hit the Submit button.</a:t>
            </a:r>
            <a:endParaRPr lang="en-US" dirty="0"/>
          </a:p>
        </p:txBody>
      </p:sp>
      <p:sp>
        <p:nvSpPr>
          <p:cNvPr id="4" name="Slide Number Placeholder 3"/>
          <p:cNvSpPr>
            <a:spLocks noGrp="1"/>
          </p:cNvSpPr>
          <p:nvPr>
            <p:ph type="sldNum" sz="quarter" idx="5"/>
          </p:nvPr>
        </p:nvSpPr>
        <p:spPr/>
        <p:txBody>
          <a:bodyPr/>
          <a:lstStyle/>
          <a:p>
            <a:fld id="{16E6EAC3-C8B6-4B95-84A2-1357E304DE88}" type="slidenum">
              <a:rPr lang="en-US" smtClean="0"/>
              <a:t>55</a:t>
            </a:fld>
            <a:endParaRPr lang="en-US"/>
          </a:p>
        </p:txBody>
      </p:sp>
    </p:spTree>
    <p:extLst>
      <p:ext uri="{BB962C8B-B14F-4D97-AF65-F5344CB8AC3E}">
        <p14:creationId xmlns:p14="http://schemas.microsoft.com/office/powerpoint/2010/main" val="22038604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confirm that you have submitted successfully, a popup will appear that says you have submitted.</a:t>
            </a:r>
          </a:p>
        </p:txBody>
      </p:sp>
      <p:sp>
        <p:nvSpPr>
          <p:cNvPr id="4" name="Slide Number Placeholder 3"/>
          <p:cNvSpPr>
            <a:spLocks noGrp="1"/>
          </p:cNvSpPr>
          <p:nvPr>
            <p:ph type="sldNum" sz="quarter" idx="5"/>
          </p:nvPr>
        </p:nvSpPr>
        <p:spPr/>
        <p:txBody>
          <a:bodyPr/>
          <a:lstStyle/>
          <a:p>
            <a:fld id="{16E6EAC3-C8B6-4B95-84A2-1357E304DE88}" type="slidenum">
              <a:rPr lang="en-US" smtClean="0"/>
              <a:t>56</a:t>
            </a:fld>
            <a:endParaRPr lang="en-US"/>
          </a:p>
        </p:txBody>
      </p:sp>
    </p:spTree>
    <p:extLst>
      <p:ext uri="{BB962C8B-B14F-4D97-AF65-F5344CB8AC3E}">
        <p14:creationId xmlns:p14="http://schemas.microsoft.com/office/powerpoint/2010/main" val="21516536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you’d like to update your personal information in the </a:t>
            </a:r>
            <a:r>
              <a:rPr lang="en-US" dirty="0" err="1"/>
              <a:t>aplicación</a:t>
            </a:r>
            <a:r>
              <a:rPr lang="en-US" dirty="0"/>
              <a:t> </a:t>
            </a:r>
            <a:r>
              <a:rPr lang="en-US" dirty="0" err="1"/>
              <a:t>móvil</a:t>
            </a:r>
            <a:r>
              <a:rPr lang="en-US" dirty="0"/>
              <a:t>, you also have the opportunity to do so. Most of the steps are the same, but what you click on might be different.</a:t>
            </a:r>
          </a:p>
          <a:p>
            <a:pPr marL="228600" indent="-228600">
              <a:buAutoNum type="arabicPeriod"/>
            </a:pPr>
            <a:r>
              <a:rPr lang="en-US" dirty="0"/>
              <a:t>First, tap the </a:t>
            </a:r>
            <a:r>
              <a:rPr lang="en-US" b="1" dirty="0"/>
              <a:t>Profile </a:t>
            </a:r>
            <a:r>
              <a:rPr lang="en-US" b="0" dirty="0"/>
              <a:t>icon in the bottom right corner of the screen.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Then, t</a:t>
            </a:r>
            <a:r>
              <a:rPr lang="en-US" dirty="0"/>
              <a:t>ap the </a:t>
            </a:r>
            <a:r>
              <a:rPr lang="en-US" b="1" dirty="0"/>
              <a:t>pencil icon </a:t>
            </a:r>
            <a:r>
              <a:rPr lang="en-US" dirty="0"/>
              <a:t>next to your name.</a:t>
            </a:r>
          </a:p>
          <a:p>
            <a:pPr marL="228600" indent="-228600">
              <a:buAutoNum type="arabicPeriod"/>
            </a:pPr>
            <a:endParaRPr lang="en-US" dirty="0"/>
          </a:p>
          <a:p>
            <a:pPr marL="228600" indent="-228600">
              <a:buAutoNum type="arabicPeriod"/>
            </a:pPr>
            <a:endParaRPr lang="en-US" dirty="0"/>
          </a:p>
          <a:p>
            <a:pPr marL="0" indent="0">
              <a:buNone/>
            </a:pPr>
            <a:r>
              <a:rPr lang="en-US" dirty="0"/>
              <a:t>Please remember that if you have a name change due to a marriage or divorce, you should contact your local HR as it may impact your benefits.</a:t>
            </a:r>
          </a:p>
        </p:txBody>
      </p:sp>
      <p:sp>
        <p:nvSpPr>
          <p:cNvPr id="4" name="Slide Number Placeholder 3"/>
          <p:cNvSpPr>
            <a:spLocks noGrp="1"/>
          </p:cNvSpPr>
          <p:nvPr>
            <p:ph type="sldNum" sz="quarter" idx="5"/>
          </p:nvPr>
        </p:nvSpPr>
        <p:spPr/>
        <p:txBody>
          <a:bodyPr/>
          <a:lstStyle/>
          <a:p>
            <a:fld id="{16E6EAC3-C8B6-4B95-84A2-1357E304DE88}" type="slidenum">
              <a:rPr lang="en-US" smtClean="0"/>
              <a:t>57</a:t>
            </a:fld>
            <a:endParaRPr lang="en-US"/>
          </a:p>
        </p:txBody>
      </p:sp>
    </p:spTree>
    <p:extLst>
      <p:ext uri="{BB962C8B-B14F-4D97-AF65-F5344CB8AC3E}">
        <p14:creationId xmlns:p14="http://schemas.microsoft.com/office/powerpoint/2010/main" val="19734846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update your personal information from the app, </a:t>
            </a:r>
          </a:p>
          <a:p>
            <a:r>
              <a:rPr lang="en-US" dirty="0"/>
              <a:t>3. tap </a:t>
            </a:r>
            <a:r>
              <a:rPr lang="en-US" b="1" dirty="0"/>
              <a:t>Change My Home Contact Information</a:t>
            </a:r>
            <a:r>
              <a:rPr lang="en-US" b="0" dirty="0"/>
              <a:t>.</a:t>
            </a:r>
          </a:p>
          <a:p>
            <a:r>
              <a:rPr lang="en-US" b="0" dirty="0"/>
              <a:t>4. You will then see your address, phone number, and personal email. To update any of those, tap the pencil icon.</a:t>
            </a:r>
            <a:endParaRPr lang="en-US" dirty="0"/>
          </a:p>
        </p:txBody>
      </p:sp>
      <p:sp>
        <p:nvSpPr>
          <p:cNvPr id="4" name="Slide Number Placeholder 3"/>
          <p:cNvSpPr>
            <a:spLocks noGrp="1"/>
          </p:cNvSpPr>
          <p:nvPr>
            <p:ph type="sldNum" sz="quarter" idx="5"/>
          </p:nvPr>
        </p:nvSpPr>
        <p:spPr/>
        <p:txBody>
          <a:bodyPr/>
          <a:lstStyle/>
          <a:p>
            <a:fld id="{16E6EAC3-C8B6-4B95-84A2-1357E304DE88}" type="slidenum">
              <a:rPr lang="en-US" smtClean="0"/>
              <a:t>58</a:t>
            </a:fld>
            <a:endParaRPr lang="en-US"/>
          </a:p>
        </p:txBody>
      </p:sp>
    </p:spTree>
    <p:extLst>
      <p:ext uri="{BB962C8B-B14F-4D97-AF65-F5344CB8AC3E}">
        <p14:creationId xmlns:p14="http://schemas.microsoft.com/office/powerpoint/2010/main" val="2035887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5A1DC-0DCA-100B-94DD-CEFB8BCDC5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C94AC-2EB0-0FF3-3B7E-98178F917B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72F48C-BBD4-CB63-4020-84C690BCBFFF}"/>
              </a:ext>
            </a:extLst>
          </p:cNvPr>
          <p:cNvSpPr>
            <a:spLocks noGrp="1"/>
          </p:cNvSpPr>
          <p:nvPr>
            <p:ph type="body" idx="1"/>
          </p:nvPr>
        </p:nvSpPr>
        <p:spPr/>
        <p:txBody>
          <a:bodyPr/>
          <a:lstStyle/>
          <a:p>
            <a:r>
              <a:rPr lang="en-US"/>
              <a:t>5. Finally, tap </a:t>
            </a:r>
            <a:r>
              <a:rPr lang="en-US" b="1"/>
              <a:t>Submit</a:t>
            </a:r>
            <a:r>
              <a:rPr lang="en-US" b="0"/>
              <a:t> once you have made your changes.</a:t>
            </a:r>
            <a:endParaRPr lang="en-US"/>
          </a:p>
        </p:txBody>
      </p:sp>
      <p:sp>
        <p:nvSpPr>
          <p:cNvPr id="4" name="Slide Number Placeholder 3">
            <a:extLst>
              <a:ext uri="{FF2B5EF4-FFF2-40B4-BE49-F238E27FC236}">
                <a16:creationId xmlns:a16="http://schemas.microsoft.com/office/drawing/2014/main" id="{2422BAFA-CCAD-7CC0-6189-57ED41D933E9}"/>
              </a:ext>
            </a:extLst>
          </p:cNvPr>
          <p:cNvSpPr>
            <a:spLocks noGrp="1"/>
          </p:cNvSpPr>
          <p:nvPr>
            <p:ph type="sldNum" sz="quarter" idx="5"/>
          </p:nvPr>
        </p:nvSpPr>
        <p:spPr/>
        <p:txBody>
          <a:bodyPr/>
          <a:lstStyle/>
          <a:p>
            <a:fld id="{16E6EAC3-C8B6-4B95-84A2-1357E304DE88}" type="slidenum">
              <a:rPr lang="en-US" smtClean="0"/>
              <a:t>59</a:t>
            </a:fld>
            <a:endParaRPr lang="en-US"/>
          </a:p>
        </p:txBody>
      </p:sp>
    </p:spTree>
    <p:extLst>
      <p:ext uri="{BB962C8B-B14F-4D97-AF65-F5344CB8AC3E}">
        <p14:creationId xmlns:p14="http://schemas.microsoft.com/office/powerpoint/2010/main" val="41276654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Timing: 10-15 minutes</a:t>
            </a:r>
          </a:p>
          <a:p>
            <a:r>
              <a:rPr lang="en-US" dirty="0"/>
              <a:t>Now let’s take some time to practice getting to those places that we just looked at. The tasks we have on the screen are just to help you review and explore Workday. You do not need to make any updates or changes to your information, but we want to give you an opportunity to get into Workday and review.</a:t>
            </a:r>
          </a:p>
          <a:p>
            <a:pPr lvl="1"/>
            <a:endParaRPr lang="en-US" sz="2800" dirty="0"/>
          </a:p>
          <a:p>
            <a:pPr marL="514350" indent="-514350">
              <a:buAutoNum type="arabicPeriod"/>
            </a:pPr>
            <a:r>
              <a:rPr lang="en-US" dirty="0"/>
              <a:t>Go to your </a:t>
            </a:r>
            <a:r>
              <a:rPr lang="en-US" b="1" dirty="0"/>
              <a:t>Profile</a:t>
            </a:r>
            <a:r>
              <a:rPr lang="en-US" dirty="0"/>
              <a:t> and click </a:t>
            </a:r>
            <a:r>
              <a:rPr lang="en-US" b="1" dirty="0"/>
              <a:t>Contact</a:t>
            </a:r>
            <a:r>
              <a:rPr lang="en-US" dirty="0"/>
              <a:t> to make sure your </a:t>
            </a:r>
            <a:r>
              <a:rPr lang="en-US" b="1" dirty="0"/>
              <a:t>Home Contact Information</a:t>
            </a:r>
            <a:r>
              <a:rPr lang="en-US" dirty="0"/>
              <a:t> is correct:</a:t>
            </a:r>
          </a:p>
          <a:p>
            <a:pPr lvl="1"/>
            <a:r>
              <a:rPr lang="en-US" sz="2800" dirty="0"/>
              <a:t>Address, Phone Number, Email Address</a:t>
            </a:r>
          </a:p>
          <a:p>
            <a:pPr lvl="1"/>
            <a:r>
              <a:rPr lang="en-US" sz="2800" dirty="0"/>
              <a:t>Emergency Contacts</a:t>
            </a:r>
          </a:p>
          <a:p>
            <a:endParaRPr lang="en-US" dirty="0"/>
          </a:p>
        </p:txBody>
      </p:sp>
      <p:sp>
        <p:nvSpPr>
          <p:cNvPr id="4" name="Slide Number Placeholder 3"/>
          <p:cNvSpPr>
            <a:spLocks noGrp="1"/>
          </p:cNvSpPr>
          <p:nvPr>
            <p:ph type="sldNum" sz="quarter" idx="5"/>
          </p:nvPr>
        </p:nvSpPr>
        <p:spPr/>
        <p:txBody>
          <a:bodyPr/>
          <a:lstStyle/>
          <a:p>
            <a:fld id="{16E6EAC3-C8B6-4B95-84A2-1357E304DE88}" type="slidenum">
              <a:rPr lang="en-US" smtClean="0"/>
              <a:t>60</a:t>
            </a:fld>
            <a:endParaRPr lang="en-US"/>
          </a:p>
        </p:txBody>
      </p:sp>
    </p:spTree>
    <p:extLst>
      <p:ext uri="{BB962C8B-B14F-4D97-AF65-F5344CB8AC3E}">
        <p14:creationId xmlns:p14="http://schemas.microsoft.com/office/powerpoint/2010/main" val="3253469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BC876-78EF-A8A3-C26A-F98375E679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DCF135-09BD-7F37-1072-7DC55BB1B3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250994-AD4F-01B3-6FE2-45514CA8CCDC}"/>
              </a:ext>
            </a:extLst>
          </p:cNvPr>
          <p:cNvSpPr>
            <a:spLocks noGrp="1"/>
          </p:cNvSpPr>
          <p:nvPr>
            <p:ph type="body" idx="1"/>
          </p:nvPr>
        </p:nvSpPr>
        <p:spPr/>
        <p:txBody>
          <a:bodyPr/>
          <a:lstStyle/>
          <a:p>
            <a:r>
              <a:rPr lang="en-US"/>
              <a:t>Before we end our session, I want to share a couple of resources to help you continue your learning, and some next steps.</a:t>
            </a:r>
          </a:p>
        </p:txBody>
      </p:sp>
      <p:sp>
        <p:nvSpPr>
          <p:cNvPr id="4" name="Slide Number Placeholder 3">
            <a:extLst>
              <a:ext uri="{FF2B5EF4-FFF2-40B4-BE49-F238E27FC236}">
                <a16:creationId xmlns:a16="http://schemas.microsoft.com/office/drawing/2014/main" id="{573ABD6C-29F9-0AC1-7191-E115DDA62B08}"/>
              </a:ext>
            </a:extLst>
          </p:cNvPr>
          <p:cNvSpPr>
            <a:spLocks noGrp="1"/>
          </p:cNvSpPr>
          <p:nvPr>
            <p:ph type="sldNum" sz="quarter" idx="5"/>
          </p:nvPr>
        </p:nvSpPr>
        <p:spPr/>
        <p:txBody>
          <a:bodyPr/>
          <a:lstStyle/>
          <a:p>
            <a:fld id="{16E6EAC3-C8B6-4B95-84A2-1357E304DE88}" type="slidenum">
              <a:rPr lang="en-US" smtClean="0"/>
              <a:t>61</a:t>
            </a:fld>
            <a:endParaRPr lang="en-US"/>
          </a:p>
        </p:txBody>
      </p:sp>
    </p:spTree>
    <p:extLst>
      <p:ext uri="{BB962C8B-B14F-4D97-AF65-F5344CB8AC3E}">
        <p14:creationId xmlns:p14="http://schemas.microsoft.com/office/powerpoint/2010/main" val="4151298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start our overview of Workday, I’m curious to know what you have heard about Workday. </a:t>
            </a:r>
          </a:p>
          <a:p>
            <a:endParaRPr lang="en-US" dirty="0"/>
          </a:p>
          <a:p>
            <a:r>
              <a:rPr lang="en-US" dirty="0"/>
              <a:t>Please talk with someone close to you. Introduce yourself (your name and where you work), and talk about two questions: </a:t>
            </a:r>
          </a:p>
          <a:p>
            <a:pPr marL="228600" indent="-228600">
              <a:buFont typeface="+mj-lt"/>
              <a:buAutoNum type="arabicPeriod"/>
            </a:pPr>
            <a:r>
              <a:rPr lang="en-US" sz="1200" dirty="0"/>
              <a:t>What have you heard about Workday?</a:t>
            </a:r>
          </a:p>
          <a:p>
            <a:pPr marL="228600" indent="-228600">
              <a:buFont typeface="+mj-lt"/>
              <a:buAutoNum type="arabicPeriod"/>
            </a:pPr>
            <a:r>
              <a:rPr lang="en-US" sz="1200" dirty="0"/>
              <a:t>What do you think you can use Workday for?</a:t>
            </a:r>
          </a:p>
          <a:p>
            <a:pPr marL="228600" indent="-228600">
              <a:buAutoNum type="arabicPeriod"/>
            </a:pPr>
            <a:endParaRPr lang="en-US" dirty="0"/>
          </a:p>
          <a:p>
            <a:r>
              <a:rPr lang="en-US" dirty="0"/>
              <a:t>*Note to Facilitator: – Give the participants about 5 minutes to chat. When they are done, ask for a few volunteers to share what they have heard, or what their prior knowledge of Workday is. </a:t>
            </a:r>
          </a:p>
          <a:p>
            <a:endParaRPr lang="en-US" dirty="0"/>
          </a:p>
        </p:txBody>
      </p:sp>
      <p:sp>
        <p:nvSpPr>
          <p:cNvPr id="4" name="Slide Number Placeholder 3"/>
          <p:cNvSpPr>
            <a:spLocks noGrp="1"/>
          </p:cNvSpPr>
          <p:nvPr>
            <p:ph type="sldNum" sz="quarter" idx="5"/>
          </p:nvPr>
        </p:nvSpPr>
        <p:spPr/>
        <p:txBody>
          <a:bodyPr/>
          <a:lstStyle/>
          <a:p>
            <a:fld id="{16E6EAC3-C8B6-4B95-84A2-1357E304DE88}" type="slidenum">
              <a:rPr lang="en-US" smtClean="0"/>
              <a:t>7</a:t>
            </a:fld>
            <a:endParaRPr lang="en-US"/>
          </a:p>
        </p:txBody>
      </p:sp>
    </p:spTree>
    <p:extLst>
      <p:ext uri="{BB962C8B-B14F-4D97-AF65-F5344CB8AC3E}">
        <p14:creationId xmlns:p14="http://schemas.microsoft.com/office/powerpoint/2010/main" val="10779912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Open Sans" panose="020B0606030504020204" pitchFamily="34" charset="0"/>
              </a:rPr>
              <a:t>Before you leave, please log off your computer. Click on the time at the bottom right corner of your screen.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62</a:t>
            </a:fld>
            <a:endParaRPr lang="en-US"/>
          </a:p>
        </p:txBody>
      </p:sp>
    </p:spTree>
    <p:extLst>
      <p:ext uri="{BB962C8B-B14F-4D97-AF65-F5344CB8AC3E}">
        <p14:creationId xmlns:p14="http://schemas.microsoft.com/office/powerpoint/2010/main" val="17680427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Open Sans" panose="020B0606030504020204" pitchFamily="34" charset="0"/>
              </a:rPr>
              <a:t>Click on the power icon. Select restart. The screen will turn white and then turn off. You are now logged out of the computer and the device is ready for the next person to use it.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63</a:t>
            </a:fld>
            <a:endParaRPr lang="en-US"/>
          </a:p>
        </p:txBody>
      </p:sp>
    </p:spTree>
    <p:extLst>
      <p:ext uri="{BB962C8B-B14F-4D97-AF65-F5344CB8AC3E}">
        <p14:creationId xmlns:p14="http://schemas.microsoft.com/office/powerpoint/2010/main" val="33977373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Open Sans" panose="020B0606030504020204" pitchFamily="34" charset="0"/>
              </a:rPr>
              <a:t>A great place for you to go for help is the HR Guides for Employees. Whether you’re looking for guidance, training, or answers to common questions, this directory can help you navigate HR functions in Workday. </a:t>
            </a:r>
            <a:r>
              <a:rPr lang="en-US" b="0" i="0">
                <a:solidFill>
                  <a:srgbClr val="000000"/>
                </a:solidFill>
                <a:effectLst/>
                <a:latin typeface="Times New Roman" panose="02020603050405020304" pitchFamily="18" charset="0"/>
              </a:rPr>
              <a:t>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64</a:t>
            </a:fld>
            <a:endParaRPr lang="en-US"/>
          </a:p>
        </p:txBody>
      </p:sp>
    </p:spTree>
    <p:extLst>
      <p:ext uri="{BB962C8B-B14F-4D97-AF65-F5344CB8AC3E}">
        <p14:creationId xmlns:p14="http://schemas.microsoft.com/office/powerpoint/2010/main" val="36272575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sz="2800" b="0" i="0" u="none" strike="noStrike">
                <a:solidFill>
                  <a:srgbClr val="000000"/>
                </a:solidFill>
                <a:effectLst/>
                <a:latin typeface="Aptos" panose="020B0004020202020204" pitchFamily="34" charset="0"/>
              </a:rPr>
              <a:t>Here are some next steps: </a:t>
            </a:r>
            <a:r>
              <a:rPr lang="en-US" sz="2800" b="0" i="0">
                <a:solidFill>
                  <a:srgbClr val="444444"/>
                </a:solidFill>
                <a:effectLst/>
                <a:latin typeface="Aptos" panose="020B0004020202020204" pitchFamily="34" charset="0"/>
              </a:rPr>
              <a:t>​</a:t>
            </a:r>
            <a:endParaRPr lang="en-US" sz="2800" b="0" i="0">
              <a:solidFill>
                <a:srgbClr val="444444"/>
              </a:solidFill>
              <a:effectLst/>
              <a:latin typeface="Calibri" panose="020F0502020204030204" pitchFamily="34" charset="0"/>
            </a:endParaRPr>
          </a:p>
          <a:p>
            <a:pPr algn="l" rtl="0" fontAlgn="base">
              <a:buNone/>
            </a:pPr>
            <a:r>
              <a:rPr lang="en-US" sz="2800" b="0" i="0" u="none" strike="noStrike">
                <a:solidFill>
                  <a:srgbClr val="000000"/>
                </a:solidFill>
                <a:effectLst/>
                <a:latin typeface="Aptos" panose="020B0004020202020204" pitchFamily="34" charset="0"/>
              </a:rPr>
              <a:t>Make sure you signed in at the front of the room</a:t>
            </a:r>
            <a:r>
              <a:rPr lang="en-US" sz="2800" b="0" i="0">
                <a:solidFill>
                  <a:srgbClr val="444444"/>
                </a:solidFill>
                <a:effectLst/>
                <a:latin typeface="Aptos" panose="020B0004020202020204" pitchFamily="34" charset="0"/>
              </a:rPr>
              <a:t>​</a:t>
            </a:r>
            <a:endParaRPr lang="en-US" sz="2800" b="0" i="0">
              <a:solidFill>
                <a:srgbClr val="444444"/>
              </a:solidFill>
              <a:effectLst/>
              <a:latin typeface="Calibri" panose="020F0502020204030204" pitchFamily="34" charset="0"/>
            </a:endParaRPr>
          </a:p>
          <a:p>
            <a:pPr algn="l" rtl="0" fontAlgn="base">
              <a:buNone/>
            </a:pPr>
            <a:r>
              <a:rPr lang="en-US" sz="2800" b="0" i="0" u="none" strike="noStrike">
                <a:solidFill>
                  <a:srgbClr val="000000"/>
                </a:solidFill>
                <a:effectLst/>
                <a:latin typeface="Red Hat Text" panose="02010303040201060303" pitchFamily="2" charset="0"/>
              </a:rPr>
              <a:t>Confirm the date, time, and location of your next session</a:t>
            </a:r>
            <a:r>
              <a:rPr lang="en-US" sz="2800" b="0" i="0">
                <a:solidFill>
                  <a:srgbClr val="444444"/>
                </a:solidFill>
                <a:effectLst/>
                <a:latin typeface="Red Hat Text" panose="02010303040201060303" pitchFamily="2" charset="0"/>
              </a:rPr>
              <a:t>​</a:t>
            </a:r>
            <a:endParaRPr lang="en-US" sz="2800"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Red Hat Text" panose="02010303040201060303" pitchFamily="2" charset="0"/>
              </a:rPr>
              <a:t>Contact your supervisor for help</a:t>
            </a:r>
            <a:r>
              <a:rPr lang="en-US" sz="1800" b="0" i="0">
                <a:solidFill>
                  <a:srgbClr val="444444"/>
                </a:solidFill>
                <a:effectLst/>
                <a:latin typeface="Red Hat Text" panose="02010303040201060303" pitchFamily="2" charset="0"/>
              </a:rPr>
              <a:t>​</a:t>
            </a:r>
            <a:endParaRPr lang="en-US" sz="1800" b="0" i="0">
              <a:solidFill>
                <a:srgbClr val="444444"/>
              </a:solidFill>
              <a:effectLst/>
              <a:latin typeface="Arial" panose="020B0604020202020204" pitchFamily="34" charset="0"/>
            </a:endParaRPr>
          </a:p>
          <a:p>
            <a:pPr algn="l" rtl="0" fontAlgn="base"/>
            <a:r>
              <a:rPr lang="en-US" sz="2800" b="0" i="0" u="none" strike="noStrike">
                <a:solidFill>
                  <a:srgbClr val="000000"/>
                </a:solidFill>
                <a:effectLst/>
                <a:latin typeface="Red Hat Text" panose="02010303040201060303" pitchFamily="2" charset="0"/>
              </a:rPr>
              <a:t>Practice logging into Workday</a:t>
            </a:r>
            <a:endParaRPr lang="en-US" sz="2800"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65</a:t>
            </a:fld>
            <a:endParaRPr lang="en-US"/>
          </a:p>
        </p:txBody>
      </p:sp>
    </p:spTree>
    <p:extLst>
      <p:ext uri="{BB962C8B-B14F-4D97-AF65-F5344CB8AC3E}">
        <p14:creationId xmlns:p14="http://schemas.microsoft.com/office/powerpoint/2010/main" val="14131687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Open Sans" panose="020B0606030504020204" pitchFamily="34" charset="0"/>
              </a:rPr>
              <a:t>Thanks for being here today! If you have any questions or need support, contact your supervisor.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66</a:t>
            </a:fld>
            <a:endParaRPr lang="en-US"/>
          </a:p>
        </p:txBody>
      </p:sp>
    </p:spTree>
    <p:extLst>
      <p:ext uri="{BB962C8B-B14F-4D97-AF65-F5344CB8AC3E}">
        <p14:creationId xmlns:p14="http://schemas.microsoft.com/office/powerpoint/2010/main" val="2043602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will review what Workday is and what you will use it for.</a:t>
            </a:r>
          </a:p>
          <a:p>
            <a:endParaRPr lang="en-US" dirty="0"/>
          </a:p>
          <a:p>
            <a:r>
              <a:rPr lang="en-US" dirty="0"/>
              <a:t>Facilitator tip: </a:t>
            </a:r>
          </a:p>
          <a:p>
            <a:r>
              <a:rPr lang="en-US" dirty="0"/>
              <a:t>Try connecting some of the information in this section to what the participants shared from the partner discussion. This will help keep them engaged.</a:t>
            </a:r>
          </a:p>
        </p:txBody>
      </p:sp>
      <p:sp>
        <p:nvSpPr>
          <p:cNvPr id="4" name="Slide Number Placeholder 3"/>
          <p:cNvSpPr>
            <a:spLocks noGrp="1"/>
          </p:cNvSpPr>
          <p:nvPr>
            <p:ph type="sldNum" sz="quarter" idx="5"/>
          </p:nvPr>
        </p:nvSpPr>
        <p:spPr/>
        <p:txBody>
          <a:bodyPr/>
          <a:lstStyle/>
          <a:p>
            <a:fld id="{16E6EAC3-C8B6-4B95-84A2-1357E304DE88}" type="slidenum">
              <a:rPr lang="en-US" smtClean="0"/>
              <a:t>8</a:t>
            </a:fld>
            <a:endParaRPr lang="en-US"/>
          </a:p>
        </p:txBody>
      </p:sp>
    </p:spTree>
    <p:extLst>
      <p:ext uri="{BB962C8B-B14F-4D97-AF65-F5344CB8AC3E}">
        <p14:creationId xmlns:p14="http://schemas.microsoft.com/office/powerpoint/2010/main" val="1929179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t>So What is Workday?</a:t>
            </a:r>
          </a:p>
          <a:p>
            <a:pPr marL="285750" indent="-285750">
              <a:lnSpc>
                <a:spcPct val="90000"/>
              </a:lnSpc>
              <a:spcBef>
                <a:spcPts val="1000"/>
              </a:spcBef>
              <a:buFont typeface="Arial"/>
              <a:buChar char="•"/>
            </a:pPr>
            <a:r>
              <a:rPr lang="en-US" dirty="0"/>
              <a:t>Workday is a new system all Universities of Wisconsin employees will use for employment-related tasks</a:t>
            </a:r>
          </a:p>
          <a:p>
            <a:pPr marL="285750" indent="-285750">
              <a:lnSpc>
                <a:spcPct val="90000"/>
              </a:lnSpc>
              <a:spcBef>
                <a:spcPts val="1000"/>
              </a:spcBef>
              <a:buFont typeface="Arial"/>
              <a:buChar char="•"/>
            </a:pPr>
            <a:r>
              <a:rPr lang="en-US" dirty="0"/>
              <a:t>You can use the Workday website or an optional </a:t>
            </a:r>
            <a:r>
              <a:rPr lang="en-US" dirty="0" err="1"/>
              <a:t>aplicación</a:t>
            </a:r>
            <a:r>
              <a:rPr lang="en-US" dirty="0"/>
              <a:t> </a:t>
            </a:r>
            <a:r>
              <a:rPr lang="en-US" dirty="0" err="1"/>
              <a:t>móvil</a:t>
            </a:r>
            <a:endParaRPr lang="en-US" dirty="0"/>
          </a:p>
          <a:p>
            <a:pPr marL="285750" indent="-285750">
              <a:lnSpc>
                <a:spcPct val="90000"/>
              </a:lnSpc>
              <a:spcBef>
                <a:spcPts val="1000"/>
              </a:spcBef>
              <a:buFont typeface="Arial"/>
              <a:buChar char="•"/>
            </a:pPr>
            <a:endParaRPr lang="en-US" dirty="0"/>
          </a:p>
        </p:txBody>
      </p:sp>
      <p:sp>
        <p:nvSpPr>
          <p:cNvPr id="4" name="Slide Number Placeholder 3"/>
          <p:cNvSpPr>
            <a:spLocks noGrp="1"/>
          </p:cNvSpPr>
          <p:nvPr>
            <p:ph type="sldNum" sz="quarter" idx="5"/>
          </p:nvPr>
        </p:nvSpPr>
        <p:spPr/>
        <p:txBody>
          <a:bodyPr/>
          <a:lstStyle/>
          <a:p>
            <a:fld id="{16E6EAC3-C8B6-4B95-84A2-1357E304DE88}" type="slidenum">
              <a:rPr lang="en-US" smtClean="0"/>
              <a:t>9</a:t>
            </a:fld>
            <a:endParaRPr lang="en-US"/>
          </a:p>
        </p:txBody>
      </p:sp>
    </p:spTree>
    <p:extLst>
      <p:ext uri="{BB962C8B-B14F-4D97-AF65-F5344CB8AC3E}">
        <p14:creationId xmlns:p14="http://schemas.microsoft.com/office/powerpoint/2010/main" val="456750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You can do a lot in Workday! You can:</a:t>
            </a:r>
          </a:p>
          <a:p>
            <a:pPr marL="171450" indent="-171450">
              <a:lnSpc>
                <a:spcPct val="90000"/>
              </a:lnSpc>
              <a:spcBef>
                <a:spcPts val="1000"/>
              </a:spcBef>
              <a:buFont typeface="Arial"/>
              <a:buChar char="•"/>
            </a:pPr>
            <a:r>
              <a:rPr lang="en-US" dirty="0"/>
              <a:t>Submit time off</a:t>
            </a:r>
          </a:p>
          <a:p>
            <a:pPr marL="171450" indent="-171450">
              <a:lnSpc>
                <a:spcPct val="90000"/>
              </a:lnSpc>
              <a:spcBef>
                <a:spcPts val="1000"/>
              </a:spcBef>
              <a:buFont typeface="Arial"/>
              <a:buChar char="•"/>
            </a:pPr>
            <a:r>
              <a:rPr lang="en-US" dirty="0"/>
              <a:t>Update your contact information</a:t>
            </a:r>
          </a:p>
          <a:p>
            <a:pPr marL="171450" indent="-171450">
              <a:lnSpc>
                <a:spcPct val="90000"/>
              </a:lnSpc>
              <a:spcBef>
                <a:spcPts val="1000"/>
              </a:spcBef>
              <a:buFont typeface="Arial"/>
              <a:buChar char="•"/>
            </a:pPr>
            <a:r>
              <a:rPr lang="en-US" dirty="0"/>
              <a:t>Update your direct deposit for paychecks</a:t>
            </a:r>
          </a:p>
          <a:p>
            <a:pPr marL="171450" indent="-171450">
              <a:lnSpc>
                <a:spcPct val="90000"/>
              </a:lnSpc>
              <a:spcBef>
                <a:spcPts val="1000"/>
              </a:spcBef>
              <a:buFont typeface="Arial"/>
              <a:buChar char="•"/>
            </a:pPr>
            <a:r>
              <a:rPr lang="en-US" dirty="0"/>
              <a:t>Choose your federal and state tax elections</a:t>
            </a:r>
          </a:p>
          <a:p>
            <a:pPr marL="171450" indent="-171450">
              <a:lnSpc>
                <a:spcPct val="90000"/>
              </a:lnSpc>
              <a:spcBef>
                <a:spcPts val="1000"/>
              </a:spcBef>
              <a:buFont typeface="Arial"/>
              <a:buChar char="•"/>
            </a:pPr>
            <a:r>
              <a:rPr lang="en-US" dirty="0"/>
              <a:t>View and print pay slips</a:t>
            </a:r>
          </a:p>
          <a:p>
            <a:pPr marL="171450" indent="-171450">
              <a:lnSpc>
                <a:spcPct val="90000"/>
              </a:lnSpc>
              <a:spcBef>
                <a:spcPts val="1000"/>
              </a:spcBef>
              <a:buFont typeface="Arial"/>
              <a:buChar char="•"/>
            </a:pPr>
            <a:r>
              <a:rPr lang="en-US" dirty="0"/>
              <a:t>View benefits information</a:t>
            </a:r>
          </a:p>
          <a:p>
            <a:endParaRPr lang="en-US" dirty="0">
              <a:latin typeface="Calibri"/>
              <a:ea typeface="Calibri"/>
              <a:cs typeface="Calibri"/>
            </a:endParaRPr>
          </a:p>
          <a:p>
            <a:r>
              <a:rPr lang="en-US" dirty="0">
                <a:latin typeface="Calibri"/>
                <a:ea typeface="Calibri"/>
                <a:cs typeface="Calibri"/>
              </a:rPr>
              <a:t>With Workday, you have direct access to important information about your employment. </a:t>
            </a:r>
          </a:p>
          <a:p>
            <a:endParaRPr lang="en-US" dirty="0">
              <a:latin typeface="Calibri"/>
              <a:ea typeface="Calibri"/>
              <a:cs typeface="Calibri"/>
            </a:endParaRPr>
          </a:p>
          <a:p>
            <a:r>
              <a:rPr lang="en-US" dirty="0">
                <a:latin typeface="Calibri"/>
                <a:ea typeface="Calibri"/>
                <a:cs typeface="Calibri"/>
              </a:rPr>
              <a:t>For example, you might need a </a:t>
            </a:r>
            <a:r>
              <a:rPr lang="en-US" dirty="0" err="1">
                <a:latin typeface="Calibri"/>
                <a:ea typeface="Calibri"/>
                <a:cs typeface="Calibri"/>
              </a:rPr>
              <a:t>payslip</a:t>
            </a:r>
            <a:r>
              <a:rPr lang="en-US" dirty="0">
                <a:latin typeface="Calibri"/>
                <a:ea typeface="Calibri"/>
                <a:cs typeface="Calibri"/>
              </a:rPr>
              <a:t> if you apply for a loan or are renting an apartment. You can also see the health insurance you chose in the Benefits app. </a:t>
            </a:r>
            <a:r>
              <a:rPr lang="en-US" dirty="0"/>
              <a:t>You can find all this information yourself, whenever you need it.</a:t>
            </a:r>
          </a:p>
          <a:p>
            <a:endParaRPr lang="en-US" dirty="0">
              <a:latin typeface="Calibri"/>
              <a:ea typeface="Calibri"/>
              <a:cs typeface="Calibri"/>
            </a:endParaRPr>
          </a:p>
          <a:p>
            <a:r>
              <a:rPr lang="en-US" dirty="0">
                <a:latin typeface="Calibri"/>
                <a:ea typeface="Calibri"/>
                <a:cs typeface="Calibri"/>
              </a:rPr>
              <a:t>In this training you will learn how to access this information at any time (including on a mobile device). </a:t>
            </a:r>
            <a:endParaRPr lang="en-US" dirty="0"/>
          </a:p>
        </p:txBody>
      </p:sp>
      <p:sp>
        <p:nvSpPr>
          <p:cNvPr id="4" name="Slide Number Placeholder 3"/>
          <p:cNvSpPr>
            <a:spLocks noGrp="1"/>
          </p:cNvSpPr>
          <p:nvPr>
            <p:ph type="sldNum" sz="quarter" idx="5"/>
          </p:nvPr>
        </p:nvSpPr>
        <p:spPr/>
        <p:txBody>
          <a:bodyPr/>
          <a:lstStyle/>
          <a:p>
            <a:fld id="{16E6EAC3-C8B6-4B95-84A2-1357E304DE88}" type="slidenum">
              <a:rPr lang="en-US" smtClean="0"/>
              <a:t>10</a:t>
            </a:fld>
            <a:endParaRPr lang="en-US"/>
          </a:p>
        </p:txBody>
      </p:sp>
    </p:spTree>
    <p:extLst>
      <p:ext uri="{BB962C8B-B14F-4D97-AF65-F5344CB8AC3E}">
        <p14:creationId xmlns:p14="http://schemas.microsoft.com/office/powerpoint/2010/main" val="3756102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Placeholder 8" descr="A building with columns and a cartoon face&#10;&#10;Description automatically generated">
            <a:extLst>
              <a:ext uri="{FF2B5EF4-FFF2-40B4-BE49-F238E27FC236}">
                <a16:creationId xmlns:a16="http://schemas.microsoft.com/office/drawing/2014/main" id="{BB39340E-D821-4474-ED9D-6C84224AACD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15BB678-54C3-97F5-1668-85AD4EA238A8}"/>
              </a:ext>
            </a:extLst>
          </p:cNvPr>
          <p:cNvSpPr>
            <a:spLocks noGrp="1"/>
          </p:cNvSpPr>
          <p:nvPr>
            <p:ph type="title"/>
          </p:nvPr>
        </p:nvSpPr>
        <p:spPr>
          <a:xfrm>
            <a:off x="5606835" y="2301902"/>
            <a:ext cx="5469331" cy="1600200"/>
          </a:xfrm>
        </p:spPr>
        <p:txBody>
          <a:bodyPr anchor="b"/>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562F737-570B-A9EC-50C4-EF5E72A83E8F}"/>
              </a:ext>
            </a:extLst>
          </p:cNvPr>
          <p:cNvSpPr>
            <a:spLocks noGrp="1"/>
          </p:cNvSpPr>
          <p:nvPr>
            <p:ph type="body" sz="half" idx="2"/>
          </p:nvPr>
        </p:nvSpPr>
        <p:spPr>
          <a:xfrm>
            <a:off x="5606835" y="4132690"/>
            <a:ext cx="5469331" cy="365125"/>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B2D0F7-13EE-7399-4AAF-5506CFB0634A}"/>
              </a:ext>
            </a:extLst>
          </p:cNvPr>
          <p:cNvSpPr>
            <a:spLocks noGrp="1"/>
          </p:cNvSpPr>
          <p:nvPr>
            <p:ph type="dt" sz="half" idx="10"/>
          </p:nvPr>
        </p:nvSpPr>
        <p:spPr/>
        <p:txBody>
          <a:bodyPr/>
          <a:lstStyle>
            <a:lvl1pPr>
              <a:defRPr>
                <a:solidFill>
                  <a:schemeClr val="bg1"/>
                </a:solidFill>
              </a:defRPr>
            </a:lvl1pPr>
          </a:lstStyle>
          <a:p>
            <a:fld id="{26B7F0BA-D1CF-4D2A-A0D4-F4D388DEC923}" type="datetime1">
              <a:rPr lang="en-US" smtClean="0"/>
              <a:t>7/15/2025</a:t>
            </a:fld>
            <a:endParaRPr lang="en-US"/>
          </a:p>
        </p:txBody>
      </p:sp>
      <p:sp>
        <p:nvSpPr>
          <p:cNvPr id="6" name="Footer Placeholder 5">
            <a:extLst>
              <a:ext uri="{FF2B5EF4-FFF2-40B4-BE49-F238E27FC236}">
                <a16:creationId xmlns:a16="http://schemas.microsoft.com/office/drawing/2014/main" id="{29DDBC1C-3810-3346-BAF8-FA5CAB6534C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73C6F4F1-BC1C-551E-9816-3E26D64CED64}"/>
              </a:ext>
            </a:extLst>
          </p:cNvPr>
          <p:cNvSpPr>
            <a:spLocks noGrp="1"/>
          </p:cNvSpPr>
          <p:nvPr>
            <p:ph type="sldNum" sz="quarter" idx="12"/>
          </p:nvPr>
        </p:nvSpPr>
        <p:spPr/>
        <p:txBody>
          <a:bodyPr/>
          <a:lstStyle>
            <a:lvl1pPr>
              <a:defRPr>
                <a:solidFill>
                  <a:schemeClr val="bg1"/>
                </a:solidFill>
              </a:defRPr>
            </a:lvl1pPr>
          </a:lstStyle>
          <a:p>
            <a:fld id="{5AE48DDE-99B8-4AE1-A822-D5D33CFFC483}" type="slidenum">
              <a:rPr lang="en-US" smtClean="0"/>
              <a:pPr/>
              <a:t>‹#›</a:t>
            </a:fld>
            <a:endParaRPr lang="en-US"/>
          </a:p>
        </p:txBody>
      </p:sp>
      <p:pic>
        <p:nvPicPr>
          <p:cNvPr id="10" name="Picture 9" descr="A black and white sign with white text&#10;&#10;Description automatically generated">
            <a:extLst>
              <a:ext uri="{FF2B5EF4-FFF2-40B4-BE49-F238E27FC236}">
                <a16:creationId xmlns:a16="http://schemas.microsoft.com/office/drawing/2014/main" id="{B9C09D1C-34D5-527A-8DDC-C308884552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070811" y="276680"/>
            <a:ext cx="5013019" cy="1405163"/>
          </a:xfrm>
          <a:prstGeom prst="rect">
            <a:avLst/>
          </a:prstGeom>
        </p:spPr>
      </p:pic>
      <p:sp>
        <p:nvSpPr>
          <p:cNvPr id="11" name="Picture Placeholder 2">
            <a:extLst>
              <a:ext uri="{FF2B5EF4-FFF2-40B4-BE49-F238E27FC236}">
                <a16:creationId xmlns:a16="http://schemas.microsoft.com/office/drawing/2014/main" id="{58154C48-EA51-3800-E0DF-0B0CE216EC29}"/>
              </a:ext>
            </a:extLst>
          </p:cNvPr>
          <p:cNvSpPr>
            <a:spLocks noGrp="1"/>
          </p:cNvSpPr>
          <p:nvPr>
            <p:ph type="pic" idx="1"/>
          </p:nvPr>
        </p:nvSpPr>
        <p:spPr>
          <a:xfrm>
            <a:off x="-835949" y="2673101"/>
            <a:ext cx="748485" cy="539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030170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F37FD-83F5-E2D9-0AAA-263E83ECA53A}"/>
              </a:ext>
            </a:extLst>
          </p:cNvPr>
          <p:cNvSpPr>
            <a:spLocks noGrp="1"/>
          </p:cNvSpPr>
          <p:nvPr>
            <p:ph type="title"/>
          </p:nvPr>
        </p:nvSpPr>
        <p:spPr>
          <a:xfrm>
            <a:off x="700269" y="262261"/>
            <a:ext cx="8944555" cy="1063574"/>
          </a:xfrm>
        </p:spPr>
        <p:txBody>
          <a:bodyPr/>
          <a:lstStyle>
            <a:lvl1pPr>
              <a:defRPr b="1"/>
            </a:lvl1pPr>
          </a:lstStyle>
          <a:p>
            <a:r>
              <a:rPr lang="en-US"/>
              <a:t>Click to edit Master title style</a:t>
            </a:r>
          </a:p>
        </p:txBody>
      </p:sp>
      <p:sp>
        <p:nvSpPr>
          <p:cNvPr id="3" name="Vertical Text Placeholder 2">
            <a:extLst>
              <a:ext uri="{FF2B5EF4-FFF2-40B4-BE49-F238E27FC236}">
                <a16:creationId xmlns:a16="http://schemas.microsoft.com/office/drawing/2014/main" id="{18B8D040-E6C1-9C23-770B-65B4E5A3E0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233FC6-7002-83EB-82E3-677340972CD3}"/>
              </a:ext>
            </a:extLst>
          </p:cNvPr>
          <p:cNvSpPr>
            <a:spLocks noGrp="1"/>
          </p:cNvSpPr>
          <p:nvPr>
            <p:ph type="dt" sz="half" idx="10"/>
          </p:nvPr>
        </p:nvSpPr>
        <p:spPr/>
        <p:txBody>
          <a:bodyPr/>
          <a:lstStyle/>
          <a:p>
            <a:fld id="{404E6597-51A6-4DE8-9171-0CC9E8E4D4CF}" type="datetime1">
              <a:rPr lang="en-US" smtClean="0"/>
              <a:t>7/15/2025</a:t>
            </a:fld>
            <a:endParaRPr lang="en-US"/>
          </a:p>
        </p:txBody>
      </p:sp>
      <p:sp>
        <p:nvSpPr>
          <p:cNvPr id="5" name="Footer Placeholder 4">
            <a:extLst>
              <a:ext uri="{FF2B5EF4-FFF2-40B4-BE49-F238E27FC236}">
                <a16:creationId xmlns:a16="http://schemas.microsoft.com/office/drawing/2014/main" id="{92E60935-A50D-4F3B-A6EF-CC944B154F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682088-B859-1064-D7AC-C4D3F8F2E44A}"/>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576840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50BFD9-2FAC-B504-F8EC-30A21BC0B4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04BBB0-AE79-EEE4-8706-2C01D73A79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D7A1A1-6F0B-7FE7-5A45-B9A99B80C2AB}"/>
              </a:ext>
            </a:extLst>
          </p:cNvPr>
          <p:cNvSpPr>
            <a:spLocks noGrp="1"/>
          </p:cNvSpPr>
          <p:nvPr>
            <p:ph type="dt" sz="half" idx="10"/>
          </p:nvPr>
        </p:nvSpPr>
        <p:spPr/>
        <p:txBody>
          <a:bodyPr/>
          <a:lstStyle/>
          <a:p>
            <a:fld id="{DCAE5E38-F4E7-46D1-B165-DB76126929B2}" type="datetime1">
              <a:rPr lang="en-US" smtClean="0"/>
              <a:t>7/15/2025</a:t>
            </a:fld>
            <a:endParaRPr lang="en-US"/>
          </a:p>
        </p:txBody>
      </p:sp>
      <p:sp>
        <p:nvSpPr>
          <p:cNvPr id="5" name="Footer Placeholder 4">
            <a:extLst>
              <a:ext uri="{FF2B5EF4-FFF2-40B4-BE49-F238E27FC236}">
                <a16:creationId xmlns:a16="http://schemas.microsoft.com/office/drawing/2014/main" id="{781D5929-8032-1411-0EB6-441F868AA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0C0455-CE34-1F83-F991-ABA664228ED7}"/>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076358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_1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293CC9-B2B8-D3F8-09D5-04872F069E68}"/>
              </a:ext>
            </a:extLst>
          </p:cNvPr>
          <p:cNvSpPr/>
          <p:nvPr userDrawn="1"/>
        </p:nvSpPr>
        <p:spPr>
          <a:xfrm>
            <a:off x="0" y="0"/>
            <a:ext cx="495300" cy="6858000"/>
          </a:xfrm>
          <a:prstGeom prst="rect">
            <a:avLst/>
          </a:prstGeom>
          <a:solidFill>
            <a:srgbClr val="C5050C"/>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Light" pitchFamily="2" charset="0"/>
            </a:endParaRPr>
          </a:p>
        </p:txBody>
      </p:sp>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736855" y="384072"/>
            <a:ext cx="8692249" cy="985042"/>
          </a:xfrm>
        </p:spPr>
        <p:txBody>
          <a:bodyPr anchor="b">
            <a:noAutofit/>
          </a:bodyPr>
          <a:lstStyle>
            <a:lvl1pPr marL="0" indent="0" algn="l">
              <a:buClr>
                <a:schemeClr val="tx1"/>
              </a:buClr>
              <a:buFont typeface="Arial" panose="020B0604020202020204" pitchFamily="34" charset="0"/>
              <a:buNone/>
              <a:defRPr sz="3600" b="1" cap="none" spc="150" baseline="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a:t>Click to edit page title</a:t>
            </a:r>
          </a:p>
        </p:txBody>
      </p:sp>
      <p:sp>
        <p:nvSpPr>
          <p:cNvPr id="14" name="Text Placeholder 13">
            <a:extLst>
              <a:ext uri="{FF2B5EF4-FFF2-40B4-BE49-F238E27FC236}">
                <a16:creationId xmlns:a16="http://schemas.microsoft.com/office/drawing/2014/main" id="{A4F371B3-0F7E-E2E4-6D9D-8CB96EF6A148}"/>
              </a:ext>
            </a:extLst>
          </p:cNvPr>
          <p:cNvSpPr>
            <a:spLocks noGrp="1"/>
          </p:cNvSpPr>
          <p:nvPr>
            <p:ph type="body" sz="quarter" idx="13"/>
          </p:nvPr>
        </p:nvSpPr>
        <p:spPr>
          <a:xfrm>
            <a:off x="2424113" y="2225675"/>
            <a:ext cx="8691562" cy="2630488"/>
          </a:xfrm>
        </p:spPr>
        <p:txBody>
          <a:bodyPr/>
          <a:lstStyle>
            <a:lvl1pPr marL="457200" indent="-457200">
              <a:buClr>
                <a:schemeClr val="tx1"/>
              </a:buClr>
              <a:buFont typeface="Arial" panose="020B0604020202020204" pitchFamily="34" charset="0"/>
              <a:buChar char="•"/>
              <a:defRPr>
                <a:latin typeface="Red Hat Text" panose="02010303040201060303" pitchFamily="2" charset="0"/>
                <a:ea typeface="Red Hat Text" panose="02010303040201060303" pitchFamily="2" charset="0"/>
                <a:cs typeface="Red Hat Text" panose="02010303040201060303" pitchFamily="2" charset="0"/>
              </a:defRPr>
            </a:lvl1pPr>
            <a:lvl2pPr>
              <a:defRPr>
                <a:latin typeface="Red Hat Text" panose="02010303040201060303" pitchFamily="2" charset="0"/>
                <a:ea typeface="Red Hat Text" panose="02010303040201060303" pitchFamily="2" charset="0"/>
                <a:cs typeface="Red Hat Text" panose="02010303040201060303" pitchFamily="2" charset="0"/>
              </a:defRPr>
            </a:lvl2pPr>
            <a:lvl3pPr>
              <a:defRPr>
                <a:latin typeface="Red Hat Text" panose="02010303040201060303" pitchFamily="2" charset="0"/>
                <a:ea typeface="Red Hat Text" panose="02010303040201060303" pitchFamily="2" charset="0"/>
                <a:cs typeface="Red Hat Text" panose="02010303040201060303" pitchFamily="2" charset="0"/>
              </a:defRPr>
            </a:lvl3pPr>
            <a:lvl4pPr>
              <a:defRPr>
                <a:latin typeface="Red Hat Text" panose="02010303040201060303" pitchFamily="2" charset="0"/>
                <a:ea typeface="Red Hat Text" panose="02010303040201060303" pitchFamily="2" charset="0"/>
                <a:cs typeface="Red Hat Text" panose="02010303040201060303" pitchFamily="2" charset="0"/>
              </a:defRPr>
            </a:lvl4pPr>
            <a:lvl5pPr>
              <a:defRPr>
                <a:latin typeface="Red Hat Text" panose="02010303040201060303" pitchFamily="2" charset="0"/>
                <a:ea typeface="Red Hat Text" panose="02010303040201060303" pitchFamily="2" charset="0"/>
                <a:cs typeface="Red Hat Text" panose="02010303040201060303" pitchFamily="2" charset="0"/>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535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Pr>
        <a:solidFill>
          <a:srgbClr val="005777"/>
        </a:solidFill>
        <a:effectLst/>
      </p:bgPr>
    </p:bg>
    <p:spTree>
      <p:nvGrpSpPr>
        <p:cNvPr id="1" name=""/>
        <p:cNvGrpSpPr/>
        <p:nvPr/>
      </p:nvGrpSpPr>
      <p:grpSpPr>
        <a:xfrm>
          <a:off x="0" y="0"/>
          <a:ext cx="0" cy="0"/>
          <a:chOff x="0" y="0"/>
          <a:chExt cx="0" cy="0"/>
        </a:xfrm>
      </p:grpSpPr>
      <p:pic>
        <p:nvPicPr>
          <p:cNvPr id="6" name="Picture Placeholder 8" descr="A building with columns and a cartoon face&#10;&#10;Description automatically generated">
            <a:extLst>
              <a:ext uri="{FF2B5EF4-FFF2-40B4-BE49-F238E27FC236}">
                <a16:creationId xmlns:a16="http://schemas.microsoft.com/office/drawing/2014/main" id="{B71486C4-D3B4-6685-F137-88A404EA0F6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809875"/>
            <a:ext cx="6696075" cy="1909763"/>
          </a:xfrm>
        </p:spPr>
        <p:txBody>
          <a:bodyPr anchor="b">
            <a:noAutofit/>
          </a:bodyPr>
          <a:lstStyle>
            <a:lvl1pPr>
              <a:defRPr lang="en-US" sz="3600" b="1" i="0" kern="1200" cap="none" spc="150" baseline="0" dirty="0">
                <a:solidFill>
                  <a:schemeClr val="bg1"/>
                </a:solidFill>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a:t>Click to edit title slide</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hasCustomPrompt="1"/>
          </p:nvPr>
        </p:nvSpPr>
        <p:spPr>
          <a:xfrm>
            <a:off x="4657725" y="5028803"/>
            <a:ext cx="6696074" cy="365125"/>
          </a:xfrm>
        </p:spPr>
        <p:txBody>
          <a:bodyPr anchor="ctr" anchorCtr="0">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slide</a:t>
            </a:r>
          </a:p>
        </p:txBody>
      </p:sp>
      <p:sp>
        <p:nvSpPr>
          <p:cNvPr id="3" name="Date Placeholder 2">
            <a:extLst>
              <a:ext uri="{FF2B5EF4-FFF2-40B4-BE49-F238E27FC236}">
                <a16:creationId xmlns:a16="http://schemas.microsoft.com/office/drawing/2014/main" id="{D9303E9A-96BC-4283-A6E1-5948AEB119F4}"/>
              </a:ext>
            </a:extLst>
          </p:cNvPr>
          <p:cNvSpPr>
            <a:spLocks noGrp="1"/>
          </p:cNvSpPr>
          <p:nvPr>
            <p:ph type="dt" sz="half" idx="10"/>
          </p:nvPr>
        </p:nvSpPr>
        <p:spPr>
          <a:xfrm>
            <a:off x="4676774" y="6356350"/>
            <a:ext cx="1695450" cy="365125"/>
          </a:xfrm>
        </p:spPr>
        <p:txBody>
          <a:bodyPr/>
          <a:lstStyle>
            <a:lvl1pPr>
              <a:defRPr sz="900">
                <a:solidFill>
                  <a:schemeClr val="bg1"/>
                </a:solidFill>
              </a:defRPr>
            </a:lvl1pPr>
          </a:lstStyle>
          <a:p>
            <a:fld id="{4B9EAD67-C51B-43B7-8D32-EB5D951416F9}" type="datetime1">
              <a:rPr lang="en-US" smtClean="0"/>
              <a:t>7/15/2025</a:t>
            </a:fld>
            <a:endParaRPr lang="en-US"/>
          </a:p>
        </p:txBody>
      </p:sp>
      <p:sp>
        <p:nvSpPr>
          <p:cNvPr id="4" name="Footer Placeholder 3">
            <a:extLst>
              <a:ext uri="{FF2B5EF4-FFF2-40B4-BE49-F238E27FC236}">
                <a16:creationId xmlns:a16="http://schemas.microsoft.com/office/drawing/2014/main" id="{45A19C49-052B-4D3E-B227-1D787463CE96}"/>
              </a:ext>
            </a:extLst>
          </p:cNvPr>
          <p:cNvSpPr>
            <a:spLocks noGrp="1"/>
          </p:cNvSpPr>
          <p:nvPr>
            <p:ph type="ftr" sz="quarter" idx="11"/>
          </p:nvPr>
        </p:nvSpPr>
        <p:spPr>
          <a:xfrm>
            <a:off x="6743699" y="6356350"/>
            <a:ext cx="2543175" cy="365125"/>
          </a:xfrm>
        </p:spPr>
        <p:txBody>
          <a:bodyPr/>
          <a:lstStyle>
            <a:lvl1pPr>
              <a:defRPr sz="900">
                <a:solidFill>
                  <a:schemeClr val="bg1"/>
                </a:solidFill>
              </a:defRPr>
            </a:lvl1pPr>
          </a:lstStyle>
          <a:p>
            <a:endParaRPr lang="en-US"/>
          </a:p>
        </p:txBody>
      </p:sp>
      <p:sp>
        <p:nvSpPr>
          <p:cNvPr id="5" name="Slide Number Placeholder 4">
            <a:extLst>
              <a:ext uri="{FF2B5EF4-FFF2-40B4-BE49-F238E27FC236}">
                <a16:creationId xmlns:a16="http://schemas.microsoft.com/office/drawing/2014/main" id="{4E5E724A-95F0-41B6-A77E-EDD067272C27}"/>
              </a:ext>
            </a:extLst>
          </p:cNvPr>
          <p:cNvSpPr>
            <a:spLocks noGrp="1"/>
          </p:cNvSpPr>
          <p:nvPr>
            <p:ph type="sldNum" sz="quarter" idx="12"/>
          </p:nvPr>
        </p:nvSpPr>
        <p:spPr>
          <a:xfrm>
            <a:off x="9658350" y="6356350"/>
            <a:ext cx="1695450" cy="365125"/>
          </a:xfrm>
        </p:spPr>
        <p:txBody>
          <a:bodyPr/>
          <a:lstStyle>
            <a:lvl1pPr>
              <a:defRPr sz="900">
                <a:solidFill>
                  <a:schemeClr val="bg1"/>
                </a:solidFill>
              </a:defRPr>
            </a:lvl1pPr>
          </a:lstStyle>
          <a:p>
            <a:fld id="{A49DFD55-3C28-40EF-9E31-A92D2E4017FF}" type="slidenum">
              <a:rPr lang="en-US" smtClean="0"/>
              <a:pPr/>
              <a:t>‹#›</a:t>
            </a:fld>
            <a:endParaRPr lang="en-US"/>
          </a:p>
        </p:txBody>
      </p:sp>
      <p:pic>
        <p:nvPicPr>
          <p:cNvPr id="8" name="Picture 7" descr="A black and white sign with white text&#10;&#10;Description automatically generated">
            <a:extLst>
              <a:ext uri="{FF2B5EF4-FFF2-40B4-BE49-F238E27FC236}">
                <a16:creationId xmlns:a16="http://schemas.microsoft.com/office/drawing/2014/main" id="{CA150302-2430-9333-23D0-E220DF02EB7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070811" y="276680"/>
            <a:ext cx="5013019" cy="1405163"/>
          </a:xfrm>
          <a:prstGeom prst="rect">
            <a:avLst/>
          </a:prstGeom>
        </p:spPr>
      </p:pic>
    </p:spTree>
    <p:extLst>
      <p:ext uri="{BB962C8B-B14F-4D97-AF65-F5344CB8AC3E}">
        <p14:creationId xmlns:p14="http://schemas.microsoft.com/office/powerpoint/2010/main" val="2116063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B5D8-1657-0520-0B76-8F9BA9866C8B}"/>
              </a:ext>
            </a:extLst>
          </p:cNvPr>
          <p:cNvSpPr>
            <a:spLocks noGrp="1"/>
          </p:cNvSpPr>
          <p:nvPr>
            <p:ph type="title"/>
          </p:nvPr>
        </p:nvSpPr>
        <p:spPr>
          <a:xfrm>
            <a:off x="5117589" y="2057400"/>
            <a:ext cx="6365020"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1FD491-01E6-EA17-25ED-62BC4AE77637}"/>
              </a:ext>
            </a:extLst>
          </p:cNvPr>
          <p:cNvSpPr>
            <a:spLocks noGrp="1"/>
          </p:cNvSpPr>
          <p:nvPr>
            <p:ph idx="1"/>
          </p:nvPr>
        </p:nvSpPr>
        <p:spPr>
          <a:xfrm>
            <a:off x="5117589" y="5430741"/>
            <a:ext cx="6365020" cy="620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
        <p:nvSpPr>
          <p:cNvPr id="4" name="Text Placeholder 3">
            <a:extLst>
              <a:ext uri="{FF2B5EF4-FFF2-40B4-BE49-F238E27FC236}">
                <a16:creationId xmlns:a16="http://schemas.microsoft.com/office/drawing/2014/main" id="{77F90FF0-89A8-AD6A-EE9A-A25D31775050}"/>
              </a:ext>
            </a:extLst>
          </p:cNvPr>
          <p:cNvSpPr>
            <a:spLocks noGrp="1"/>
          </p:cNvSpPr>
          <p:nvPr>
            <p:ph type="body" sz="half" idx="2"/>
          </p:nvPr>
        </p:nvSpPr>
        <p:spPr>
          <a:xfrm>
            <a:off x="5117589" y="3963007"/>
            <a:ext cx="6365020" cy="3651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6B2F8-EFE9-5445-7CDE-981180A2ACDD}"/>
              </a:ext>
            </a:extLst>
          </p:cNvPr>
          <p:cNvSpPr>
            <a:spLocks noGrp="1"/>
          </p:cNvSpPr>
          <p:nvPr>
            <p:ph type="dt" sz="half" idx="10"/>
          </p:nvPr>
        </p:nvSpPr>
        <p:spPr/>
        <p:txBody>
          <a:bodyPr/>
          <a:lstStyle/>
          <a:p>
            <a:fld id="{2C7B6EFF-0ACC-4D50-8F8C-84B9D3B55993}" type="datetime1">
              <a:rPr lang="en-US" smtClean="0"/>
              <a:t>7/15/2025</a:t>
            </a:fld>
            <a:endParaRPr lang="en-US"/>
          </a:p>
        </p:txBody>
      </p:sp>
      <p:sp>
        <p:nvSpPr>
          <p:cNvPr id="6" name="Footer Placeholder 5">
            <a:extLst>
              <a:ext uri="{FF2B5EF4-FFF2-40B4-BE49-F238E27FC236}">
                <a16:creationId xmlns:a16="http://schemas.microsoft.com/office/drawing/2014/main" id="{59296B63-33B4-0511-4569-5952CBFB87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45016A-A2E5-EE3A-5C75-F45C424BF2D2}"/>
              </a:ext>
            </a:extLst>
          </p:cNvPr>
          <p:cNvSpPr>
            <a:spLocks noGrp="1"/>
          </p:cNvSpPr>
          <p:nvPr>
            <p:ph type="sldNum" sz="quarter" idx="12"/>
          </p:nvPr>
        </p:nvSpPr>
        <p:spPr/>
        <p:txBody>
          <a:bodyPr/>
          <a:lstStyle/>
          <a:p>
            <a:fld id="{5AE48DDE-99B8-4AE1-A822-D5D33CFFC483}" type="slidenum">
              <a:rPr lang="en-US" smtClean="0"/>
              <a:t>‹#›</a:t>
            </a:fld>
            <a:endParaRPr lang="en-US"/>
          </a:p>
        </p:txBody>
      </p:sp>
      <p:sp>
        <p:nvSpPr>
          <p:cNvPr id="8" name="Parallelogram 15">
            <a:extLst>
              <a:ext uri="{FF2B5EF4-FFF2-40B4-BE49-F238E27FC236}">
                <a16:creationId xmlns:a16="http://schemas.microsoft.com/office/drawing/2014/main" id="{A7130A66-FBBE-D9BC-3D56-1FF722898F31}"/>
              </a:ext>
            </a:extLst>
          </p:cNvPr>
          <p:cNvSpPr/>
          <p:nvPr userDrawn="1"/>
        </p:nvSpPr>
        <p:spPr>
          <a:xfrm>
            <a:off x="0" y="-324"/>
            <a:ext cx="5141156" cy="6850049"/>
          </a:xfrm>
          <a:custGeom>
            <a:avLst/>
            <a:gdLst>
              <a:gd name="connsiteX0" fmla="*/ 0 w 6890656"/>
              <a:gd name="connsiteY0" fmla="*/ 6858000 h 6858000"/>
              <a:gd name="connsiteX1" fmla="*/ 1714500 w 6890656"/>
              <a:gd name="connsiteY1" fmla="*/ 0 h 6858000"/>
              <a:gd name="connsiteX2" fmla="*/ 6890656 w 6890656"/>
              <a:gd name="connsiteY2" fmla="*/ 0 h 6858000"/>
              <a:gd name="connsiteX3" fmla="*/ 5176156 w 6890656"/>
              <a:gd name="connsiteY3" fmla="*/ 6858000 h 6858000"/>
              <a:gd name="connsiteX4" fmla="*/ 0 w 6890656"/>
              <a:gd name="connsiteY4" fmla="*/ 6858000 h 6858000"/>
              <a:gd name="connsiteX0" fmla="*/ 122465 w 5176156"/>
              <a:gd name="connsiteY0" fmla="*/ 6841671 h 6858000"/>
              <a:gd name="connsiteX1" fmla="*/ 0 w 5176156"/>
              <a:gd name="connsiteY1" fmla="*/ 0 h 6858000"/>
              <a:gd name="connsiteX2" fmla="*/ 5176156 w 5176156"/>
              <a:gd name="connsiteY2" fmla="*/ 0 h 6858000"/>
              <a:gd name="connsiteX3" fmla="*/ 3461656 w 5176156"/>
              <a:gd name="connsiteY3" fmla="*/ 6858000 h 6858000"/>
              <a:gd name="connsiteX4" fmla="*/ 122465 w 5176156"/>
              <a:gd name="connsiteY4" fmla="*/ 6841671 h 6858000"/>
              <a:gd name="connsiteX0" fmla="*/ 35000 w 5176156"/>
              <a:gd name="connsiteY0" fmla="*/ 6841671 h 6858000"/>
              <a:gd name="connsiteX1" fmla="*/ 0 w 5176156"/>
              <a:gd name="connsiteY1" fmla="*/ 0 h 6858000"/>
              <a:gd name="connsiteX2" fmla="*/ 5176156 w 5176156"/>
              <a:gd name="connsiteY2" fmla="*/ 0 h 6858000"/>
              <a:gd name="connsiteX3" fmla="*/ 3461656 w 5176156"/>
              <a:gd name="connsiteY3" fmla="*/ 6858000 h 6858000"/>
              <a:gd name="connsiteX4" fmla="*/ 35000 w 5176156"/>
              <a:gd name="connsiteY4" fmla="*/ 6841671 h 6858000"/>
              <a:gd name="connsiteX0" fmla="*/ 0 w 5141156"/>
              <a:gd name="connsiteY0" fmla="*/ 6841671 h 6858000"/>
              <a:gd name="connsiteX1" fmla="*/ 163783 w 5141156"/>
              <a:gd name="connsiteY1" fmla="*/ 190831 h 6858000"/>
              <a:gd name="connsiteX2" fmla="*/ 5141156 w 5141156"/>
              <a:gd name="connsiteY2" fmla="*/ 0 h 6858000"/>
              <a:gd name="connsiteX3" fmla="*/ 3426656 w 5141156"/>
              <a:gd name="connsiteY3" fmla="*/ 6858000 h 6858000"/>
              <a:gd name="connsiteX4" fmla="*/ 0 w 5141156"/>
              <a:gd name="connsiteY4" fmla="*/ 6841671 h 6858000"/>
              <a:gd name="connsiteX0" fmla="*/ 0 w 5141156"/>
              <a:gd name="connsiteY0" fmla="*/ 6841671 h 6858000"/>
              <a:gd name="connsiteX1" fmla="*/ 4757 w 5141156"/>
              <a:gd name="connsiteY1" fmla="*/ 7951 h 6858000"/>
              <a:gd name="connsiteX2" fmla="*/ 5141156 w 5141156"/>
              <a:gd name="connsiteY2" fmla="*/ 0 h 6858000"/>
              <a:gd name="connsiteX3" fmla="*/ 3426656 w 5141156"/>
              <a:gd name="connsiteY3" fmla="*/ 6858000 h 6858000"/>
              <a:gd name="connsiteX4" fmla="*/ 0 w 5141156"/>
              <a:gd name="connsiteY4" fmla="*/ 6841671 h 6858000"/>
              <a:gd name="connsiteX0" fmla="*/ 0 w 5141156"/>
              <a:gd name="connsiteY0" fmla="*/ 6833720 h 6850049"/>
              <a:gd name="connsiteX1" fmla="*/ 4757 w 5141156"/>
              <a:gd name="connsiteY1" fmla="*/ 0 h 6850049"/>
              <a:gd name="connsiteX2" fmla="*/ 5141156 w 5141156"/>
              <a:gd name="connsiteY2" fmla="*/ 7952 h 6850049"/>
              <a:gd name="connsiteX3" fmla="*/ 3426656 w 5141156"/>
              <a:gd name="connsiteY3" fmla="*/ 6850049 h 6850049"/>
              <a:gd name="connsiteX4" fmla="*/ 0 w 5141156"/>
              <a:gd name="connsiteY4" fmla="*/ 6833720 h 685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1156" h="6850049">
                <a:moveTo>
                  <a:pt x="0" y="6833720"/>
                </a:moveTo>
                <a:cubicBezTo>
                  <a:pt x="1586" y="4555813"/>
                  <a:pt x="3171" y="2277907"/>
                  <a:pt x="4757" y="0"/>
                </a:cubicBezTo>
                <a:lnTo>
                  <a:pt x="5141156" y="7952"/>
                </a:lnTo>
                <a:lnTo>
                  <a:pt x="3426656" y="6850049"/>
                </a:lnTo>
                <a:lnTo>
                  <a:pt x="0" y="6833720"/>
                </a:lnTo>
                <a:close/>
              </a:path>
            </a:pathLst>
          </a:custGeom>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7A223F3-D7D5-C736-1BE1-5E282EC6F144}"/>
              </a:ext>
            </a:extLst>
          </p:cNvPr>
          <p:cNvCxnSpPr>
            <a:cxnSpLocks/>
          </p:cNvCxnSpPr>
          <p:nvPr userDrawn="1"/>
        </p:nvCxnSpPr>
        <p:spPr>
          <a:xfrm flipV="1">
            <a:off x="3215447" y="-43105"/>
            <a:ext cx="1752520" cy="6935610"/>
          </a:xfrm>
          <a:prstGeom prst="line">
            <a:avLst/>
          </a:prstGeom>
          <a:ln w="76200">
            <a:solidFill>
              <a:schemeClr val="bg1"/>
            </a:solidFill>
          </a:ln>
        </p:spPr>
        <p:style>
          <a:lnRef idx="1">
            <a:schemeClr val="accent4"/>
          </a:lnRef>
          <a:fillRef idx="0">
            <a:schemeClr val="accent4"/>
          </a:fillRef>
          <a:effectRef idx="0">
            <a:schemeClr val="accent4"/>
          </a:effectRef>
          <a:fontRef idx="minor">
            <a:schemeClr val="tx1"/>
          </a:fontRef>
        </p:style>
      </p:cxnSp>
      <p:pic>
        <p:nvPicPr>
          <p:cNvPr id="10" name="Picture 9" descr="A logo with white text&#10;&#10;AI-generated content may be incorrect.">
            <a:extLst>
              <a:ext uri="{FF2B5EF4-FFF2-40B4-BE49-F238E27FC236}">
                <a16:creationId xmlns:a16="http://schemas.microsoft.com/office/drawing/2014/main" id="{C3164484-3D32-96F9-4109-605762BDE89F}"/>
              </a:ext>
            </a:extLst>
          </p:cNvPr>
          <p:cNvPicPr>
            <a:picLocks noChangeAspect="1"/>
          </p:cNvPicPr>
          <p:nvPr userDrawn="1"/>
        </p:nvPicPr>
        <p:blipFill>
          <a:blip r:embed="rId2"/>
          <a:srcRect l="23749" r="23544"/>
          <a:stretch/>
        </p:blipFill>
        <p:spPr>
          <a:xfrm>
            <a:off x="359779" y="933605"/>
            <a:ext cx="3769743" cy="1527090"/>
          </a:xfrm>
          <a:prstGeom prst="rect">
            <a:avLst/>
          </a:prstGeom>
        </p:spPr>
      </p:pic>
    </p:spTree>
    <p:extLst>
      <p:ext uri="{BB962C8B-B14F-4D97-AF65-F5344CB8AC3E}">
        <p14:creationId xmlns:p14="http://schemas.microsoft.com/office/powerpoint/2010/main" val="3160431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47E2C-9162-41AB-884B-E98249F7DB7B}"/>
              </a:ext>
            </a:extLst>
          </p:cNvPr>
          <p:cNvSpPr>
            <a:spLocks noGrp="1"/>
          </p:cNvSpPr>
          <p:nvPr>
            <p:ph type="ctrTitle"/>
          </p:nvPr>
        </p:nvSpPr>
        <p:spPr>
          <a:xfrm>
            <a:off x="2321780" y="1122363"/>
            <a:ext cx="8346219" cy="2387600"/>
          </a:xfrm>
        </p:spPr>
        <p:txBody>
          <a:bodyPr anchor="b">
            <a:normAutofit/>
          </a:bodyPr>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F481F078-F91D-4913-8E3D-FF6300BB2CDF}"/>
              </a:ext>
            </a:extLst>
          </p:cNvPr>
          <p:cNvSpPr>
            <a:spLocks noGrp="1"/>
          </p:cNvSpPr>
          <p:nvPr>
            <p:ph type="subTitle" idx="1"/>
          </p:nvPr>
        </p:nvSpPr>
        <p:spPr>
          <a:xfrm>
            <a:off x="2321780" y="3602038"/>
            <a:ext cx="834622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27DC07-7CD1-6EB3-D20F-D4669003674A}"/>
              </a:ext>
            </a:extLst>
          </p:cNvPr>
          <p:cNvSpPr>
            <a:spLocks noGrp="1"/>
          </p:cNvSpPr>
          <p:nvPr>
            <p:ph type="dt" sz="half" idx="10"/>
          </p:nvPr>
        </p:nvSpPr>
        <p:spPr/>
        <p:txBody>
          <a:bodyPr/>
          <a:lstStyle/>
          <a:p>
            <a:fld id="{0DDA3002-456D-40BE-9421-5A4DC09BDAFB}" type="datetime1">
              <a:rPr lang="en-US" smtClean="0"/>
              <a:t>7/15/2025</a:t>
            </a:fld>
            <a:endParaRPr lang="en-US"/>
          </a:p>
        </p:txBody>
      </p:sp>
      <p:sp>
        <p:nvSpPr>
          <p:cNvPr id="5" name="Footer Placeholder 4">
            <a:extLst>
              <a:ext uri="{FF2B5EF4-FFF2-40B4-BE49-F238E27FC236}">
                <a16:creationId xmlns:a16="http://schemas.microsoft.com/office/drawing/2014/main" id="{A519E166-62E9-7F90-BB98-6ED6ABFFD3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B4496A-8762-0328-0598-49A5AFE2F478}"/>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1580811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85103-40EC-54E0-A1A6-C96412F8724B}"/>
              </a:ext>
            </a:extLst>
          </p:cNvPr>
          <p:cNvSpPr>
            <a:spLocks noGrp="1"/>
          </p:cNvSpPr>
          <p:nvPr>
            <p:ph type="title"/>
          </p:nvPr>
        </p:nvSpPr>
        <p:spPr>
          <a:xfrm>
            <a:off x="689636" y="283526"/>
            <a:ext cx="8944555" cy="1063574"/>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0FED5285-15FC-675A-84D6-C8E3622AFF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E19A0-C6BE-64A9-4E9E-5BFDDCB082D9}"/>
              </a:ext>
            </a:extLst>
          </p:cNvPr>
          <p:cNvSpPr>
            <a:spLocks noGrp="1"/>
          </p:cNvSpPr>
          <p:nvPr>
            <p:ph type="dt" sz="half" idx="10"/>
          </p:nvPr>
        </p:nvSpPr>
        <p:spPr/>
        <p:txBody>
          <a:bodyPr/>
          <a:lstStyle/>
          <a:p>
            <a:fld id="{734F2895-3C60-4496-BDE0-D8F23354BE28}" type="datetime1">
              <a:rPr lang="en-US" smtClean="0"/>
              <a:t>7/15/2025</a:t>
            </a:fld>
            <a:endParaRPr lang="en-US"/>
          </a:p>
        </p:txBody>
      </p:sp>
      <p:sp>
        <p:nvSpPr>
          <p:cNvPr id="5" name="Footer Placeholder 4">
            <a:extLst>
              <a:ext uri="{FF2B5EF4-FFF2-40B4-BE49-F238E27FC236}">
                <a16:creationId xmlns:a16="http://schemas.microsoft.com/office/drawing/2014/main" id="{7690DAA2-BC2F-08D2-FF3A-D8BC45F0A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2E77A0-9CD5-6035-6218-E5D85E360634}"/>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2366072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3810A-BE15-69CE-95C1-9C73E5C836DB}"/>
              </a:ext>
            </a:extLst>
          </p:cNvPr>
          <p:cNvSpPr>
            <a:spLocks noGrp="1"/>
          </p:cNvSpPr>
          <p:nvPr>
            <p:ph type="title"/>
          </p:nvPr>
        </p:nvSpPr>
        <p:spPr>
          <a:xfrm>
            <a:off x="2011680" y="1709738"/>
            <a:ext cx="9335770"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CECCBAC-88F9-0059-AF53-D8841A303680}"/>
              </a:ext>
            </a:extLst>
          </p:cNvPr>
          <p:cNvSpPr>
            <a:spLocks noGrp="1"/>
          </p:cNvSpPr>
          <p:nvPr>
            <p:ph type="body" idx="1"/>
          </p:nvPr>
        </p:nvSpPr>
        <p:spPr>
          <a:xfrm>
            <a:off x="2011680" y="4589463"/>
            <a:ext cx="933577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F7436D-83F3-5B80-5321-230D49E47E0E}"/>
              </a:ext>
            </a:extLst>
          </p:cNvPr>
          <p:cNvSpPr>
            <a:spLocks noGrp="1"/>
          </p:cNvSpPr>
          <p:nvPr>
            <p:ph type="dt" sz="half" idx="10"/>
          </p:nvPr>
        </p:nvSpPr>
        <p:spPr/>
        <p:txBody>
          <a:bodyPr/>
          <a:lstStyle/>
          <a:p>
            <a:fld id="{908269DE-1DFD-43E5-82CB-E594FA4C52E1}" type="datetime1">
              <a:rPr lang="en-US" smtClean="0"/>
              <a:t>7/15/2025</a:t>
            </a:fld>
            <a:endParaRPr lang="en-US"/>
          </a:p>
        </p:txBody>
      </p:sp>
      <p:sp>
        <p:nvSpPr>
          <p:cNvPr id="5" name="Footer Placeholder 4">
            <a:extLst>
              <a:ext uri="{FF2B5EF4-FFF2-40B4-BE49-F238E27FC236}">
                <a16:creationId xmlns:a16="http://schemas.microsoft.com/office/drawing/2014/main" id="{773918C0-A89F-BF51-0D76-8D7B721FE7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A9B07D-AF0D-9683-6285-147E7CB34032}"/>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234691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A89F3-3545-0031-ADB8-BC09AA28E46A}"/>
              </a:ext>
            </a:extLst>
          </p:cNvPr>
          <p:cNvSpPr>
            <a:spLocks noGrp="1"/>
          </p:cNvSpPr>
          <p:nvPr>
            <p:ph type="title"/>
          </p:nvPr>
        </p:nvSpPr>
        <p:spPr>
          <a:xfrm>
            <a:off x="710901" y="240997"/>
            <a:ext cx="8944555" cy="1063574"/>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981ECF0B-3B00-7A47-FFC2-7E459C0E5C3E}"/>
              </a:ext>
            </a:extLst>
          </p:cNvPr>
          <p:cNvSpPr>
            <a:spLocks noGrp="1"/>
          </p:cNvSpPr>
          <p:nvPr>
            <p:ph sz="half" idx="1"/>
          </p:nvPr>
        </p:nvSpPr>
        <p:spPr>
          <a:xfrm>
            <a:off x="2623930" y="2289975"/>
            <a:ext cx="3682116" cy="3886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F27784-175E-3521-2A65-48E63E073C91}"/>
              </a:ext>
            </a:extLst>
          </p:cNvPr>
          <p:cNvSpPr>
            <a:spLocks noGrp="1"/>
          </p:cNvSpPr>
          <p:nvPr>
            <p:ph sz="half" idx="2"/>
          </p:nvPr>
        </p:nvSpPr>
        <p:spPr>
          <a:xfrm>
            <a:off x="7301285" y="2289975"/>
            <a:ext cx="3682116" cy="3886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9039BB-3050-211C-F67C-EF336B66B5DD}"/>
              </a:ext>
            </a:extLst>
          </p:cNvPr>
          <p:cNvSpPr>
            <a:spLocks noGrp="1"/>
          </p:cNvSpPr>
          <p:nvPr>
            <p:ph type="dt" sz="half" idx="10"/>
          </p:nvPr>
        </p:nvSpPr>
        <p:spPr/>
        <p:txBody>
          <a:bodyPr/>
          <a:lstStyle/>
          <a:p>
            <a:fld id="{9AD35E71-F1BD-491F-86EA-CA624CC1DE82}" type="datetime1">
              <a:rPr lang="en-US" smtClean="0"/>
              <a:t>7/15/2025</a:t>
            </a:fld>
            <a:endParaRPr lang="en-US"/>
          </a:p>
        </p:txBody>
      </p:sp>
      <p:sp>
        <p:nvSpPr>
          <p:cNvPr id="6" name="Footer Placeholder 5">
            <a:extLst>
              <a:ext uri="{FF2B5EF4-FFF2-40B4-BE49-F238E27FC236}">
                <a16:creationId xmlns:a16="http://schemas.microsoft.com/office/drawing/2014/main" id="{A07091DD-7AA9-01A6-EFB2-EA99B1BFBB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8EF750-A616-3627-6096-AD19DB0F7CEB}"/>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2597346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6FDC2-BB55-A087-F68F-576B3C5829CA}"/>
              </a:ext>
            </a:extLst>
          </p:cNvPr>
          <p:cNvSpPr>
            <a:spLocks noGrp="1"/>
          </p:cNvSpPr>
          <p:nvPr>
            <p:ph type="title"/>
          </p:nvPr>
        </p:nvSpPr>
        <p:spPr>
          <a:xfrm>
            <a:off x="829202" y="292174"/>
            <a:ext cx="9129023" cy="1018402"/>
          </a:xfrm>
        </p:spPr>
        <p:txBody>
          <a:bodyPr/>
          <a:lstStyle>
            <a:lvl1pPr>
              <a:defRPr b="1"/>
            </a:lvl1pPr>
          </a:lstStyle>
          <a:p>
            <a:r>
              <a:rPr lang="en-US"/>
              <a:t>Click to edit Master title style</a:t>
            </a:r>
          </a:p>
        </p:txBody>
      </p:sp>
      <p:sp>
        <p:nvSpPr>
          <p:cNvPr id="3" name="Text Placeholder 2">
            <a:extLst>
              <a:ext uri="{FF2B5EF4-FFF2-40B4-BE49-F238E27FC236}">
                <a16:creationId xmlns:a16="http://schemas.microsoft.com/office/drawing/2014/main" id="{2D161B7F-9CDD-1A8C-6E1C-771D7336077B}"/>
              </a:ext>
            </a:extLst>
          </p:cNvPr>
          <p:cNvSpPr>
            <a:spLocks noGrp="1"/>
          </p:cNvSpPr>
          <p:nvPr>
            <p:ph type="body" idx="1"/>
          </p:nvPr>
        </p:nvSpPr>
        <p:spPr>
          <a:xfrm>
            <a:off x="2638509" y="1945095"/>
            <a:ext cx="3804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DCA56D-BD41-E907-5D0F-6DF67BF40161}"/>
              </a:ext>
            </a:extLst>
          </p:cNvPr>
          <p:cNvSpPr>
            <a:spLocks noGrp="1"/>
          </p:cNvSpPr>
          <p:nvPr>
            <p:ph sz="half" idx="2"/>
          </p:nvPr>
        </p:nvSpPr>
        <p:spPr>
          <a:xfrm>
            <a:off x="2638509" y="2769007"/>
            <a:ext cx="3787775" cy="3124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3F6FE5-2D82-5230-48BE-8A4ABEC03D0B}"/>
              </a:ext>
            </a:extLst>
          </p:cNvPr>
          <p:cNvSpPr>
            <a:spLocks noGrp="1"/>
          </p:cNvSpPr>
          <p:nvPr>
            <p:ph type="body" sz="quarter" idx="3"/>
          </p:nvPr>
        </p:nvSpPr>
        <p:spPr>
          <a:xfrm>
            <a:off x="7150210" y="1945095"/>
            <a:ext cx="3804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A498F8-078B-03C5-18A3-A5E02A67B24C}"/>
              </a:ext>
            </a:extLst>
          </p:cNvPr>
          <p:cNvSpPr>
            <a:spLocks noGrp="1"/>
          </p:cNvSpPr>
          <p:nvPr>
            <p:ph sz="quarter" idx="4"/>
          </p:nvPr>
        </p:nvSpPr>
        <p:spPr>
          <a:xfrm>
            <a:off x="7150210" y="2785065"/>
            <a:ext cx="3804340" cy="3124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CA74E1-1A17-F285-C6EE-BA4946D37A4C}"/>
              </a:ext>
            </a:extLst>
          </p:cNvPr>
          <p:cNvSpPr>
            <a:spLocks noGrp="1"/>
          </p:cNvSpPr>
          <p:nvPr>
            <p:ph type="dt" sz="half" idx="10"/>
          </p:nvPr>
        </p:nvSpPr>
        <p:spPr/>
        <p:txBody>
          <a:bodyPr/>
          <a:lstStyle/>
          <a:p>
            <a:fld id="{C39076D5-1841-48F7-816B-854381033E0C}" type="datetime1">
              <a:rPr lang="en-US" smtClean="0"/>
              <a:t>7/15/2025</a:t>
            </a:fld>
            <a:endParaRPr lang="en-US"/>
          </a:p>
        </p:txBody>
      </p:sp>
      <p:sp>
        <p:nvSpPr>
          <p:cNvPr id="8" name="Footer Placeholder 7">
            <a:extLst>
              <a:ext uri="{FF2B5EF4-FFF2-40B4-BE49-F238E27FC236}">
                <a16:creationId xmlns:a16="http://schemas.microsoft.com/office/drawing/2014/main" id="{887D9CFB-6EED-D4C2-7CF1-3B1821B0CD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19808A-8713-DA82-3E8B-9B185DE4EEE1}"/>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676731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EE752-824F-8A6D-DF62-0C8408741F8F}"/>
              </a:ext>
            </a:extLst>
          </p:cNvPr>
          <p:cNvSpPr>
            <a:spLocks noGrp="1"/>
          </p:cNvSpPr>
          <p:nvPr>
            <p:ph type="title"/>
          </p:nvPr>
        </p:nvSpPr>
        <p:spPr>
          <a:xfrm>
            <a:off x="783265" y="294159"/>
            <a:ext cx="8944555" cy="1063574"/>
          </a:xfrm>
        </p:spPr>
        <p:txBody>
          <a:bodyPr/>
          <a:lstStyle>
            <a:lvl1pPr>
              <a:defRPr b="1"/>
            </a:lvl1pPr>
          </a:lstStyle>
          <a:p>
            <a:r>
              <a:rPr lang="en-US"/>
              <a:t>Click to edit Master title style</a:t>
            </a:r>
          </a:p>
        </p:txBody>
      </p:sp>
      <p:sp>
        <p:nvSpPr>
          <p:cNvPr id="3" name="Date Placeholder 2">
            <a:extLst>
              <a:ext uri="{FF2B5EF4-FFF2-40B4-BE49-F238E27FC236}">
                <a16:creationId xmlns:a16="http://schemas.microsoft.com/office/drawing/2014/main" id="{47BB4D59-4AC3-ADC7-9C46-D9B690C0632D}"/>
              </a:ext>
            </a:extLst>
          </p:cNvPr>
          <p:cNvSpPr>
            <a:spLocks noGrp="1"/>
          </p:cNvSpPr>
          <p:nvPr>
            <p:ph type="dt" sz="half" idx="10"/>
          </p:nvPr>
        </p:nvSpPr>
        <p:spPr/>
        <p:txBody>
          <a:bodyPr/>
          <a:lstStyle/>
          <a:p>
            <a:fld id="{754786C5-18FE-47F6-9060-A1302D59B522}" type="datetime1">
              <a:rPr lang="en-US" smtClean="0"/>
              <a:t>7/15/2025</a:t>
            </a:fld>
            <a:endParaRPr lang="en-US"/>
          </a:p>
        </p:txBody>
      </p:sp>
      <p:sp>
        <p:nvSpPr>
          <p:cNvPr id="4" name="Footer Placeholder 3">
            <a:extLst>
              <a:ext uri="{FF2B5EF4-FFF2-40B4-BE49-F238E27FC236}">
                <a16:creationId xmlns:a16="http://schemas.microsoft.com/office/drawing/2014/main" id="{403E3685-436D-9C4A-7FFE-F94FF3F9E6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B42826-7B4B-1C64-F68F-51CD793CC82B}"/>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1853455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420B09-3685-B8F8-5C6F-664D89BAE760}"/>
              </a:ext>
            </a:extLst>
          </p:cNvPr>
          <p:cNvSpPr>
            <a:spLocks noGrp="1"/>
          </p:cNvSpPr>
          <p:nvPr>
            <p:ph type="dt" sz="half" idx="10"/>
          </p:nvPr>
        </p:nvSpPr>
        <p:spPr/>
        <p:txBody>
          <a:bodyPr/>
          <a:lstStyle/>
          <a:p>
            <a:fld id="{4452A430-06D9-4254-B14C-9A2F36E42680}" type="datetime1">
              <a:rPr lang="en-US" smtClean="0"/>
              <a:t>7/15/2025</a:t>
            </a:fld>
            <a:endParaRPr lang="en-US"/>
          </a:p>
        </p:txBody>
      </p:sp>
      <p:sp>
        <p:nvSpPr>
          <p:cNvPr id="3" name="Footer Placeholder 2">
            <a:extLst>
              <a:ext uri="{FF2B5EF4-FFF2-40B4-BE49-F238E27FC236}">
                <a16:creationId xmlns:a16="http://schemas.microsoft.com/office/drawing/2014/main" id="{3EDC6EE6-1387-CFA8-6CB2-107C5B347A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05212D-A603-7D50-9F8C-A4D1A2ABEB9D}"/>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485812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4B679A-B570-1AA8-DF99-1CAE7A27C097}"/>
              </a:ext>
            </a:extLst>
          </p:cNvPr>
          <p:cNvSpPr>
            <a:spLocks noGrp="1"/>
          </p:cNvSpPr>
          <p:nvPr>
            <p:ph type="title"/>
          </p:nvPr>
        </p:nvSpPr>
        <p:spPr>
          <a:xfrm>
            <a:off x="838200" y="389852"/>
            <a:ext cx="8944555" cy="106357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F9830E-97E7-444A-06C6-45E794B5EEAE}"/>
              </a:ext>
            </a:extLst>
          </p:cNvPr>
          <p:cNvSpPr>
            <a:spLocks noGrp="1"/>
          </p:cNvSpPr>
          <p:nvPr>
            <p:ph type="body" idx="1"/>
          </p:nvPr>
        </p:nvSpPr>
        <p:spPr>
          <a:xfrm>
            <a:off x="2337682" y="2592125"/>
            <a:ext cx="9016117" cy="35848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117F66-D85A-8018-D26D-10A18B7AD6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C3B68E-D8F8-4978-BF4A-B274C80880B1}" type="datetime1">
              <a:rPr lang="en-US" smtClean="0"/>
              <a:t>7/15/2025</a:t>
            </a:fld>
            <a:endParaRPr lang="en-US"/>
          </a:p>
        </p:txBody>
      </p:sp>
      <p:sp>
        <p:nvSpPr>
          <p:cNvPr id="5" name="Footer Placeholder 4">
            <a:extLst>
              <a:ext uri="{FF2B5EF4-FFF2-40B4-BE49-F238E27FC236}">
                <a16:creationId xmlns:a16="http://schemas.microsoft.com/office/drawing/2014/main" id="{65D09555-4819-FD1E-400F-B104CC60A9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9383F6D-6F5E-8CE0-4B3E-00A5C822B00E}"/>
              </a:ext>
            </a:extLst>
          </p:cNvPr>
          <p:cNvSpPr>
            <a:spLocks noGrp="1"/>
          </p:cNvSpPr>
          <p:nvPr>
            <p:ph type="sldNum" sz="quarter" idx="4"/>
          </p:nvPr>
        </p:nvSpPr>
        <p:spPr>
          <a:xfrm>
            <a:off x="9286875" y="6350000"/>
            <a:ext cx="2743200" cy="365125"/>
          </a:xfrm>
          <a:prstGeom prst="rect">
            <a:avLst/>
          </a:prstGeom>
        </p:spPr>
        <p:txBody>
          <a:bodyPr vert="horz" lIns="91440" tIns="45720" rIns="91440" bIns="45720" rtlCol="0" anchor="ctr"/>
          <a:lstStyle>
            <a:lvl1pPr algn="r">
              <a:defRPr sz="1600">
                <a:solidFill>
                  <a:schemeClr val="tx1">
                    <a:tint val="82000"/>
                  </a:schemeClr>
                </a:solidFill>
              </a:defRPr>
            </a:lvl1pPr>
          </a:lstStyle>
          <a:p>
            <a:fld id="{5AE48DDE-99B8-4AE1-A822-D5D33CFFC483}" type="slidenum">
              <a:rPr lang="en-US" smtClean="0"/>
              <a:pPr/>
              <a:t>‹#›</a:t>
            </a:fld>
            <a:endParaRPr lang="en-US"/>
          </a:p>
        </p:txBody>
      </p:sp>
      <p:sp>
        <p:nvSpPr>
          <p:cNvPr id="7" name="Rectangle 6">
            <a:extLst>
              <a:ext uri="{FF2B5EF4-FFF2-40B4-BE49-F238E27FC236}">
                <a16:creationId xmlns:a16="http://schemas.microsoft.com/office/drawing/2014/main" id="{2852EF46-FBDD-6B52-B3D7-826B714EDD47}"/>
              </a:ext>
            </a:extLst>
          </p:cNvPr>
          <p:cNvSpPr/>
          <p:nvPr userDrawn="1"/>
        </p:nvSpPr>
        <p:spPr>
          <a:xfrm>
            <a:off x="0" y="0"/>
            <a:ext cx="495300" cy="6858000"/>
          </a:xfrm>
          <a:prstGeom prst="rect">
            <a:avLst/>
          </a:prstGeom>
          <a:solidFill>
            <a:srgbClr val="C5050C"/>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Light" pitchFamily="2" charset="0"/>
            </a:endParaRPr>
          </a:p>
        </p:txBody>
      </p:sp>
    </p:spTree>
    <p:extLst>
      <p:ext uri="{BB962C8B-B14F-4D97-AF65-F5344CB8AC3E}">
        <p14:creationId xmlns:p14="http://schemas.microsoft.com/office/powerpoint/2010/main" val="2767789253"/>
      </p:ext>
    </p:extLst>
  </p:cSld>
  <p:clrMap bg1="lt1" tx1="dk1" bg2="lt2" tx2="dk2" accent1="accent1" accent2="accent2" accent3="accent3" accent4="accent4" accent5="accent5" accent6="accent6" hlink="hlink" folHlink="folHlink"/>
  <p:sldLayoutIdLst>
    <p:sldLayoutId id="2147483657" r:id="rId1"/>
    <p:sldLayoutId id="2147483656" r:id="rId2"/>
    <p:sldLayoutId id="2147483649" r:id="rId3"/>
    <p:sldLayoutId id="2147483650" r:id="rId4"/>
    <p:sldLayoutId id="2147483651" r:id="rId5"/>
    <p:sldLayoutId id="2147483652" r:id="rId6"/>
    <p:sldLayoutId id="2147483653" r:id="rId7"/>
    <p:sldLayoutId id="2147483654" r:id="rId8"/>
    <p:sldLayoutId id="2147483655"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8.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8.sv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8.sv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18.sv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18/10/relationships/comments" Target="../comments/modernComment_7FFE5B64_253DDA19.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22.sv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18.sv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18.sv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18.sv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18.sv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18.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18.sv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18.sv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22.sv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22.svg"/><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12.xml"/><Relationship Id="rId5" Type="http://schemas.openxmlformats.org/officeDocument/2006/relationships/image" Target="../media/image22.svg"/><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22.svg"/><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22.svg"/><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57.xml.rels><?xml version="1.0" encoding="UTF-8" standalone="yes"?>
<Relationships xmlns="http://schemas.openxmlformats.org/package/2006/relationships"><Relationship Id="rId8" Type="http://schemas.openxmlformats.org/officeDocument/2006/relationships/image" Target="../media/image68.svg"/><Relationship Id="rId3" Type="http://schemas.microsoft.com/office/2018/10/relationships/comments" Target="../comments/modernComment_7FFE5B97_74ED4A3C.xml"/><Relationship Id="rId7"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70.svg"/><Relationship Id="rId4" Type="http://schemas.openxmlformats.org/officeDocument/2006/relationships/image" Target="../media/image66.jpeg"/><Relationship Id="rId9"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18.svg"/><Relationship Id="rId4" Type="http://schemas.openxmlformats.org/officeDocument/2006/relationships/image" Target="../media/image17.png"/></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hyperlink" Target="https://hr.wisc.edu/hr-guides/#for-employees" TargetMode="Externa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29A8C4-6224-8C39-FCFD-8AA267449976}"/>
              </a:ext>
            </a:extLst>
          </p:cNvPr>
          <p:cNvSpPr>
            <a:spLocks noGrp="1"/>
          </p:cNvSpPr>
          <p:nvPr>
            <p:ph type="sldNum" sz="quarter" idx="12"/>
          </p:nvPr>
        </p:nvSpPr>
        <p:spPr/>
        <p:txBody>
          <a:bodyPr/>
          <a:lstStyle/>
          <a:p>
            <a:fld id="{5AE48DDE-99B8-4AE1-A822-D5D33CFFC483}" type="slidenum">
              <a:rPr lang="es-ES_tradnl" noProof="0" smtClean="0"/>
              <a:t>1</a:t>
            </a:fld>
            <a:endParaRPr lang="es-ES_tradnl" noProof="0" dirty="0"/>
          </a:p>
        </p:txBody>
      </p:sp>
      <p:sp>
        <p:nvSpPr>
          <p:cNvPr id="7" name="Title 1">
            <a:extLst>
              <a:ext uri="{FF2B5EF4-FFF2-40B4-BE49-F238E27FC236}">
                <a16:creationId xmlns:a16="http://schemas.microsoft.com/office/drawing/2014/main" id="{99BCB028-A242-8216-D713-CDF5DEF90BE1}"/>
              </a:ext>
            </a:extLst>
          </p:cNvPr>
          <p:cNvSpPr>
            <a:spLocks noGrp="1"/>
          </p:cNvSpPr>
          <p:nvPr>
            <p:ph type="title"/>
          </p:nvPr>
        </p:nvSpPr>
        <p:spPr>
          <a:xfrm>
            <a:off x="1623722" y="321458"/>
            <a:ext cx="8944555" cy="1063574"/>
          </a:xfrm>
        </p:spPr>
        <p:txBody>
          <a:bodyPr>
            <a:normAutofit fontScale="90000"/>
          </a:bodyPr>
          <a:lstStyle/>
          <a:p>
            <a:r>
              <a:rPr lang="en-US" dirty="0"/>
              <a:t>Instructions for Presenting this Slide Deck</a:t>
            </a:r>
          </a:p>
        </p:txBody>
      </p:sp>
      <p:sp>
        <p:nvSpPr>
          <p:cNvPr id="10" name="Content Placeholder 2">
            <a:extLst>
              <a:ext uri="{FF2B5EF4-FFF2-40B4-BE49-F238E27FC236}">
                <a16:creationId xmlns:a16="http://schemas.microsoft.com/office/drawing/2014/main" id="{E9374069-DF4D-968C-D069-62B355DDC381}"/>
              </a:ext>
            </a:extLst>
          </p:cNvPr>
          <p:cNvSpPr>
            <a:spLocks noGrp="1"/>
          </p:cNvSpPr>
          <p:nvPr>
            <p:ph idx="1"/>
          </p:nvPr>
        </p:nvSpPr>
        <p:spPr>
          <a:xfrm>
            <a:off x="1623722" y="1594022"/>
            <a:ext cx="9730077" cy="4942520"/>
          </a:xfrm>
        </p:spPr>
        <p:txBody>
          <a:bodyPr>
            <a:normAutofit fontScale="92500" lnSpcReduction="10000"/>
          </a:bodyPr>
          <a:lstStyle/>
          <a:p>
            <a:pPr marL="0" indent="0">
              <a:buNone/>
            </a:pPr>
            <a:r>
              <a:rPr lang="en-US" dirty="0"/>
              <a:t>In the facilitator guide, you will find:</a:t>
            </a:r>
          </a:p>
          <a:p>
            <a:r>
              <a:rPr lang="en-US" dirty="0"/>
              <a:t>A script that you can use to present the information in this slide deck.</a:t>
            </a:r>
          </a:p>
          <a:p>
            <a:r>
              <a:rPr lang="en-US" dirty="0"/>
              <a:t>Timing estimates for each section, </a:t>
            </a:r>
          </a:p>
          <a:p>
            <a:r>
              <a:rPr lang="en-US" dirty="0"/>
              <a:t>Timing for the engagement activities</a:t>
            </a:r>
          </a:p>
          <a:p>
            <a:r>
              <a:rPr lang="en-US" dirty="0"/>
              <a:t>Tips to make the engagement activities run smoothly.</a:t>
            </a:r>
          </a:p>
          <a:p>
            <a:endParaRPr lang="en-US" dirty="0"/>
          </a:p>
          <a:p>
            <a:pPr marL="0" indent="0">
              <a:buNone/>
            </a:pPr>
            <a:r>
              <a:rPr lang="en-US" dirty="0"/>
              <a:t>If your room has more than 30 people, some people will not be able to use a computer. </a:t>
            </a:r>
          </a:p>
          <a:p>
            <a:r>
              <a:rPr lang="en-US" dirty="0"/>
              <a:t>When you give employees time to log into Workday, you can ask people to move around to give access to computers if some people only want to use their phones.</a:t>
            </a:r>
          </a:p>
        </p:txBody>
      </p:sp>
    </p:spTree>
    <p:extLst>
      <p:ext uri="{BB962C8B-B14F-4D97-AF65-F5344CB8AC3E}">
        <p14:creationId xmlns:p14="http://schemas.microsoft.com/office/powerpoint/2010/main" val="1128936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E8B11-7E40-F9BA-6F6A-37C95E141A24}"/>
              </a:ext>
            </a:extLst>
          </p:cNvPr>
          <p:cNvSpPr>
            <a:spLocks noGrp="1"/>
          </p:cNvSpPr>
          <p:nvPr>
            <p:ph type="title"/>
          </p:nvPr>
        </p:nvSpPr>
        <p:spPr>
          <a:xfrm>
            <a:off x="990797" y="535066"/>
            <a:ext cx="8944555" cy="1063574"/>
          </a:xfrm>
        </p:spPr>
        <p:txBody>
          <a:bodyPr>
            <a:normAutofit/>
          </a:bodyPr>
          <a:lstStyle/>
          <a:p>
            <a:r>
              <a:rPr lang="es-ES_tradnl" b="1" noProof="0" dirty="0"/>
              <a:t>¿Qué puedo hacer en Workday?</a:t>
            </a:r>
          </a:p>
        </p:txBody>
      </p:sp>
      <p:sp>
        <p:nvSpPr>
          <p:cNvPr id="3" name="Content Placeholder 2">
            <a:extLst>
              <a:ext uri="{FF2B5EF4-FFF2-40B4-BE49-F238E27FC236}">
                <a16:creationId xmlns:a16="http://schemas.microsoft.com/office/drawing/2014/main" id="{8ACF4A4D-2754-345A-F568-5AC2CBB5712D}"/>
              </a:ext>
            </a:extLst>
          </p:cNvPr>
          <p:cNvSpPr>
            <a:spLocks noGrp="1"/>
          </p:cNvSpPr>
          <p:nvPr>
            <p:ph idx="1"/>
          </p:nvPr>
        </p:nvSpPr>
        <p:spPr>
          <a:xfrm>
            <a:off x="1067830" y="1838485"/>
            <a:ext cx="10115282" cy="4662289"/>
          </a:xfrm>
        </p:spPr>
        <p:txBody>
          <a:bodyPr vert="horz" lIns="91440" tIns="45720" rIns="91440" bIns="45720" rtlCol="0" anchor="t">
            <a:noAutofit/>
          </a:bodyPr>
          <a:lstStyle/>
          <a:p>
            <a:pPr>
              <a:lnSpc>
                <a:spcPct val="150000"/>
              </a:lnSpc>
              <a:spcBef>
                <a:spcPts val="0"/>
              </a:spcBef>
            </a:pPr>
            <a:r>
              <a:rPr lang="es-ES_tradnl" sz="3300" noProof="0" dirty="0"/>
              <a:t>Actualizar su información de contacto</a:t>
            </a:r>
          </a:p>
          <a:p>
            <a:pPr>
              <a:lnSpc>
                <a:spcPct val="150000"/>
              </a:lnSpc>
              <a:spcBef>
                <a:spcPts val="0"/>
              </a:spcBef>
            </a:pPr>
            <a:r>
              <a:rPr lang="es-ES_tradnl" sz="3300" noProof="0" dirty="0"/>
              <a:t>Actualizar su depósito directo</a:t>
            </a:r>
          </a:p>
          <a:p>
            <a:pPr>
              <a:lnSpc>
                <a:spcPct val="150000"/>
              </a:lnSpc>
              <a:spcBef>
                <a:spcPts val="0"/>
              </a:spcBef>
            </a:pPr>
            <a:r>
              <a:rPr lang="es-ES_tradnl" sz="3300" noProof="0" dirty="0"/>
              <a:t>Hacer sus elecciones de impuestos federales y estatales</a:t>
            </a:r>
          </a:p>
          <a:p>
            <a:pPr>
              <a:lnSpc>
                <a:spcPct val="150000"/>
              </a:lnSpc>
              <a:spcBef>
                <a:spcPts val="0"/>
              </a:spcBef>
            </a:pPr>
            <a:r>
              <a:rPr lang="es-ES_tradnl" sz="3300" noProof="0" dirty="0"/>
              <a:t>Ver e imprimir sus recibos de pago</a:t>
            </a:r>
          </a:p>
          <a:p>
            <a:pPr>
              <a:lnSpc>
                <a:spcPct val="150000"/>
              </a:lnSpc>
              <a:spcBef>
                <a:spcPts val="0"/>
              </a:spcBef>
            </a:pPr>
            <a:r>
              <a:rPr lang="es-ES_tradnl" sz="3300" noProof="0" dirty="0"/>
              <a:t>Ver su información de beneficios</a:t>
            </a:r>
          </a:p>
        </p:txBody>
      </p:sp>
      <p:sp>
        <p:nvSpPr>
          <p:cNvPr id="5" name="Slide Number Placeholder 4">
            <a:extLst>
              <a:ext uri="{FF2B5EF4-FFF2-40B4-BE49-F238E27FC236}">
                <a16:creationId xmlns:a16="http://schemas.microsoft.com/office/drawing/2014/main" id="{E529F7DA-53AC-FA97-EFA9-422501EA60F5}"/>
              </a:ext>
            </a:extLst>
          </p:cNvPr>
          <p:cNvSpPr>
            <a:spLocks noGrp="1"/>
          </p:cNvSpPr>
          <p:nvPr>
            <p:ph type="sldNum" sz="quarter" idx="12"/>
          </p:nvPr>
        </p:nvSpPr>
        <p:spPr/>
        <p:txBody>
          <a:bodyPr/>
          <a:lstStyle/>
          <a:p>
            <a:fld id="{5AE48DDE-99B8-4AE1-A822-D5D33CFFC483}" type="slidenum">
              <a:rPr lang="es-ES_tradnl" noProof="0" smtClean="0"/>
              <a:t>10</a:t>
            </a:fld>
            <a:endParaRPr lang="es-ES_tradnl" noProof="0" dirty="0"/>
          </a:p>
        </p:txBody>
      </p:sp>
      <p:pic>
        <p:nvPicPr>
          <p:cNvPr id="7" name="Picture 2" descr="Workday Introduces Agent System of Record for AI Workforce Management">
            <a:extLst>
              <a:ext uri="{FF2B5EF4-FFF2-40B4-BE49-F238E27FC236}">
                <a16:creationId xmlns:a16="http://schemas.microsoft.com/office/drawing/2014/main" id="{F2C4C284-33B1-44DF-B597-13A8D0BE7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2185" y="357225"/>
            <a:ext cx="1706827" cy="71084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18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D9C6-404D-8AA6-E539-530EB88B3A06}"/>
              </a:ext>
            </a:extLst>
          </p:cNvPr>
          <p:cNvSpPr>
            <a:spLocks noGrp="1"/>
          </p:cNvSpPr>
          <p:nvPr>
            <p:ph type="title"/>
          </p:nvPr>
        </p:nvSpPr>
        <p:spPr>
          <a:xfrm>
            <a:off x="1250288" y="621585"/>
            <a:ext cx="8944555" cy="1063574"/>
          </a:xfrm>
        </p:spPr>
        <p:txBody>
          <a:bodyPr/>
          <a:lstStyle/>
          <a:p>
            <a:r>
              <a:rPr lang="es-ES_tradnl" b="1" noProof="0" dirty="0"/>
              <a:t> Workday</a:t>
            </a:r>
          </a:p>
        </p:txBody>
      </p:sp>
      <p:sp>
        <p:nvSpPr>
          <p:cNvPr id="3" name="Content Placeholder 2">
            <a:extLst>
              <a:ext uri="{FF2B5EF4-FFF2-40B4-BE49-F238E27FC236}">
                <a16:creationId xmlns:a16="http://schemas.microsoft.com/office/drawing/2014/main" id="{7E3237B3-6A38-B4B1-8BE0-CF63001AC513}"/>
              </a:ext>
            </a:extLst>
          </p:cNvPr>
          <p:cNvSpPr>
            <a:spLocks noGrp="1"/>
          </p:cNvSpPr>
          <p:nvPr>
            <p:ph idx="1"/>
          </p:nvPr>
        </p:nvSpPr>
        <p:spPr>
          <a:xfrm>
            <a:off x="1385049" y="2164320"/>
            <a:ext cx="9016117" cy="3584838"/>
          </a:xfrm>
        </p:spPr>
        <p:txBody>
          <a:bodyPr vert="horz" lIns="91440" tIns="45720" rIns="91440" bIns="45720" rtlCol="0" anchor="t">
            <a:normAutofit fontScale="92500" lnSpcReduction="10000"/>
          </a:bodyPr>
          <a:lstStyle/>
          <a:p>
            <a:pPr marL="0" indent="0">
              <a:lnSpc>
                <a:spcPct val="150000"/>
              </a:lnSpc>
              <a:spcBef>
                <a:spcPts val="0"/>
              </a:spcBef>
              <a:buNone/>
            </a:pPr>
            <a:r>
              <a:rPr lang="es-ES_tradnl" sz="3300" noProof="0" dirty="0"/>
              <a:t>Usted puede:</a:t>
            </a:r>
          </a:p>
          <a:p>
            <a:pPr lvl="1">
              <a:lnSpc>
                <a:spcPct val="150000"/>
              </a:lnSpc>
              <a:spcBef>
                <a:spcPts val="0"/>
              </a:spcBef>
            </a:pPr>
            <a:r>
              <a:rPr lang="es-ES_tradnl" sz="3300" noProof="0" dirty="0"/>
              <a:t>usar la aplicación móvil</a:t>
            </a:r>
          </a:p>
          <a:p>
            <a:pPr lvl="1">
              <a:lnSpc>
                <a:spcPct val="150000"/>
              </a:lnSpc>
              <a:spcBef>
                <a:spcPts val="0"/>
              </a:spcBef>
            </a:pPr>
            <a:r>
              <a:rPr lang="es-ES_tradnl" sz="3300" noProof="0" dirty="0"/>
              <a:t>encontrar lo que necesita usando la barra de búsqueda</a:t>
            </a:r>
          </a:p>
          <a:p>
            <a:pPr lvl="1">
              <a:lnSpc>
                <a:spcPct val="150000"/>
              </a:lnSpc>
              <a:spcBef>
                <a:spcPts val="0"/>
              </a:spcBef>
            </a:pPr>
            <a:r>
              <a:rPr lang="es-ES_tradnl" sz="3300" noProof="0" dirty="0"/>
              <a:t>cambiar su información personal</a:t>
            </a:r>
          </a:p>
          <a:p>
            <a:endParaRPr lang="es-ES_tradnl" noProof="0" dirty="0"/>
          </a:p>
          <a:p>
            <a:endParaRPr lang="es-ES_tradnl" noProof="0" dirty="0"/>
          </a:p>
        </p:txBody>
      </p:sp>
      <p:sp>
        <p:nvSpPr>
          <p:cNvPr id="6" name="Slide Number Placeholder 5">
            <a:extLst>
              <a:ext uri="{FF2B5EF4-FFF2-40B4-BE49-F238E27FC236}">
                <a16:creationId xmlns:a16="http://schemas.microsoft.com/office/drawing/2014/main" id="{C4D4BABA-AF97-AE75-937A-FBC51239AB39}"/>
              </a:ext>
            </a:extLst>
          </p:cNvPr>
          <p:cNvSpPr>
            <a:spLocks noGrp="1"/>
          </p:cNvSpPr>
          <p:nvPr>
            <p:ph type="sldNum" sz="quarter" idx="12"/>
          </p:nvPr>
        </p:nvSpPr>
        <p:spPr/>
        <p:txBody>
          <a:bodyPr/>
          <a:lstStyle/>
          <a:p>
            <a:fld id="{5AE48DDE-99B8-4AE1-A822-D5D33CFFC483}" type="slidenum">
              <a:rPr lang="es-ES_tradnl" noProof="0" smtClean="0"/>
              <a:t>11</a:t>
            </a:fld>
            <a:endParaRPr lang="es-ES_tradnl" noProof="0" dirty="0"/>
          </a:p>
        </p:txBody>
      </p:sp>
      <p:pic>
        <p:nvPicPr>
          <p:cNvPr id="7" name="Picture 2" descr="Workday Introduces Agent System of Record for AI Workforce Management">
            <a:extLst>
              <a:ext uri="{FF2B5EF4-FFF2-40B4-BE49-F238E27FC236}">
                <a16:creationId xmlns:a16="http://schemas.microsoft.com/office/drawing/2014/main" id="{3801B743-2207-17BE-DBB5-D6AB5F530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2185" y="357225"/>
            <a:ext cx="1706827" cy="71084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473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408D-BEF9-DBB2-D625-F7AE0680A165}"/>
              </a:ext>
            </a:extLst>
          </p:cNvPr>
          <p:cNvSpPr>
            <a:spLocks noGrp="1"/>
          </p:cNvSpPr>
          <p:nvPr>
            <p:ph type="title"/>
          </p:nvPr>
        </p:nvSpPr>
        <p:spPr>
          <a:xfrm>
            <a:off x="4988780" y="807057"/>
            <a:ext cx="7203220" cy="1600200"/>
          </a:xfrm>
        </p:spPr>
        <p:txBody>
          <a:bodyPr>
            <a:normAutofit/>
          </a:bodyPr>
          <a:lstStyle/>
          <a:p>
            <a:pPr algn="ctr"/>
            <a:r>
              <a:rPr lang="es-ES_tradnl" sz="5200" noProof="0" dirty="0">
                <a:latin typeface="Red Hat Display"/>
              </a:rPr>
              <a:t>Iniciar sesión en Workday</a:t>
            </a:r>
            <a:endParaRPr lang="es-ES_tradnl" sz="5200" noProof="0" dirty="0"/>
          </a:p>
        </p:txBody>
      </p:sp>
      <p:sp>
        <p:nvSpPr>
          <p:cNvPr id="4" name="Content Placeholder 3">
            <a:extLst>
              <a:ext uri="{FF2B5EF4-FFF2-40B4-BE49-F238E27FC236}">
                <a16:creationId xmlns:a16="http://schemas.microsoft.com/office/drawing/2014/main" id="{297029E3-ED2A-64A7-813C-E35002631B79}"/>
              </a:ext>
            </a:extLst>
          </p:cNvPr>
          <p:cNvSpPr>
            <a:spLocks noGrp="1"/>
          </p:cNvSpPr>
          <p:nvPr>
            <p:ph idx="1"/>
          </p:nvPr>
        </p:nvSpPr>
        <p:spPr>
          <a:xfrm>
            <a:off x="4988780" y="3118898"/>
            <a:ext cx="6365020" cy="1600199"/>
          </a:xfrm>
        </p:spPr>
        <p:txBody>
          <a:bodyPr>
            <a:normAutofit/>
          </a:bodyPr>
          <a:lstStyle/>
          <a:p>
            <a:r>
              <a:rPr lang="es-ES_tradnl" noProof="0" dirty="0"/>
              <a:t>Aplicación móvil de Workday</a:t>
            </a:r>
          </a:p>
          <a:p>
            <a:r>
              <a:rPr lang="es-ES_tradnl" noProof="0" dirty="0"/>
              <a:t>Sitio web de Workday</a:t>
            </a:r>
          </a:p>
          <a:p>
            <a:endParaRPr lang="es-ES_tradnl" noProof="0" dirty="0"/>
          </a:p>
        </p:txBody>
      </p:sp>
      <p:sp>
        <p:nvSpPr>
          <p:cNvPr id="5" name="Slide Number Placeholder 4">
            <a:extLst>
              <a:ext uri="{FF2B5EF4-FFF2-40B4-BE49-F238E27FC236}">
                <a16:creationId xmlns:a16="http://schemas.microsoft.com/office/drawing/2014/main" id="{206FEAF3-16D2-41C6-A1AA-F54CD1455BC5}"/>
              </a:ext>
            </a:extLst>
          </p:cNvPr>
          <p:cNvSpPr>
            <a:spLocks noGrp="1"/>
          </p:cNvSpPr>
          <p:nvPr>
            <p:ph type="sldNum" sz="quarter" idx="12"/>
          </p:nvPr>
        </p:nvSpPr>
        <p:spPr/>
        <p:txBody>
          <a:bodyPr/>
          <a:lstStyle/>
          <a:p>
            <a:fld id="{A49DFD55-3C28-40EF-9E31-A92D2E4017FF}" type="slidenum">
              <a:rPr lang="es-ES_tradnl" noProof="0" smtClean="0"/>
              <a:pPr/>
              <a:t>12</a:t>
            </a:fld>
            <a:endParaRPr lang="es-ES_tradnl" noProof="0" dirty="0"/>
          </a:p>
        </p:txBody>
      </p:sp>
      <p:pic>
        <p:nvPicPr>
          <p:cNvPr id="8" name="Picture 2" descr="Workday Introduces Agent System of Record for AI Workforce Management">
            <a:extLst>
              <a:ext uri="{FF2B5EF4-FFF2-40B4-BE49-F238E27FC236}">
                <a16:creationId xmlns:a16="http://schemas.microsoft.com/office/drawing/2014/main" id="{D087CDC1-9765-BFF5-698D-A5E413794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442" y="4683419"/>
            <a:ext cx="3513505" cy="150971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636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AA75B-4004-F61A-2348-11754493CDA0}"/>
              </a:ext>
            </a:extLst>
          </p:cNvPr>
          <p:cNvSpPr>
            <a:spLocks noGrp="1"/>
          </p:cNvSpPr>
          <p:nvPr>
            <p:ph type="title"/>
          </p:nvPr>
        </p:nvSpPr>
        <p:spPr>
          <a:xfrm>
            <a:off x="1069715" y="298969"/>
            <a:ext cx="8944555" cy="1063574"/>
          </a:xfrm>
        </p:spPr>
        <p:txBody>
          <a:bodyPr>
            <a:normAutofit/>
          </a:bodyPr>
          <a:lstStyle/>
          <a:p>
            <a:r>
              <a:rPr lang="es-ES_tradnl" noProof="0" dirty="0"/>
              <a:t>Lo que necesita</a:t>
            </a:r>
          </a:p>
        </p:txBody>
      </p:sp>
      <p:sp>
        <p:nvSpPr>
          <p:cNvPr id="12" name="Content Placeholder 1">
            <a:extLst>
              <a:ext uri="{FF2B5EF4-FFF2-40B4-BE49-F238E27FC236}">
                <a16:creationId xmlns:a16="http://schemas.microsoft.com/office/drawing/2014/main" id="{3374D19D-48A4-FDA3-EB40-079F8AA26DBD}"/>
              </a:ext>
            </a:extLst>
          </p:cNvPr>
          <p:cNvSpPr txBox="1">
            <a:spLocks/>
          </p:cNvSpPr>
          <p:nvPr/>
        </p:nvSpPr>
        <p:spPr>
          <a:xfrm>
            <a:off x="1798135" y="1454880"/>
            <a:ext cx="9557050" cy="43119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ES_tradnl" noProof="0" dirty="0">
              <a:latin typeface="Red Hat Text"/>
            </a:endParaRPr>
          </a:p>
          <a:p>
            <a:pPr marL="0" indent="0">
              <a:buNone/>
            </a:pPr>
            <a:endParaRPr lang="es-ES_tradnl" noProof="0" dirty="0">
              <a:latin typeface="Red Hat Text"/>
            </a:endParaRPr>
          </a:p>
          <a:p>
            <a:pPr lvl="1"/>
            <a:r>
              <a:rPr lang="es-ES_tradnl" sz="2800" noProof="0" dirty="0">
                <a:latin typeface="Red Hat Text"/>
              </a:rPr>
              <a:t>Computadora o teléfono inteligente (</a:t>
            </a:r>
            <a:r>
              <a:rPr lang="es-ES_tradnl" sz="2800" i="1" noProof="0" dirty="0">
                <a:latin typeface="Red Hat Text"/>
              </a:rPr>
              <a:t>smartphone</a:t>
            </a:r>
            <a:r>
              <a:rPr lang="es-ES_tradnl" sz="2800" noProof="0" dirty="0">
                <a:latin typeface="Red Hat Text"/>
              </a:rPr>
              <a:t>)</a:t>
            </a:r>
          </a:p>
          <a:p>
            <a:pPr lvl="1"/>
            <a:endParaRPr lang="es-ES_tradnl" sz="2800" noProof="0" dirty="0">
              <a:latin typeface="Red Hat Text"/>
            </a:endParaRPr>
          </a:p>
          <a:p>
            <a:pPr lvl="1"/>
            <a:endParaRPr lang="es-ES_tradnl" sz="2800" noProof="0" dirty="0">
              <a:latin typeface="Red Hat Text"/>
            </a:endParaRPr>
          </a:p>
          <a:p>
            <a:pPr lvl="1"/>
            <a:r>
              <a:rPr lang="es-ES_tradnl" sz="2800" noProof="0" dirty="0" err="1">
                <a:latin typeface="Red Hat Text"/>
              </a:rPr>
              <a:t>NetID</a:t>
            </a:r>
            <a:r>
              <a:rPr lang="es-ES_tradnl" sz="2800" noProof="0" dirty="0">
                <a:latin typeface="Red Hat Text"/>
              </a:rPr>
              <a:t> y contraseña personales</a:t>
            </a:r>
          </a:p>
          <a:p>
            <a:pPr lvl="1"/>
            <a:endParaRPr lang="es-ES_tradnl" sz="2800" noProof="0" dirty="0">
              <a:latin typeface="Red Hat Text"/>
            </a:endParaRPr>
          </a:p>
          <a:p>
            <a:pPr lvl="1"/>
            <a:endParaRPr lang="es-ES_tradnl" sz="2800" noProof="0" dirty="0">
              <a:latin typeface="Red Hat Text"/>
            </a:endParaRPr>
          </a:p>
          <a:p>
            <a:pPr lvl="1"/>
            <a:r>
              <a:rPr lang="es-ES_tradnl" sz="2800" noProof="0" dirty="0">
                <a:latin typeface="Red Hat Text"/>
              </a:rPr>
              <a:t>Teléfono inteligente o dispositivo </a:t>
            </a:r>
            <a:r>
              <a:rPr lang="es-ES_tradnl" sz="2800" noProof="0" dirty="0" err="1">
                <a:latin typeface="Red Hat Text"/>
              </a:rPr>
              <a:t>Duo</a:t>
            </a:r>
            <a:r>
              <a:rPr lang="es-ES_tradnl" sz="2800" noProof="0" dirty="0">
                <a:latin typeface="Red Hat Text"/>
              </a:rPr>
              <a:t> (</a:t>
            </a:r>
            <a:r>
              <a:rPr lang="es-ES_tradnl" sz="2800" i="1" noProof="0" dirty="0" err="1">
                <a:latin typeface="Red Hat Text"/>
              </a:rPr>
              <a:t>Duo</a:t>
            </a:r>
            <a:r>
              <a:rPr lang="es-ES_tradnl" sz="2800" i="1" noProof="0" dirty="0">
                <a:latin typeface="Red Hat Text"/>
              </a:rPr>
              <a:t> </a:t>
            </a:r>
            <a:r>
              <a:rPr lang="es-ES_tradnl" sz="2800" i="1" noProof="0" dirty="0" err="1">
                <a:latin typeface="Red Hat Text"/>
              </a:rPr>
              <a:t>Device</a:t>
            </a:r>
            <a:r>
              <a:rPr lang="es-ES_tradnl" sz="2800" noProof="0" dirty="0">
                <a:latin typeface="Red Hat Text"/>
              </a:rPr>
              <a:t>)</a:t>
            </a:r>
          </a:p>
        </p:txBody>
      </p:sp>
      <p:sp>
        <p:nvSpPr>
          <p:cNvPr id="13" name="Slide Number Placeholder 12">
            <a:extLst>
              <a:ext uri="{FF2B5EF4-FFF2-40B4-BE49-F238E27FC236}">
                <a16:creationId xmlns:a16="http://schemas.microsoft.com/office/drawing/2014/main" id="{AFB5BEC0-8E6F-5FA9-1560-0CF4CA8CB1A4}"/>
              </a:ext>
            </a:extLst>
          </p:cNvPr>
          <p:cNvSpPr>
            <a:spLocks noGrp="1"/>
          </p:cNvSpPr>
          <p:nvPr>
            <p:ph type="sldNum" sz="quarter" idx="12"/>
          </p:nvPr>
        </p:nvSpPr>
        <p:spPr/>
        <p:txBody>
          <a:bodyPr/>
          <a:lstStyle/>
          <a:p>
            <a:fld id="{5AE48DDE-99B8-4AE1-A822-D5D33CFFC483}" type="slidenum">
              <a:rPr lang="es-ES_tradnl" noProof="0" smtClean="0"/>
              <a:t>13</a:t>
            </a:fld>
            <a:endParaRPr lang="es-ES_tradnl" noProof="0" dirty="0"/>
          </a:p>
        </p:txBody>
      </p:sp>
      <p:pic>
        <p:nvPicPr>
          <p:cNvPr id="5" name="Graphic 4" descr="Smart Phone with solid fill">
            <a:extLst>
              <a:ext uri="{FF2B5EF4-FFF2-40B4-BE49-F238E27FC236}">
                <a16:creationId xmlns:a16="http://schemas.microsoft.com/office/drawing/2014/main" id="{17B23D11-71B7-8E70-2E9F-3AA35BEA7E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1844" y="4861109"/>
            <a:ext cx="914400" cy="914400"/>
          </a:xfrm>
          <a:prstGeom prst="rect">
            <a:avLst/>
          </a:prstGeom>
        </p:spPr>
      </p:pic>
      <p:pic>
        <p:nvPicPr>
          <p:cNvPr id="7" name="Graphic 6" descr="Employee badge with solid fill">
            <a:extLst>
              <a:ext uri="{FF2B5EF4-FFF2-40B4-BE49-F238E27FC236}">
                <a16:creationId xmlns:a16="http://schemas.microsoft.com/office/drawing/2014/main" id="{A88E1FC9-1A92-3C1E-9631-FFDBFBB8E4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6408" y="3489509"/>
            <a:ext cx="914400" cy="914400"/>
          </a:xfrm>
          <a:prstGeom prst="rect">
            <a:avLst/>
          </a:prstGeom>
        </p:spPr>
      </p:pic>
      <p:pic>
        <p:nvPicPr>
          <p:cNvPr id="10" name="Graphic 9" descr="Laptop with solid fill">
            <a:extLst>
              <a:ext uri="{FF2B5EF4-FFF2-40B4-BE49-F238E27FC236}">
                <a16:creationId xmlns:a16="http://schemas.microsoft.com/office/drawing/2014/main" id="{2F6F9FD5-8C46-0FD7-D58C-2176A8D429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63330" y="2117909"/>
            <a:ext cx="914400" cy="914400"/>
          </a:xfrm>
          <a:prstGeom prst="rect">
            <a:avLst/>
          </a:prstGeom>
        </p:spPr>
      </p:pic>
      <p:pic>
        <p:nvPicPr>
          <p:cNvPr id="6" name="Picture 2" descr="Workday Introduces Agent System of Record for AI Workforce Management">
            <a:extLst>
              <a:ext uri="{FF2B5EF4-FFF2-40B4-BE49-F238E27FC236}">
                <a16:creationId xmlns:a16="http://schemas.microsoft.com/office/drawing/2014/main" id="{7A65797D-833D-AC7E-BCD9-4012AB5EDA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82185" y="357225"/>
            <a:ext cx="1706827" cy="71084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811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069BC5-C4CD-4730-A94C-B70B06DFF816}"/>
              </a:ext>
            </a:extLst>
          </p:cNvPr>
          <p:cNvSpPr>
            <a:spLocks noGrp="1"/>
          </p:cNvSpPr>
          <p:nvPr>
            <p:ph type="title"/>
          </p:nvPr>
        </p:nvSpPr>
        <p:spPr>
          <a:xfrm>
            <a:off x="694235" y="444293"/>
            <a:ext cx="9770565" cy="1063574"/>
          </a:xfrm>
          <a:prstGeom prst="rect">
            <a:avLst/>
          </a:prstGeom>
        </p:spPr>
        <p:txBody>
          <a:bodyPr>
            <a:normAutofit fontScale="90000"/>
          </a:bodyPr>
          <a:lstStyle/>
          <a:p>
            <a:r>
              <a:rPr lang="es-ES_tradnl" sz="4400" b="1" noProof="0" dirty="0"/>
              <a:t>Instalar la aplicación móvil de Workday</a:t>
            </a:r>
          </a:p>
        </p:txBody>
      </p:sp>
      <p:sp>
        <p:nvSpPr>
          <p:cNvPr id="2" name="Content Placeholder 1">
            <a:extLst>
              <a:ext uri="{FF2B5EF4-FFF2-40B4-BE49-F238E27FC236}">
                <a16:creationId xmlns:a16="http://schemas.microsoft.com/office/drawing/2014/main" id="{24E60EB3-5FD1-4F37-B080-8DCD8C5AE3ED}"/>
              </a:ext>
            </a:extLst>
          </p:cNvPr>
          <p:cNvSpPr>
            <a:spLocks noGrp="1"/>
          </p:cNvSpPr>
          <p:nvPr>
            <p:ph idx="1"/>
          </p:nvPr>
        </p:nvSpPr>
        <p:spPr>
          <a:xfrm>
            <a:off x="3424334" y="2024292"/>
            <a:ext cx="8313237" cy="3809281"/>
          </a:xfrm>
          <a:prstGeom prst="rect">
            <a:avLst/>
          </a:prstGeom>
        </p:spPr>
        <p:txBody>
          <a:bodyPr vert="horz" lIns="91440" tIns="45720" rIns="91440" bIns="45720" rtlCol="0" anchor="t">
            <a:normAutofit fontScale="92500"/>
          </a:bodyPr>
          <a:lstStyle/>
          <a:p>
            <a:pPr marL="0" indent="0">
              <a:lnSpc>
                <a:spcPct val="150000"/>
              </a:lnSpc>
              <a:spcBef>
                <a:spcPts val="0"/>
              </a:spcBef>
              <a:buNone/>
            </a:pPr>
            <a:r>
              <a:rPr lang="es-ES_tradnl" sz="3300" noProof="0" dirty="0"/>
              <a:t>En su teléfono:</a:t>
            </a:r>
          </a:p>
          <a:p>
            <a:pPr marL="514350" indent="-514350">
              <a:lnSpc>
                <a:spcPct val="150000"/>
              </a:lnSpc>
              <a:spcBef>
                <a:spcPts val="0"/>
              </a:spcBef>
              <a:buAutoNum type="arabicPeriod"/>
            </a:pPr>
            <a:r>
              <a:rPr lang="es-ES_tradnl" noProof="0" dirty="0"/>
              <a:t>Vaya a la </a:t>
            </a:r>
            <a:r>
              <a:rPr lang="es-ES_tradnl" b="1" i="1" noProof="0" dirty="0"/>
              <a:t>Apple App Store </a:t>
            </a:r>
            <a:r>
              <a:rPr lang="es-ES_tradnl" noProof="0" dirty="0"/>
              <a:t>o </a:t>
            </a:r>
            <a:r>
              <a:rPr lang="es-ES_tradnl" b="1" i="1" noProof="0" dirty="0"/>
              <a:t>Google Play Store</a:t>
            </a:r>
          </a:p>
          <a:p>
            <a:pPr marL="514350" indent="-514350">
              <a:lnSpc>
                <a:spcPct val="150000"/>
              </a:lnSpc>
              <a:spcBef>
                <a:spcPts val="0"/>
              </a:spcBef>
              <a:buAutoNum type="arabicPeriod"/>
            </a:pPr>
            <a:r>
              <a:rPr lang="es-ES_tradnl" noProof="0" dirty="0"/>
              <a:t>Busque y seleccione </a:t>
            </a:r>
            <a:r>
              <a:rPr lang="es-ES_tradnl" b="1" noProof="0" dirty="0"/>
              <a:t>Workday</a:t>
            </a:r>
            <a:r>
              <a:rPr lang="es-ES_tradnl" noProof="0" dirty="0"/>
              <a:t> </a:t>
            </a:r>
          </a:p>
          <a:p>
            <a:pPr marL="514350" indent="-514350">
              <a:lnSpc>
                <a:spcPct val="150000"/>
              </a:lnSpc>
              <a:spcBef>
                <a:spcPts val="0"/>
              </a:spcBef>
              <a:buAutoNum type="arabicPeriod"/>
            </a:pPr>
            <a:r>
              <a:rPr lang="es-ES_tradnl" noProof="0" dirty="0"/>
              <a:t>Seleccione </a:t>
            </a:r>
            <a:r>
              <a:rPr lang="es-ES_tradnl" b="1" i="1" noProof="0" dirty="0" err="1"/>
              <a:t>Install</a:t>
            </a:r>
            <a:r>
              <a:rPr lang="es-ES_tradnl" b="1" noProof="0" dirty="0"/>
              <a:t> </a:t>
            </a:r>
            <a:r>
              <a:rPr lang="es-ES_tradnl" noProof="0" dirty="0"/>
              <a:t>(Instalar) o</a:t>
            </a:r>
            <a:r>
              <a:rPr lang="es-ES_tradnl" b="1" noProof="0" dirty="0"/>
              <a:t> </a:t>
            </a:r>
            <a:r>
              <a:rPr lang="es-ES_tradnl" b="1" i="1" noProof="0" dirty="0" err="1"/>
              <a:t>Get</a:t>
            </a:r>
            <a:r>
              <a:rPr lang="es-ES_tradnl" b="1" noProof="0" dirty="0"/>
              <a:t> </a:t>
            </a:r>
            <a:r>
              <a:rPr lang="es-ES_tradnl" noProof="0" dirty="0"/>
              <a:t>(Obtener)</a:t>
            </a:r>
            <a:endParaRPr lang="es-ES_tradnl" b="1" noProof="0" dirty="0"/>
          </a:p>
          <a:p>
            <a:pPr marL="514350" indent="-514350">
              <a:lnSpc>
                <a:spcPct val="150000"/>
              </a:lnSpc>
              <a:spcBef>
                <a:spcPts val="0"/>
              </a:spcBef>
              <a:buAutoNum type="arabicPeriod"/>
            </a:pPr>
            <a:r>
              <a:rPr lang="es-ES_tradnl" noProof="0" dirty="0"/>
              <a:t>Acepte los permisos de la aplicación, si es necesario</a:t>
            </a:r>
          </a:p>
        </p:txBody>
      </p:sp>
      <p:sp>
        <p:nvSpPr>
          <p:cNvPr id="9" name="Slide Number Placeholder 8">
            <a:extLst>
              <a:ext uri="{FF2B5EF4-FFF2-40B4-BE49-F238E27FC236}">
                <a16:creationId xmlns:a16="http://schemas.microsoft.com/office/drawing/2014/main" id="{C74FAFA5-4E77-4DA5-5B69-D0B179669C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2C9FB-08C9-7E45-9359-AB2284BB78B4}" type="slidenum">
              <a:rPr kumimoji="0" lang="es-ES_tradnl" sz="1200" b="0" i="0" u="none" strike="noStrike" kern="1200" cap="none" spc="0" normalizeH="0" baseline="0" noProof="0" smtClean="0">
                <a:ln>
                  <a:noFill/>
                </a:ln>
                <a:solidFill>
                  <a:srgbClr val="FFFFFF">
                    <a:lumMod val="50000"/>
                  </a:srgbClr>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ES_tradnl" sz="1200" b="0" i="0" u="none" strike="noStrike" kern="1200" cap="none" spc="0" normalizeH="0" baseline="0" noProof="0" dirty="0">
              <a:ln>
                <a:noFill/>
              </a:ln>
              <a:solidFill>
                <a:srgbClr val="FFFFFF">
                  <a:lumMod val="50000"/>
                </a:srgbClr>
              </a:solidFill>
              <a:effectLst/>
              <a:uLnTx/>
              <a:uFillTx/>
              <a:latin typeface="Montserrat" pitchFamily="2" charset="77"/>
              <a:ea typeface="+mn-ea"/>
              <a:cs typeface="+mn-cs"/>
            </a:endParaRPr>
          </a:p>
        </p:txBody>
      </p:sp>
      <p:pic>
        <p:nvPicPr>
          <p:cNvPr id="1028" name="Picture 4" descr="Preparing for the App Store &amp; Google Play Store Lesson | Uxcel">
            <a:extLst>
              <a:ext uri="{FF2B5EF4-FFF2-40B4-BE49-F238E27FC236}">
                <a16:creationId xmlns:a16="http://schemas.microsoft.com/office/drawing/2014/main" id="{CE898B01-8DA4-987D-8A18-8C653B48A0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01" t="17846" r="10536" b="18600"/>
          <a:stretch/>
        </p:blipFill>
        <p:spPr bwMode="auto">
          <a:xfrm>
            <a:off x="694235" y="2347748"/>
            <a:ext cx="2730099" cy="141824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Graphic 4" descr="Smart Phone with solid fill">
            <a:extLst>
              <a:ext uri="{FF2B5EF4-FFF2-40B4-BE49-F238E27FC236}">
                <a16:creationId xmlns:a16="http://schemas.microsoft.com/office/drawing/2014/main" id="{E8347EB6-182C-6225-0995-87B2765D95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pic>
        <p:nvPicPr>
          <p:cNvPr id="4" name="Picture 3" descr="A blue square with white and orange w in it&#10;&#10;AI-generated content may be incorrect.">
            <a:extLst>
              <a:ext uri="{FF2B5EF4-FFF2-40B4-BE49-F238E27FC236}">
                <a16:creationId xmlns:a16="http://schemas.microsoft.com/office/drawing/2014/main" id="{475EA43E-2FD7-523B-4329-921FCB27758F}"/>
              </a:ext>
            </a:extLst>
          </p:cNvPr>
          <p:cNvPicPr>
            <a:picLocks noChangeAspect="1"/>
          </p:cNvPicPr>
          <p:nvPr/>
        </p:nvPicPr>
        <p:blipFill>
          <a:blip r:embed="rId6"/>
          <a:stretch>
            <a:fillRect/>
          </a:stretch>
        </p:blipFill>
        <p:spPr>
          <a:xfrm>
            <a:off x="1424220" y="3928933"/>
            <a:ext cx="1270128" cy="1278213"/>
          </a:xfrm>
          <a:prstGeom prst="rect">
            <a:avLst/>
          </a:prstGeom>
          <a:ln>
            <a:solidFill>
              <a:schemeClr val="bg1"/>
            </a:solidFill>
          </a:ln>
        </p:spPr>
      </p:pic>
    </p:spTree>
    <p:extLst>
      <p:ext uri="{BB962C8B-B14F-4D97-AF65-F5344CB8AC3E}">
        <p14:creationId xmlns:p14="http://schemas.microsoft.com/office/powerpoint/2010/main" val="2246046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A3BF2-BFB2-6BE8-1293-B1791F924047}"/>
              </a:ext>
            </a:extLst>
          </p:cNvPr>
          <p:cNvSpPr>
            <a:spLocks noGrp="1"/>
          </p:cNvSpPr>
          <p:nvPr>
            <p:ph type="title"/>
          </p:nvPr>
        </p:nvSpPr>
        <p:spPr>
          <a:xfrm>
            <a:off x="772004" y="427746"/>
            <a:ext cx="10299924" cy="1063574"/>
          </a:xfrm>
        </p:spPr>
        <p:txBody>
          <a:bodyPr anchor="ctr">
            <a:normAutofit fontScale="90000"/>
          </a:bodyPr>
          <a:lstStyle/>
          <a:p>
            <a:pPr algn="ctr"/>
            <a:r>
              <a:rPr lang="es-ES_tradnl" sz="4400" b="1" noProof="0" dirty="0"/>
              <a:t>Iniciar sesión en la aplicación móvil de Workday</a:t>
            </a:r>
            <a:endParaRPr lang="es-ES_tradnl" b="1" noProof="0" dirty="0"/>
          </a:p>
        </p:txBody>
      </p:sp>
      <p:sp>
        <p:nvSpPr>
          <p:cNvPr id="3" name="Text Placeholder 2">
            <a:extLst>
              <a:ext uri="{FF2B5EF4-FFF2-40B4-BE49-F238E27FC236}">
                <a16:creationId xmlns:a16="http://schemas.microsoft.com/office/drawing/2014/main" id="{52740252-ACA3-8110-F6C2-F87FE953D83F}"/>
              </a:ext>
            </a:extLst>
          </p:cNvPr>
          <p:cNvSpPr>
            <a:spLocks noGrp="1"/>
          </p:cNvSpPr>
          <p:nvPr>
            <p:ph sz="half" idx="1"/>
          </p:nvPr>
        </p:nvSpPr>
        <p:spPr>
          <a:xfrm>
            <a:off x="930876" y="1902047"/>
            <a:ext cx="11096641" cy="4505339"/>
          </a:xfrm>
        </p:spPr>
        <p:txBody>
          <a:bodyPr vert="horz" lIns="91440" tIns="45720" rIns="91440" bIns="45720" rtlCol="0" anchor="t">
            <a:normAutofit/>
          </a:bodyPr>
          <a:lstStyle/>
          <a:p>
            <a:pPr marL="514350" indent="-514350">
              <a:lnSpc>
                <a:spcPct val="150000"/>
              </a:lnSpc>
              <a:spcBef>
                <a:spcPts val="0"/>
              </a:spcBef>
              <a:buFont typeface="+mj-lt"/>
              <a:buAutoNum type="arabicPeriod"/>
            </a:pPr>
            <a:r>
              <a:rPr lang="es-ES_tradnl" noProof="0" dirty="0"/>
              <a:t>Abra la </a:t>
            </a:r>
            <a:r>
              <a:rPr lang="es-ES_tradnl" b="1" noProof="0" dirty="0"/>
              <a:t>aplicación móvil de Workday</a:t>
            </a:r>
          </a:p>
          <a:p>
            <a:pPr marL="514350" indent="-514350">
              <a:lnSpc>
                <a:spcPct val="150000"/>
              </a:lnSpc>
              <a:spcBef>
                <a:spcPts val="0"/>
              </a:spcBef>
              <a:buFont typeface="+mj-lt"/>
              <a:buAutoNum type="arabicPeriod"/>
            </a:pPr>
            <a:r>
              <a:rPr lang="es-ES_tradnl" noProof="0" dirty="0"/>
              <a:t>Toque </a:t>
            </a:r>
            <a:r>
              <a:rPr lang="es-ES_tradnl" b="1" i="1" noProof="0" dirty="0"/>
              <a:t>Log in </a:t>
            </a:r>
            <a:r>
              <a:rPr lang="es-ES_tradnl" noProof="0" dirty="0"/>
              <a:t>(Iniciar sesión)</a:t>
            </a:r>
          </a:p>
          <a:p>
            <a:pPr marL="514350" indent="-514350">
              <a:lnSpc>
                <a:spcPct val="150000"/>
              </a:lnSpc>
              <a:spcBef>
                <a:spcPts val="0"/>
              </a:spcBef>
              <a:buFont typeface="+mj-lt"/>
              <a:buAutoNum type="arabicPeriod"/>
            </a:pPr>
            <a:r>
              <a:rPr lang="es-ES_tradnl" b="0" i="0" noProof="0" dirty="0">
                <a:solidFill>
                  <a:srgbClr val="333333"/>
                </a:solidFill>
                <a:effectLst/>
              </a:rPr>
              <a:t>Ingrese </a:t>
            </a:r>
            <a:r>
              <a:rPr lang="es-ES_tradnl" dirty="0">
                <a:solidFill>
                  <a:srgbClr val="333333"/>
                </a:solidFill>
              </a:rPr>
              <a:t>el</a:t>
            </a:r>
            <a:r>
              <a:rPr lang="es-ES_tradnl" b="0" i="0" noProof="0" dirty="0">
                <a:solidFill>
                  <a:srgbClr val="333333"/>
                </a:solidFill>
                <a:effectLst/>
              </a:rPr>
              <a:t> </a:t>
            </a:r>
            <a:r>
              <a:rPr lang="es-ES_tradnl" b="1" i="0" noProof="0" dirty="0">
                <a:solidFill>
                  <a:srgbClr val="333333"/>
                </a:solidFill>
                <a:effectLst/>
              </a:rPr>
              <a:t>ID de organización </a:t>
            </a:r>
            <a:r>
              <a:rPr lang="es-ES_tradnl" b="0" i="0" noProof="0" dirty="0">
                <a:solidFill>
                  <a:srgbClr val="333333"/>
                </a:solidFill>
                <a:effectLst/>
              </a:rPr>
              <a:t>(</a:t>
            </a:r>
            <a:r>
              <a:rPr lang="es-ES_tradnl" i="1" noProof="0" dirty="0" err="1">
                <a:solidFill>
                  <a:srgbClr val="333333"/>
                </a:solidFill>
                <a:effectLst/>
              </a:rPr>
              <a:t>Your</a:t>
            </a:r>
            <a:r>
              <a:rPr lang="es-ES_tradnl" i="1" noProof="0" dirty="0">
                <a:solidFill>
                  <a:srgbClr val="333333"/>
                </a:solidFill>
                <a:effectLst/>
              </a:rPr>
              <a:t> </a:t>
            </a:r>
            <a:r>
              <a:rPr lang="es-ES_tradnl" i="1" noProof="0" dirty="0" err="1">
                <a:solidFill>
                  <a:srgbClr val="333333"/>
                </a:solidFill>
                <a:effectLst/>
              </a:rPr>
              <a:t>Organization</a:t>
            </a:r>
            <a:r>
              <a:rPr lang="es-ES_tradnl" i="1" noProof="0" dirty="0">
                <a:solidFill>
                  <a:srgbClr val="333333"/>
                </a:solidFill>
                <a:effectLst/>
              </a:rPr>
              <a:t> ID</a:t>
            </a:r>
            <a:r>
              <a:rPr lang="es-ES_tradnl" noProof="0" dirty="0">
                <a:solidFill>
                  <a:srgbClr val="333333"/>
                </a:solidFill>
                <a:effectLst/>
              </a:rPr>
              <a:t>) </a:t>
            </a:r>
            <a:r>
              <a:rPr lang="es-ES_tradnl" b="0" i="0" noProof="0" dirty="0">
                <a:solidFill>
                  <a:srgbClr val="333333"/>
                </a:solidFill>
                <a:effectLst/>
              </a:rPr>
              <a:t>o escanee el </a:t>
            </a:r>
            <a:r>
              <a:rPr lang="es-ES_tradnl" b="1" i="0" dirty="0">
                <a:solidFill>
                  <a:srgbClr val="333333"/>
                </a:solidFill>
                <a:effectLst/>
              </a:rPr>
              <a:t>c</a:t>
            </a:r>
            <a:r>
              <a:rPr lang="es-ES_tradnl" b="1" noProof="0" dirty="0" err="1">
                <a:solidFill>
                  <a:srgbClr val="333333"/>
                </a:solidFill>
              </a:rPr>
              <a:t>ódigo</a:t>
            </a:r>
            <a:r>
              <a:rPr lang="es-ES_tradnl" b="1" noProof="0" dirty="0">
                <a:solidFill>
                  <a:srgbClr val="333333"/>
                </a:solidFill>
              </a:rPr>
              <a:t> QR</a:t>
            </a:r>
          </a:p>
          <a:p>
            <a:pPr marL="914400" lvl="1" indent="-457200">
              <a:lnSpc>
                <a:spcPct val="150000"/>
              </a:lnSpc>
              <a:spcBef>
                <a:spcPts val="0"/>
              </a:spcBef>
              <a:buFont typeface="Courier New" panose="020B0604020202020204" pitchFamily="34" charset="0"/>
              <a:buChar char="o"/>
            </a:pPr>
            <a:r>
              <a:rPr lang="es-ES_tradnl" sz="2800" b="1" noProof="0" dirty="0">
                <a:solidFill>
                  <a:srgbClr val="333333"/>
                </a:solidFill>
              </a:rPr>
              <a:t>ID de organización</a:t>
            </a:r>
            <a:r>
              <a:rPr lang="es-ES_tradnl" sz="2800" noProof="0" dirty="0">
                <a:solidFill>
                  <a:srgbClr val="333333"/>
                </a:solidFill>
              </a:rPr>
              <a:t>: </a:t>
            </a:r>
            <a:r>
              <a:rPr lang="en-US" sz="2800" dirty="0" err="1">
                <a:solidFill>
                  <a:srgbClr val="333333"/>
                </a:solidFill>
              </a:rPr>
              <a:t>wisconsin</a:t>
            </a:r>
            <a:endParaRPr lang="es-ES_tradnl" sz="2800" b="0" i="0" noProof="0" dirty="0">
              <a:solidFill>
                <a:srgbClr val="000000"/>
              </a:solidFill>
              <a:effectLst/>
            </a:endParaRPr>
          </a:p>
        </p:txBody>
      </p:sp>
      <p:pic>
        <p:nvPicPr>
          <p:cNvPr id="4" name="Graphic 3" descr="Smart Phone with solid fill">
            <a:extLst>
              <a:ext uri="{FF2B5EF4-FFF2-40B4-BE49-F238E27FC236}">
                <a16:creationId xmlns:a16="http://schemas.microsoft.com/office/drawing/2014/main" id="{2EA7DAC3-933B-4380-FB61-A81955A4A1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sp>
        <p:nvSpPr>
          <p:cNvPr id="5" name="Slide Number Placeholder 4">
            <a:extLst>
              <a:ext uri="{FF2B5EF4-FFF2-40B4-BE49-F238E27FC236}">
                <a16:creationId xmlns:a16="http://schemas.microsoft.com/office/drawing/2014/main" id="{4F45C982-3922-BFB7-0FBC-732FACF4ECA1}"/>
              </a:ext>
            </a:extLst>
          </p:cNvPr>
          <p:cNvSpPr>
            <a:spLocks noGrp="1"/>
          </p:cNvSpPr>
          <p:nvPr>
            <p:ph type="sldNum" sz="quarter" idx="12"/>
          </p:nvPr>
        </p:nvSpPr>
        <p:spPr/>
        <p:txBody>
          <a:bodyPr/>
          <a:lstStyle/>
          <a:p>
            <a:fld id="{5AE48DDE-99B8-4AE1-A822-D5D33CFFC483}" type="slidenum">
              <a:rPr lang="es-ES_tradnl" noProof="0" smtClean="0"/>
              <a:t>15</a:t>
            </a:fld>
            <a:endParaRPr lang="es-ES_tradnl" noProof="0" dirty="0"/>
          </a:p>
        </p:txBody>
      </p:sp>
      <p:pic>
        <p:nvPicPr>
          <p:cNvPr id="7" name="Picture 6">
            <a:extLst>
              <a:ext uri="{FF2B5EF4-FFF2-40B4-BE49-F238E27FC236}">
                <a16:creationId xmlns:a16="http://schemas.microsoft.com/office/drawing/2014/main" id="{C45D622F-A45A-729D-79C3-4CA4C2DD27C2}"/>
              </a:ext>
            </a:extLst>
          </p:cNvPr>
          <p:cNvPicPr>
            <a:picLocks noChangeAspect="1"/>
          </p:cNvPicPr>
          <p:nvPr/>
        </p:nvPicPr>
        <p:blipFill>
          <a:blip r:embed="rId5"/>
          <a:stretch>
            <a:fillRect/>
          </a:stretch>
        </p:blipFill>
        <p:spPr>
          <a:xfrm>
            <a:off x="8524742" y="4253412"/>
            <a:ext cx="2143258" cy="2153974"/>
          </a:xfrm>
          <a:prstGeom prst="rect">
            <a:avLst/>
          </a:prstGeom>
        </p:spPr>
      </p:pic>
    </p:spTree>
    <p:extLst>
      <p:ext uri="{BB962C8B-B14F-4D97-AF65-F5344CB8AC3E}">
        <p14:creationId xmlns:p14="http://schemas.microsoft.com/office/powerpoint/2010/main" val="4099866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6EBD45-A115-558C-D89D-D2D78D4DB82D}"/>
              </a:ext>
            </a:extLst>
          </p:cNvPr>
          <p:cNvSpPr>
            <a:spLocks noGrp="1"/>
          </p:cNvSpPr>
          <p:nvPr>
            <p:ph type="title"/>
          </p:nvPr>
        </p:nvSpPr>
        <p:spPr>
          <a:xfrm>
            <a:off x="806133" y="405125"/>
            <a:ext cx="10265795" cy="1063574"/>
          </a:xfrm>
        </p:spPr>
        <p:txBody>
          <a:bodyPr anchor="ctr">
            <a:normAutofit fontScale="90000"/>
          </a:bodyPr>
          <a:lstStyle/>
          <a:p>
            <a:pPr algn="ctr"/>
            <a:r>
              <a:rPr lang="es-ES_tradnl" sz="4400" b="1" noProof="0" dirty="0"/>
              <a:t>Iniciar sesión en la aplicación móvil de Workday</a:t>
            </a:r>
            <a:endParaRPr lang="es-ES_tradnl" b="1" noProof="0" dirty="0"/>
          </a:p>
        </p:txBody>
      </p:sp>
      <p:sp>
        <p:nvSpPr>
          <p:cNvPr id="6" name="Content Placeholder 5">
            <a:extLst>
              <a:ext uri="{FF2B5EF4-FFF2-40B4-BE49-F238E27FC236}">
                <a16:creationId xmlns:a16="http://schemas.microsoft.com/office/drawing/2014/main" id="{3B62BA27-F5F4-1FE6-0EFA-996CBFC5F091}"/>
              </a:ext>
            </a:extLst>
          </p:cNvPr>
          <p:cNvSpPr>
            <a:spLocks noGrp="1"/>
          </p:cNvSpPr>
          <p:nvPr>
            <p:ph sz="half" idx="1"/>
          </p:nvPr>
        </p:nvSpPr>
        <p:spPr>
          <a:xfrm>
            <a:off x="806133" y="2287336"/>
            <a:ext cx="5841802" cy="1503274"/>
          </a:xfrm>
        </p:spPr>
        <p:txBody>
          <a:bodyPr vert="horz" lIns="91440" tIns="45720" rIns="91440" bIns="45720" rtlCol="0" anchor="t">
            <a:normAutofit/>
          </a:bodyPr>
          <a:lstStyle/>
          <a:p>
            <a:pPr marL="0" indent="0">
              <a:lnSpc>
                <a:spcPct val="150000"/>
              </a:lnSpc>
              <a:spcBef>
                <a:spcPts val="0"/>
              </a:spcBef>
              <a:buNone/>
            </a:pPr>
            <a:r>
              <a:rPr lang="es-ES_tradnl" noProof="0" dirty="0"/>
              <a:t>4. Toque </a:t>
            </a:r>
            <a:r>
              <a:rPr lang="es-ES_tradnl" b="1" i="1" noProof="0" dirty="0">
                <a:effectLst/>
              </a:rPr>
              <a:t>Single </a:t>
            </a:r>
            <a:r>
              <a:rPr lang="es-ES_tradnl" b="1" i="1" noProof="0" dirty="0" err="1">
                <a:effectLst/>
              </a:rPr>
              <a:t>Sign</a:t>
            </a:r>
            <a:r>
              <a:rPr lang="es-ES_tradnl" b="1" i="1" noProof="0" dirty="0">
                <a:effectLst/>
              </a:rPr>
              <a:t> </a:t>
            </a:r>
            <a:r>
              <a:rPr lang="es-ES_tradnl" b="1" i="1" noProof="0" dirty="0" err="1">
                <a:effectLst/>
              </a:rPr>
              <a:t>On</a:t>
            </a:r>
            <a:r>
              <a:rPr lang="es-ES_tradnl" b="1" i="1" noProof="0" dirty="0">
                <a:effectLst/>
              </a:rPr>
              <a:t> </a:t>
            </a:r>
            <a:r>
              <a:rPr lang="es-ES_tradnl" i="0" noProof="0" dirty="0">
                <a:effectLst/>
              </a:rPr>
              <a:t>(Inicio de sesión único) en la aplicación</a:t>
            </a:r>
            <a:endParaRPr lang="es-ES_tradnl" b="1" i="0" noProof="0" dirty="0">
              <a:effectLst/>
            </a:endParaRPr>
          </a:p>
          <a:p>
            <a:pPr marL="0" marR="0" indent="0">
              <a:spcBef>
                <a:spcPts val="600"/>
              </a:spcBef>
              <a:spcAft>
                <a:spcPts val="300"/>
              </a:spcAft>
              <a:buNone/>
            </a:pPr>
            <a:endParaRPr lang="es-ES_tradnl" b="1" i="0" noProof="0" dirty="0">
              <a:effectLst/>
            </a:endParaRPr>
          </a:p>
          <a:p>
            <a:pPr marR="0">
              <a:spcBef>
                <a:spcPts val="600"/>
              </a:spcBef>
              <a:spcAft>
                <a:spcPts val="300"/>
              </a:spcAft>
              <a:buFont typeface="+mj-lt"/>
              <a:buAutoNum type="arabicPeriod" startAt="7"/>
            </a:pPr>
            <a:endParaRPr lang="es-ES_tradnl" b="1" noProof="0" dirty="0"/>
          </a:p>
          <a:p>
            <a:pPr marR="0">
              <a:spcBef>
                <a:spcPts val="600"/>
              </a:spcBef>
              <a:spcAft>
                <a:spcPts val="300"/>
              </a:spcAft>
              <a:buFont typeface="+mj-lt"/>
              <a:buAutoNum type="arabicPeriod" startAt="7"/>
            </a:pPr>
            <a:endParaRPr lang="es-ES_tradnl" b="1" noProof="0" dirty="0"/>
          </a:p>
          <a:p>
            <a:pPr marL="0" marR="0" indent="0">
              <a:spcBef>
                <a:spcPts val="600"/>
              </a:spcBef>
              <a:spcAft>
                <a:spcPts val="300"/>
              </a:spcAft>
              <a:buNone/>
            </a:pPr>
            <a:endParaRPr lang="es-ES_tradnl" b="1" i="0" noProof="0" dirty="0">
              <a:effectLst/>
            </a:endParaRPr>
          </a:p>
        </p:txBody>
      </p:sp>
      <p:pic>
        <p:nvPicPr>
          <p:cNvPr id="10" name="Picture 9" descr="A screenshot of a login form&#10;&#10;AI-generated content may be incorrect.">
            <a:extLst>
              <a:ext uri="{FF2B5EF4-FFF2-40B4-BE49-F238E27FC236}">
                <a16:creationId xmlns:a16="http://schemas.microsoft.com/office/drawing/2014/main" id="{38ADA754-3259-4975-2B45-06B0FABB4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7512" y="2027806"/>
            <a:ext cx="4257209" cy="4267553"/>
          </a:xfrm>
          <a:prstGeom prst="rect">
            <a:avLst/>
          </a:prstGeom>
          <a:noFill/>
          <a:ln>
            <a:solidFill>
              <a:schemeClr val="tx1"/>
            </a:solidFill>
          </a:ln>
        </p:spPr>
      </p:pic>
      <p:pic>
        <p:nvPicPr>
          <p:cNvPr id="2" name="Graphic 1" descr="Smart Phone with solid fill">
            <a:extLst>
              <a:ext uri="{FF2B5EF4-FFF2-40B4-BE49-F238E27FC236}">
                <a16:creationId xmlns:a16="http://schemas.microsoft.com/office/drawing/2014/main" id="{49F83260-1440-0247-9B62-B6BB67EC7B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3" name="Slide Number Placeholder 2">
            <a:extLst>
              <a:ext uri="{FF2B5EF4-FFF2-40B4-BE49-F238E27FC236}">
                <a16:creationId xmlns:a16="http://schemas.microsoft.com/office/drawing/2014/main" id="{203830DB-D742-2E75-0E0F-2C65453BD6A0}"/>
              </a:ext>
            </a:extLst>
          </p:cNvPr>
          <p:cNvSpPr>
            <a:spLocks noGrp="1"/>
          </p:cNvSpPr>
          <p:nvPr>
            <p:ph type="sldNum" sz="quarter" idx="12"/>
          </p:nvPr>
        </p:nvSpPr>
        <p:spPr/>
        <p:txBody>
          <a:bodyPr/>
          <a:lstStyle/>
          <a:p>
            <a:fld id="{5AE48DDE-99B8-4AE1-A822-D5D33CFFC483}" type="slidenum">
              <a:rPr lang="es-ES_tradnl" noProof="0" smtClean="0"/>
              <a:t>16</a:t>
            </a:fld>
            <a:endParaRPr lang="es-ES_tradnl" noProof="0" dirty="0"/>
          </a:p>
        </p:txBody>
      </p:sp>
      <p:sp>
        <p:nvSpPr>
          <p:cNvPr id="4" name="Arrow: Right 3">
            <a:extLst>
              <a:ext uri="{FF2B5EF4-FFF2-40B4-BE49-F238E27FC236}">
                <a16:creationId xmlns:a16="http://schemas.microsoft.com/office/drawing/2014/main" id="{3F9EAD7C-1F37-4E24-3AC0-BCD61FC717CD}"/>
              </a:ext>
            </a:extLst>
          </p:cNvPr>
          <p:cNvSpPr/>
          <p:nvPr/>
        </p:nvSpPr>
        <p:spPr>
          <a:xfrm>
            <a:off x="5278411" y="3421132"/>
            <a:ext cx="2070633" cy="73584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Tree>
    <p:extLst>
      <p:ext uri="{BB962C8B-B14F-4D97-AF65-F5344CB8AC3E}">
        <p14:creationId xmlns:p14="http://schemas.microsoft.com/office/powerpoint/2010/main" val="1242918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6233B-4313-8695-8F27-E0E28B987D6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CAFA8AD-07D2-4E51-0B7E-DFAE36F52948}"/>
              </a:ext>
            </a:extLst>
          </p:cNvPr>
          <p:cNvSpPr>
            <a:spLocks noGrp="1"/>
          </p:cNvSpPr>
          <p:nvPr>
            <p:ph type="title"/>
          </p:nvPr>
        </p:nvSpPr>
        <p:spPr>
          <a:xfrm>
            <a:off x="753762" y="274410"/>
            <a:ext cx="10008973" cy="1063574"/>
          </a:xfrm>
        </p:spPr>
        <p:txBody>
          <a:bodyPr anchor="ctr">
            <a:normAutofit fontScale="90000"/>
          </a:bodyPr>
          <a:lstStyle/>
          <a:p>
            <a:pPr algn="ctr"/>
            <a:r>
              <a:rPr lang="es-ES_tradnl" sz="4400" b="1" noProof="0" dirty="0"/>
              <a:t>Iniciar sesión en la aplicación móvil de Workday</a:t>
            </a:r>
            <a:endParaRPr lang="es-ES_tradnl" b="1" noProof="0" dirty="0"/>
          </a:p>
        </p:txBody>
      </p:sp>
      <p:sp>
        <p:nvSpPr>
          <p:cNvPr id="6" name="Content Placeholder 5">
            <a:extLst>
              <a:ext uri="{FF2B5EF4-FFF2-40B4-BE49-F238E27FC236}">
                <a16:creationId xmlns:a16="http://schemas.microsoft.com/office/drawing/2014/main" id="{074B9580-B237-4D99-4889-379D8C1FD173}"/>
              </a:ext>
            </a:extLst>
          </p:cNvPr>
          <p:cNvSpPr>
            <a:spLocks noGrp="1"/>
          </p:cNvSpPr>
          <p:nvPr>
            <p:ph sz="half" idx="1"/>
          </p:nvPr>
        </p:nvSpPr>
        <p:spPr>
          <a:xfrm>
            <a:off x="753762" y="2883079"/>
            <a:ext cx="5552284" cy="2116038"/>
          </a:xfrm>
        </p:spPr>
        <p:txBody>
          <a:bodyPr vert="horz" lIns="91440" tIns="45720" rIns="91440" bIns="45720" rtlCol="0" anchor="t">
            <a:normAutofit/>
          </a:bodyPr>
          <a:lstStyle/>
          <a:p>
            <a:pPr marL="0" marR="0" indent="0">
              <a:spcBef>
                <a:spcPts val="600"/>
              </a:spcBef>
              <a:spcAft>
                <a:spcPts val="300"/>
              </a:spcAft>
              <a:buNone/>
            </a:pPr>
            <a:endParaRPr lang="es-ES_tradnl" b="1" i="0" noProof="0" dirty="0">
              <a:effectLst/>
            </a:endParaRPr>
          </a:p>
          <a:p>
            <a:pPr marL="0" indent="0">
              <a:lnSpc>
                <a:spcPct val="150000"/>
              </a:lnSpc>
              <a:spcBef>
                <a:spcPts val="0"/>
              </a:spcBef>
              <a:buNone/>
            </a:pPr>
            <a:r>
              <a:rPr lang="es-ES_tradnl" noProof="0" dirty="0"/>
              <a:t>5</a:t>
            </a:r>
            <a:r>
              <a:rPr lang="es-ES_tradnl" b="0" i="0" noProof="0" dirty="0">
                <a:effectLst/>
              </a:rPr>
              <a:t>. Seleccione </a:t>
            </a:r>
            <a:r>
              <a:rPr lang="es-ES_tradnl" b="1" i="0" noProof="0" dirty="0">
                <a:effectLst/>
              </a:rPr>
              <a:t>UW-Madison</a:t>
            </a:r>
            <a:r>
              <a:rPr lang="es-ES_tradnl" i="0" noProof="0" dirty="0">
                <a:effectLst/>
              </a:rPr>
              <a:t> </a:t>
            </a:r>
          </a:p>
          <a:p>
            <a:pPr marL="0" indent="0">
              <a:lnSpc>
                <a:spcPct val="150000"/>
              </a:lnSpc>
              <a:spcBef>
                <a:spcPts val="0"/>
              </a:spcBef>
              <a:buNone/>
            </a:pPr>
            <a:r>
              <a:rPr lang="es-ES_tradnl" noProof="0" dirty="0"/>
              <a:t>6. Toque </a:t>
            </a:r>
            <a:r>
              <a:rPr lang="es-ES_tradnl" b="1" i="1" noProof="0" dirty="0" err="1"/>
              <a:t>Go</a:t>
            </a:r>
            <a:r>
              <a:rPr lang="es-ES_tradnl" b="1" noProof="0" dirty="0"/>
              <a:t> </a:t>
            </a:r>
            <a:r>
              <a:rPr lang="es-ES_tradnl" noProof="0" dirty="0"/>
              <a:t>(Ir)</a:t>
            </a:r>
            <a:endParaRPr lang="es-ES_tradnl" i="0" noProof="0" dirty="0">
              <a:effectLst/>
            </a:endParaRPr>
          </a:p>
        </p:txBody>
      </p:sp>
      <p:pic>
        <p:nvPicPr>
          <p:cNvPr id="8" name="Picture 7" descr="A screenshot of a phone&#10;&#10;AI-generated content may be incorrect.">
            <a:extLst>
              <a:ext uri="{FF2B5EF4-FFF2-40B4-BE49-F238E27FC236}">
                <a16:creationId xmlns:a16="http://schemas.microsoft.com/office/drawing/2014/main" id="{59201B44-3C9A-6769-3AF2-78E39F557419}"/>
              </a:ext>
            </a:extLst>
          </p:cNvPr>
          <p:cNvPicPr>
            <a:picLocks noChangeAspect="1"/>
          </p:cNvPicPr>
          <p:nvPr/>
        </p:nvPicPr>
        <p:blipFill>
          <a:blip r:embed="rId3">
            <a:extLst>
              <a:ext uri="{28A0092B-C50C-407E-A947-70E740481C1C}">
                <a14:useLocalDpi xmlns:a14="http://schemas.microsoft.com/office/drawing/2010/main" val="0"/>
              </a:ext>
            </a:extLst>
          </a:blip>
          <a:srcRect r="2" b="9216"/>
          <a:stretch/>
        </p:blipFill>
        <p:spPr>
          <a:xfrm>
            <a:off x="6539286" y="1585485"/>
            <a:ext cx="4746039" cy="4936535"/>
          </a:xfrm>
          <a:prstGeom prst="rect">
            <a:avLst/>
          </a:prstGeom>
          <a:noFill/>
          <a:ln>
            <a:solidFill>
              <a:schemeClr val="tx1"/>
            </a:solidFill>
          </a:ln>
        </p:spPr>
      </p:pic>
      <p:pic>
        <p:nvPicPr>
          <p:cNvPr id="2" name="Graphic 1" descr="Smart Phone with solid fill">
            <a:extLst>
              <a:ext uri="{FF2B5EF4-FFF2-40B4-BE49-F238E27FC236}">
                <a16:creationId xmlns:a16="http://schemas.microsoft.com/office/drawing/2014/main" id="{3F69DC05-A360-49EA-09A6-5C1C567471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58475" y="274410"/>
            <a:ext cx="914400" cy="914400"/>
          </a:xfrm>
          <a:prstGeom prst="rect">
            <a:avLst/>
          </a:prstGeom>
        </p:spPr>
      </p:pic>
      <p:sp>
        <p:nvSpPr>
          <p:cNvPr id="3" name="Slide Number Placeholder 2">
            <a:extLst>
              <a:ext uri="{FF2B5EF4-FFF2-40B4-BE49-F238E27FC236}">
                <a16:creationId xmlns:a16="http://schemas.microsoft.com/office/drawing/2014/main" id="{97E99256-596E-E482-5F0D-ACC24FBAE089}"/>
              </a:ext>
            </a:extLst>
          </p:cNvPr>
          <p:cNvSpPr>
            <a:spLocks noGrp="1"/>
          </p:cNvSpPr>
          <p:nvPr>
            <p:ph type="sldNum" sz="quarter" idx="12"/>
          </p:nvPr>
        </p:nvSpPr>
        <p:spPr/>
        <p:txBody>
          <a:bodyPr/>
          <a:lstStyle/>
          <a:p>
            <a:fld id="{5AE48DDE-99B8-4AE1-A822-D5D33CFFC483}" type="slidenum">
              <a:rPr lang="es-ES_tradnl" noProof="0" smtClean="0"/>
              <a:t>17</a:t>
            </a:fld>
            <a:endParaRPr lang="es-ES_tradnl" noProof="0" dirty="0"/>
          </a:p>
        </p:txBody>
      </p:sp>
      <p:sp>
        <p:nvSpPr>
          <p:cNvPr id="7" name="Arrow: Right 6">
            <a:extLst>
              <a:ext uri="{FF2B5EF4-FFF2-40B4-BE49-F238E27FC236}">
                <a16:creationId xmlns:a16="http://schemas.microsoft.com/office/drawing/2014/main" id="{25B03A53-4A1E-D7D5-E376-9F5B8DFCE7DC}"/>
              </a:ext>
            </a:extLst>
          </p:cNvPr>
          <p:cNvSpPr/>
          <p:nvPr/>
        </p:nvSpPr>
        <p:spPr>
          <a:xfrm>
            <a:off x="4803958" y="4743849"/>
            <a:ext cx="2070633" cy="73584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Tree>
    <p:extLst>
      <p:ext uri="{BB962C8B-B14F-4D97-AF65-F5344CB8AC3E}">
        <p14:creationId xmlns:p14="http://schemas.microsoft.com/office/powerpoint/2010/main" val="3231902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12BA2-9823-562D-0C5E-203DFAC7A739}"/>
              </a:ext>
            </a:extLst>
          </p:cNvPr>
          <p:cNvSpPr>
            <a:spLocks noGrp="1"/>
          </p:cNvSpPr>
          <p:nvPr>
            <p:ph type="title"/>
          </p:nvPr>
        </p:nvSpPr>
        <p:spPr>
          <a:xfrm>
            <a:off x="780732" y="320276"/>
            <a:ext cx="10291196" cy="1063574"/>
          </a:xfrm>
        </p:spPr>
        <p:txBody>
          <a:bodyPr anchor="ctr">
            <a:normAutofit/>
          </a:bodyPr>
          <a:lstStyle/>
          <a:p>
            <a:r>
              <a:rPr lang="es-ES_tradnl" b="1" noProof="0" dirty="0"/>
              <a:t>Ingresar sus credenciales de UW </a:t>
            </a:r>
          </a:p>
        </p:txBody>
      </p:sp>
      <p:sp>
        <p:nvSpPr>
          <p:cNvPr id="3" name="Content Placeholder 2">
            <a:extLst>
              <a:ext uri="{FF2B5EF4-FFF2-40B4-BE49-F238E27FC236}">
                <a16:creationId xmlns:a16="http://schemas.microsoft.com/office/drawing/2014/main" id="{F7C2D1E1-8442-0A01-097F-B72EB7103222}"/>
              </a:ext>
            </a:extLst>
          </p:cNvPr>
          <p:cNvSpPr>
            <a:spLocks noGrp="1"/>
          </p:cNvSpPr>
          <p:nvPr>
            <p:ph sz="half" idx="1"/>
          </p:nvPr>
        </p:nvSpPr>
        <p:spPr>
          <a:xfrm>
            <a:off x="728973" y="2981955"/>
            <a:ext cx="6237092" cy="1872678"/>
          </a:xfrm>
        </p:spPr>
        <p:txBody>
          <a:bodyPr vert="horz" lIns="91440" tIns="45720" rIns="91440" bIns="45720" rtlCol="0" anchor="t">
            <a:normAutofit fontScale="70000" lnSpcReduction="20000"/>
          </a:bodyPr>
          <a:lstStyle/>
          <a:p>
            <a:pPr marL="0" indent="0">
              <a:lnSpc>
                <a:spcPct val="150000"/>
              </a:lnSpc>
              <a:spcBef>
                <a:spcPts val="0"/>
              </a:spcBef>
              <a:buNone/>
            </a:pPr>
            <a:r>
              <a:rPr lang="es-ES_tradnl" sz="4000" noProof="0" dirty="0"/>
              <a:t>7. Ingrese su</a:t>
            </a:r>
            <a:r>
              <a:rPr lang="es-ES_tradnl" sz="4000" b="1" noProof="0" dirty="0"/>
              <a:t> </a:t>
            </a:r>
            <a:r>
              <a:rPr lang="es-ES_tradnl" sz="4000" b="1" noProof="0" dirty="0" err="1"/>
              <a:t>NetID</a:t>
            </a:r>
            <a:r>
              <a:rPr lang="es-ES_tradnl" sz="4000" b="1" noProof="0" dirty="0"/>
              <a:t> </a:t>
            </a:r>
            <a:r>
              <a:rPr lang="es-ES_tradnl" sz="4000" noProof="0" dirty="0"/>
              <a:t>y </a:t>
            </a:r>
            <a:r>
              <a:rPr lang="es-ES_tradnl" sz="4000" b="1" noProof="0" dirty="0"/>
              <a:t>contraseña </a:t>
            </a:r>
            <a:r>
              <a:rPr lang="es-ES_tradnl" sz="4000" noProof="0" dirty="0"/>
              <a:t>(</a:t>
            </a:r>
            <a:r>
              <a:rPr lang="es-ES_tradnl" sz="4000" i="1" noProof="0" dirty="0" err="1"/>
              <a:t>password</a:t>
            </a:r>
            <a:r>
              <a:rPr lang="es-ES_tradnl" sz="4000" noProof="0" dirty="0"/>
              <a:t>)</a:t>
            </a:r>
          </a:p>
          <a:p>
            <a:pPr marL="0" indent="0">
              <a:lnSpc>
                <a:spcPct val="150000"/>
              </a:lnSpc>
              <a:spcBef>
                <a:spcPts val="0"/>
              </a:spcBef>
              <a:buNone/>
            </a:pPr>
            <a:r>
              <a:rPr lang="es-ES_tradnl" sz="4000" noProof="0" dirty="0"/>
              <a:t>8. Toque </a:t>
            </a:r>
            <a:r>
              <a:rPr lang="es-ES_tradnl" sz="4000" b="1" i="1" noProof="0" dirty="0"/>
              <a:t>Log In </a:t>
            </a:r>
            <a:r>
              <a:rPr lang="es-ES_tradnl" sz="4000" noProof="0" dirty="0"/>
              <a:t>(Iniciar sesión)</a:t>
            </a:r>
          </a:p>
          <a:p>
            <a:pPr marL="0" indent="0">
              <a:buNone/>
            </a:pPr>
            <a:endParaRPr lang="es-ES_tradnl" noProof="0" dirty="0"/>
          </a:p>
          <a:p>
            <a:pPr marL="0" indent="0">
              <a:buNone/>
            </a:pPr>
            <a:endParaRPr lang="es-ES_tradnl" noProof="0" dirty="0"/>
          </a:p>
          <a:p>
            <a:pPr marL="0" indent="0">
              <a:buNone/>
            </a:pPr>
            <a:endParaRPr lang="es-ES_tradnl" noProof="0" dirty="0"/>
          </a:p>
          <a:p>
            <a:pPr marL="0" indent="0">
              <a:buNone/>
            </a:pPr>
            <a:endParaRPr lang="es-ES_tradnl" noProof="0" dirty="0"/>
          </a:p>
        </p:txBody>
      </p:sp>
      <p:pic>
        <p:nvPicPr>
          <p:cNvPr id="4" name="Picture 3" descr="A screenshot of a login screen&#10;&#10;AI-generated content may be incorrect.">
            <a:extLst>
              <a:ext uri="{FF2B5EF4-FFF2-40B4-BE49-F238E27FC236}">
                <a16:creationId xmlns:a16="http://schemas.microsoft.com/office/drawing/2014/main" id="{D39E32E9-3FD9-A1CF-A97C-92E0E0A2A4D2}"/>
              </a:ext>
            </a:extLst>
          </p:cNvPr>
          <p:cNvPicPr>
            <a:picLocks noChangeAspect="1"/>
          </p:cNvPicPr>
          <p:nvPr/>
        </p:nvPicPr>
        <p:blipFill>
          <a:blip r:embed="rId3"/>
          <a:stretch>
            <a:fillRect/>
          </a:stretch>
        </p:blipFill>
        <p:spPr>
          <a:xfrm>
            <a:off x="7030994" y="1852193"/>
            <a:ext cx="4947323" cy="4680369"/>
          </a:xfrm>
          <a:prstGeom prst="rect">
            <a:avLst/>
          </a:prstGeom>
          <a:noFill/>
          <a:ln>
            <a:solidFill>
              <a:schemeClr val="tx1"/>
            </a:solidFill>
          </a:ln>
        </p:spPr>
      </p:pic>
      <p:pic>
        <p:nvPicPr>
          <p:cNvPr id="5" name="Graphic 4" descr="Smart Phone with solid fill">
            <a:extLst>
              <a:ext uri="{FF2B5EF4-FFF2-40B4-BE49-F238E27FC236}">
                <a16:creationId xmlns:a16="http://schemas.microsoft.com/office/drawing/2014/main" id="{068F8AFA-6DCC-D8D8-0991-75EBE66F85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6" name="Slide Number Placeholder 5">
            <a:extLst>
              <a:ext uri="{FF2B5EF4-FFF2-40B4-BE49-F238E27FC236}">
                <a16:creationId xmlns:a16="http://schemas.microsoft.com/office/drawing/2014/main" id="{2EB8E95D-AE4C-02EC-F57A-B3F367BD17F5}"/>
              </a:ext>
            </a:extLst>
          </p:cNvPr>
          <p:cNvSpPr>
            <a:spLocks noGrp="1"/>
          </p:cNvSpPr>
          <p:nvPr>
            <p:ph type="sldNum" sz="quarter" idx="12"/>
          </p:nvPr>
        </p:nvSpPr>
        <p:spPr/>
        <p:txBody>
          <a:bodyPr/>
          <a:lstStyle/>
          <a:p>
            <a:fld id="{5AE48DDE-99B8-4AE1-A822-D5D33CFFC483}" type="slidenum">
              <a:rPr lang="es-ES_tradnl" noProof="0" smtClean="0"/>
              <a:t>18</a:t>
            </a:fld>
            <a:endParaRPr lang="es-ES_tradnl" noProof="0" dirty="0"/>
          </a:p>
        </p:txBody>
      </p:sp>
    </p:spTree>
    <p:extLst>
      <p:ext uri="{BB962C8B-B14F-4D97-AF65-F5344CB8AC3E}">
        <p14:creationId xmlns:p14="http://schemas.microsoft.com/office/powerpoint/2010/main" val="3801638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097B0-3DA8-6C58-F77B-00190AA34F23}"/>
              </a:ext>
            </a:extLst>
          </p:cNvPr>
          <p:cNvSpPr>
            <a:spLocks noGrp="1"/>
          </p:cNvSpPr>
          <p:nvPr>
            <p:ph type="title"/>
          </p:nvPr>
        </p:nvSpPr>
        <p:spPr>
          <a:xfrm>
            <a:off x="677405" y="318271"/>
            <a:ext cx="10378124" cy="1063574"/>
          </a:xfrm>
        </p:spPr>
        <p:txBody>
          <a:bodyPr/>
          <a:lstStyle/>
          <a:p>
            <a:r>
              <a:rPr lang="es-ES_tradnl" b="1" noProof="0" dirty="0"/>
              <a:t>Verificar su cuenta</a:t>
            </a:r>
          </a:p>
        </p:txBody>
      </p:sp>
      <p:sp>
        <p:nvSpPr>
          <p:cNvPr id="3" name="Content Placeholder 2">
            <a:extLst>
              <a:ext uri="{FF2B5EF4-FFF2-40B4-BE49-F238E27FC236}">
                <a16:creationId xmlns:a16="http://schemas.microsoft.com/office/drawing/2014/main" id="{742E50EA-298F-BA14-2ECA-26E734BF9F9E}"/>
              </a:ext>
            </a:extLst>
          </p:cNvPr>
          <p:cNvSpPr>
            <a:spLocks noGrp="1"/>
          </p:cNvSpPr>
          <p:nvPr>
            <p:ph idx="1"/>
          </p:nvPr>
        </p:nvSpPr>
        <p:spPr>
          <a:xfrm>
            <a:off x="677404" y="1583107"/>
            <a:ext cx="5418595" cy="4054585"/>
          </a:xfrm>
        </p:spPr>
        <p:txBody>
          <a:bodyPr vert="horz" lIns="91440" tIns="45720" rIns="91440" bIns="45720" rtlCol="0" anchor="t">
            <a:noAutofit/>
          </a:bodyPr>
          <a:lstStyle/>
          <a:p>
            <a:pPr marL="0" indent="0">
              <a:lnSpc>
                <a:spcPct val="150000"/>
              </a:lnSpc>
              <a:spcBef>
                <a:spcPts val="0"/>
              </a:spcBef>
              <a:buNone/>
            </a:pPr>
            <a:r>
              <a:rPr lang="es-ES_tradnl" sz="2400" noProof="0" dirty="0"/>
              <a:t>9</a:t>
            </a:r>
            <a:r>
              <a:rPr lang="es-ES_tradnl" sz="2300" noProof="0" dirty="0"/>
              <a:t>. Verifique su cuenta con </a:t>
            </a:r>
            <a:r>
              <a:rPr lang="es-ES_tradnl" sz="2300" b="1" i="1" noProof="0" dirty="0" err="1"/>
              <a:t>Duo</a:t>
            </a:r>
            <a:r>
              <a:rPr lang="es-ES_tradnl" sz="2300" b="1" i="1" noProof="0" dirty="0"/>
              <a:t> Mobile</a:t>
            </a:r>
            <a:r>
              <a:rPr lang="es-ES_tradnl" sz="2300" noProof="0" dirty="0"/>
              <a:t>:</a:t>
            </a:r>
          </a:p>
          <a:p>
            <a:pPr lvl="1">
              <a:lnSpc>
                <a:spcPct val="150000"/>
              </a:lnSpc>
              <a:spcBef>
                <a:spcPts val="0"/>
              </a:spcBef>
            </a:pPr>
            <a:r>
              <a:rPr lang="es-ES_tradnl" sz="2300" noProof="0" dirty="0"/>
              <a:t>Ingrese el </a:t>
            </a:r>
            <a:r>
              <a:rPr lang="es-ES_tradnl" sz="2300" b="1" dirty="0"/>
              <a:t>c</a:t>
            </a:r>
            <a:r>
              <a:rPr lang="es-ES_tradnl" sz="2300" b="1" noProof="0" dirty="0" err="1"/>
              <a:t>ódigo</a:t>
            </a:r>
            <a:r>
              <a:rPr lang="es-ES_tradnl" sz="2300" b="1" noProof="0" dirty="0"/>
              <a:t> de verificación </a:t>
            </a:r>
            <a:r>
              <a:rPr lang="es-ES_tradnl" sz="2300" noProof="0" dirty="0"/>
              <a:t>(</a:t>
            </a:r>
            <a:r>
              <a:rPr lang="es-ES_tradnl" sz="2300" i="1" noProof="0" dirty="0" err="1"/>
              <a:t>Verification</a:t>
            </a:r>
            <a:r>
              <a:rPr lang="es-ES_tradnl" sz="2300" i="1" noProof="0" dirty="0"/>
              <a:t> </a:t>
            </a:r>
            <a:r>
              <a:rPr lang="es-ES_tradnl" sz="2300" i="1" noProof="0" dirty="0" err="1"/>
              <a:t>Code</a:t>
            </a:r>
            <a:r>
              <a:rPr lang="es-ES_tradnl" sz="2300" i="1" noProof="0" dirty="0"/>
              <a:t>)</a:t>
            </a:r>
            <a:endParaRPr lang="es-ES_tradnl" sz="2300" noProof="0" dirty="0"/>
          </a:p>
          <a:p>
            <a:pPr marL="457200" lvl="1" indent="0">
              <a:lnSpc>
                <a:spcPct val="150000"/>
              </a:lnSpc>
              <a:spcBef>
                <a:spcPts val="0"/>
              </a:spcBef>
              <a:buNone/>
            </a:pPr>
            <a:r>
              <a:rPr lang="es-ES_tradnl" sz="2300" noProof="0" dirty="0"/>
              <a:t>	o</a:t>
            </a:r>
          </a:p>
          <a:p>
            <a:pPr lvl="1">
              <a:lnSpc>
                <a:spcPct val="150000"/>
              </a:lnSpc>
              <a:spcBef>
                <a:spcPts val="0"/>
              </a:spcBef>
            </a:pPr>
            <a:r>
              <a:rPr lang="es-ES_tradnl" sz="2300" noProof="0" dirty="0"/>
              <a:t>Toque </a:t>
            </a:r>
            <a:r>
              <a:rPr lang="es-ES_tradnl" sz="2300" b="1" i="1" noProof="0" dirty="0" err="1"/>
              <a:t>Other</a:t>
            </a:r>
            <a:r>
              <a:rPr lang="es-ES_tradnl" sz="2300" b="1" i="1" noProof="0" dirty="0"/>
              <a:t> </a:t>
            </a:r>
            <a:r>
              <a:rPr lang="es-ES_tradnl" sz="2300" b="1" i="1" noProof="0" dirty="0" err="1"/>
              <a:t>options</a:t>
            </a:r>
            <a:r>
              <a:rPr lang="es-ES_tradnl" sz="2300" b="1" i="1" noProof="0" dirty="0"/>
              <a:t> </a:t>
            </a:r>
            <a:r>
              <a:rPr lang="es-ES_tradnl" sz="2300" noProof="0" dirty="0"/>
              <a:t>(Otras opciones) </a:t>
            </a:r>
            <a:r>
              <a:rPr lang="es-ES_tradnl" sz="2300" dirty="0"/>
              <a:t>e ingrese </a:t>
            </a:r>
            <a:r>
              <a:rPr lang="es-ES_tradnl" sz="2300" noProof="0" dirty="0"/>
              <a:t>el </a:t>
            </a:r>
            <a:r>
              <a:rPr lang="es-ES_tradnl" sz="2300" b="1" noProof="0" dirty="0"/>
              <a:t>código</a:t>
            </a:r>
            <a:r>
              <a:rPr lang="es-ES_tradnl" sz="2300" noProof="0" dirty="0"/>
              <a:t> </a:t>
            </a:r>
            <a:r>
              <a:rPr lang="es-ES_tradnl" sz="2300" b="1" noProof="0" dirty="0"/>
              <a:t>de</a:t>
            </a:r>
            <a:r>
              <a:rPr lang="es-ES_tradnl" sz="2300" noProof="0" dirty="0"/>
              <a:t> </a:t>
            </a:r>
            <a:r>
              <a:rPr lang="es-ES_tradnl" sz="2300" b="1" i="1" noProof="0" dirty="0" err="1"/>
              <a:t>Duo</a:t>
            </a:r>
            <a:r>
              <a:rPr lang="es-ES_tradnl" sz="2300" b="1" i="1" noProof="0" dirty="0"/>
              <a:t> Mobile </a:t>
            </a:r>
            <a:r>
              <a:rPr lang="es-ES_tradnl" sz="2300" noProof="0" dirty="0"/>
              <a:t>(</a:t>
            </a:r>
            <a:r>
              <a:rPr lang="en-US" sz="2300" i="1" dirty="0"/>
              <a:t>Duo Mobile passcode</a:t>
            </a:r>
            <a:r>
              <a:rPr lang="en-US" sz="2300" dirty="0"/>
              <a:t>)</a:t>
            </a:r>
            <a:endParaRPr lang="es-ES_tradnl" sz="2300" noProof="0" dirty="0"/>
          </a:p>
          <a:p>
            <a:pPr marL="0" indent="0">
              <a:buNone/>
            </a:pPr>
            <a:r>
              <a:rPr lang="es-ES_tradnl" sz="2300" noProof="0" dirty="0"/>
              <a:t>¡Ha iniciado sesión en la aplicación de Workday!</a:t>
            </a:r>
          </a:p>
        </p:txBody>
      </p:sp>
      <p:sp>
        <p:nvSpPr>
          <p:cNvPr id="7" name="Rectangle: Rounded Corners 6">
            <a:extLst>
              <a:ext uri="{FF2B5EF4-FFF2-40B4-BE49-F238E27FC236}">
                <a16:creationId xmlns:a16="http://schemas.microsoft.com/office/drawing/2014/main" id="{C146B144-CEA9-3671-912B-1CE1851163F9}"/>
              </a:ext>
            </a:extLst>
          </p:cNvPr>
          <p:cNvSpPr/>
          <p:nvPr/>
        </p:nvSpPr>
        <p:spPr>
          <a:xfrm>
            <a:off x="9244229" y="3833329"/>
            <a:ext cx="948540" cy="375588"/>
          </a:xfrm>
          <a:prstGeom prst="round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s-ES_tradnl" noProof="0" dirty="0"/>
          </a:p>
        </p:txBody>
      </p:sp>
      <p:pic>
        <p:nvPicPr>
          <p:cNvPr id="9" name="Picture 8">
            <a:extLst>
              <a:ext uri="{FF2B5EF4-FFF2-40B4-BE49-F238E27FC236}">
                <a16:creationId xmlns:a16="http://schemas.microsoft.com/office/drawing/2014/main" id="{ECD13139-0055-3F3C-FAE2-A31B12BE8069}"/>
              </a:ext>
            </a:extLst>
          </p:cNvPr>
          <p:cNvPicPr>
            <a:picLocks noChangeAspect="1"/>
          </p:cNvPicPr>
          <p:nvPr/>
        </p:nvPicPr>
        <p:blipFill>
          <a:blip r:embed="rId3"/>
          <a:stretch>
            <a:fillRect/>
          </a:stretch>
        </p:blipFill>
        <p:spPr>
          <a:xfrm>
            <a:off x="6179524" y="1381845"/>
            <a:ext cx="3108309" cy="5148774"/>
          </a:xfrm>
          <a:prstGeom prst="rect">
            <a:avLst/>
          </a:prstGeom>
          <a:ln>
            <a:solidFill>
              <a:schemeClr val="tx1"/>
            </a:solidFill>
          </a:ln>
        </p:spPr>
      </p:pic>
      <p:sp>
        <p:nvSpPr>
          <p:cNvPr id="10" name="Rectangle 9">
            <a:extLst>
              <a:ext uri="{FF2B5EF4-FFF2-40B4-BE49-F238E27FC236}">
                <a16:creationId xmlns:a16="http://schemas.microsoft.com/office/drawing/2014/main" id="{3C0B1E0E-F2BF-C43F-D1C3-15BCE605FE5C}"/>
              </a:ext>
            </a:extLst>
          </p:cNvPr>
          <p:cNvSpPr/>
          <p:nvPr/>
        </p:nvSpPr>
        <p:spPr>
          <a:xfrm>
            <a:off x="9244228" y="4251290"/>
            <a:ext cx="604622" cy="963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pic>
        <p:nvPicPr>
          <p:cNvPr id="4" name="Graphic 3" descr="Smart Phone with solid fill">
            <a:extLst>
              <a:ext uri="{FF2B5EF4-FFF2-40B4-BE49-F238E27FC236}">
                <a16:creationId xmlns:a16="http://schemas.microsoft.com/office/drawing/2014/main" id="{F9B3A66C-A0D2-E02A-0BD6-3EA3434D78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5" name="Slide Number Placeholder 4">
            <a:extLst>
              <a:ext uri="{FF2B5EF4-FFF2-40B4-BE49-F238E27FC236}">
                <a16:creationId xmlns:a16="http://schemas.microsoft.com/office/drawing/2014/main" id="{7B3BA09B-9736-E26B-F979-8315199CAFAD}"/>
              </a:ext>
            </a:extLst>
          </p:cNvPr>
          <p:cNvSpPr>
            <a:spLocks noGrp="1"/>
          </p:cNvSpPr>
          <p:nvPr>
            <p:ph type="sldNum" sz="quarter" idx="12"/>
          </p:nvPr>
        </p:nvSpPr>
        <p:spPr/>
        <p:txBody>
          <a:bodyPr/>
          <a:lstStyle/>
          <a:p>
            <a:fld id="{5AE48DDE-99B8-4AE1-A822-D5D33CFFC483}" type="slidenum">
              <a:rPr lang="es-ES_tradnl" noProof="0" smtClean="0"/>
              <a:t>19</a:t>
            </a:fld>
            <a:endParaRPr lang="es-ES_tradnl" noProof="0" dirty="0"/>
          </a:p>
        </p:txBody>
      </p:sp>
      <p:pic>
        <p:nvPicPr>
          <p:cNvPr id="8" name="Picture 7" descr="A screenshot of a phone&#10;&#10;AI-generated content may be incorrect.">
            <a:extLst>
              <a:ext uri="{FF2B5EF4-FFF2-40B4-BE49-F238E27FC236}">
                <a16:creationId xmlns:a16="http://schemas.microsoft.com/office/drawing/2014/main" id="{2FB82ED7-95BA-48AC-1C41-7646D2D2F01E}"/>
              </a:ext>
            </a:extLst>
          </p:cNvPr>
          <p:cNvPicPr>
            <a:picLocks noChangeAspect="1"/>
          </p:cNvPicPr>
          <p:nvPr/>
        </p:nvPicPr>
        <p:blipFill>
          <a:blip r:embed="rId6"/>
          <a:stretch>
            <a:fillRect/>
          </a:stretch>
        </p:blipFill>
        <p:spPr>
          <a:xfrm>
            <a:off x="9280939" y="1718879"/>
            <a:ext cx="2748501" cy="3334759"/>
          </a:xfrm>
          <a:prstGeom prst="rect">
            <a:avLst/>
          </a:prstGeom>
          <a:ln>
            <a:solidFill>
              <a:schemeClr val="tx1"/>
            </a:solidFill>
          </a:ln>
        </p:spPr>
      </p:pic>
    </p:spTree>
    <p:extLst>
      <p:ext uri="{BB962C8B-B14F-4D97-AF65-F5344CB8AC3E}">
        <p14:creationId xmlns:p14="http://schemas.microsoft.com/office/powerpoint/2010/main" val="1506571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CD04D417-84FD-F11A-AC01-FB1BF4CD4065}"/>
              </a:ext>
            </a:extLst>
          </p:cNvPr>
          <p:cNvSpPr>
            <a:spLocks noGrp="1"/>
          </p:cNvSpPr>
          <p:nvPr>
            <p:ph type="sldNum" sz="quarter" idx="12"/>
          </p:nvPr>
        </p:nvSpPr>
        <p:spPr/>
        <p:txBody>
          <a:bodyPr/>
          <a:lstStyle/>
          <a:p>
            <a:fld id="{5AE48DDE-99B8-4AE1-A822-D5D33CFFC483}" type="slidenum">
              <a:rPr lang="es-ES_tradnl" noProof="0" smtClean="0"/>
              <a:t>2</a:t>
            </a:fld>
            <a:endParaRPr lang="es-ES_tradnl" noProof="0" dirty="0"/>
          </a:p>
        </p:txBody>
      </p:sp>
      <p:sp>
        <p:nvSpPr>
          <p:cNvPr id="19" name="Title 1">
            <a:extLst>
              <a:ext uri="{FF2B5EF4-FFF2-40B4-BE49-F238E27FC236}">
                <a16:creationId xmlns:a16="http://schemas.microsoft.com/office/drawing/2014/main" id="{3B656177-46E4-F102-5B05-E287D8BE0B49}"/>
              </a:ext>
            </a:extLst>
          </p:cNvPr>
          <p:cNvSpPr>
            <a:spLocks noGrp="1"/>
          </p:cNvSpPr>
          <p:nvPr>
            <p:ph type="title"/>
          </p:nvPr>
        </p:nvSpPr>
        <p:spPr>
          <a:xfrm>
            <a:off x="5117589" y="1011403"/>
            <a:ext cx="6912486" cy="1600200"/>
          </a:xfrm>
        </p:spPr>
        <p:txBody>
          <a:bodyPr>
            <a:noAutofit/>
          </a:bodyPr>
          <a:lstStyle/>
          <a:p>
            <a:r>
              <a:rPr lang="es-EC" sz="4400" noProof="0" dirty="0"/>
              <a:t>Capacitaciones presenciales de </a:t>
            </a:r>
            <a:r>
              <a:rPr lang="es-EC" sz="4400" b="1" noProof="0" dirty="0" err="1"/>
              <a:t>Workday</a:t>
            </a:r>
            <a:endParaRPr lang="en-US" sz="4400" b="1" dirty="0"/>
          </a:p>
        </p:txBody>
      </p:sp>
      <p:sp>
        <p:nvSpPr>
          <p:cNvPr id="24" name="Text Placeholder 6">
            <a:extLst>
              <a:ext uri="{FF2B5EF4-FFF2-40B4-BE49-F238E27FC236}">
                <a16:creationId xmlns:a16="http://schemas.microsoft.com/office/drawing/2014/main" id="{94D32334-8A90-2F12-3526-9D92983F49FE}"/>
              </a:ext>
            </a:extLst>
          </p:cNvPr>
          <p:cNvSpPr>
            <a:spLocks noGrp="1"/>
          </p:cNvSpPr>
          <p:nvPr>
            <p:ph type="body" sz="half" idx="2"/>
          </p:nvPr>
        </p:nvSpPr>
        <p:spPr>
          <a:xfrm>
            <a:off x="5264610" y="2611603"/>
            <a:ext cx="6365020" cy="519307"/>
          </a:xfrm>
        </p:spPr>
        <p:txBody>
          <a:bodyPr>
            <a:normAutofit lnSpcReduction="10000"/>
          </a:bodyPr>
          <a:lstStyle/>
          <a:p>
            <a:r>
              <a:rPr lang="es-EC" sz="3200" noProof="0" dirty="0"/>
              <a:t>Semana 1</a:t>
            </a:r>
          </a:p>
        </p:txBody>
      </p:sp>
      <p:sp>
        <p:nvSpPr>
          <p:cNvPr id="25" name="Subtitle 2">
            <a:extLst>
              <a:ext uri="{FF2B5EF4-FFF2-40B4-BE49-F238E27FC236}">
                <a16:creationId xmlns:a16="http://schemas.microsoft.com/office/drawing/2014/main" id="{107DE87F-EE99-CA48-E0BA-AF2C3D292F82}"/>
              </a:ext>
            </a:extLst>
          </p:cNvPr>
          <p:cNvSpPr>
            <a:spLocks noGrp="1"/>
          </p:cNvSpPr>
          <p:nvPr>
            <p:ph idx="1"/>
          </p:nvPr>
        </p:nvSpPr>
        <p:spPr>
          <a:xfrm>
            <a:off x="5117589" y="3405915"/>
            <a:ext cx="6927390" cy="2424778"/>
          </a:xfrm>
        </p:spPr>
        <p:txBody>
          <a:bodyPr vert="horz" lIns="91440" tIns="45720" rIns="91440" bIns="45720" rtlCol="0" anchor="t">
            <a:normAutofit/>
          </a:bodyPr>
          <a:lstStyle/>
          <a:p>
            <a:r>
              <a:rPr lang="es-EC" b="1" noProof="0" dirty="0"/>
              <a:t>Regístrese en la lista de asistencia </a:t>
            </a:r>
            <a:r>
              <a:rPr lang="es-EC" noProof="0" dirty="0"/>
              <a:t>al frente del salón </a:t>
            </a:r>
          </a:p>
          <a:p>
            <a:r>
              <a:rPr lang="es-EC" noProof="0" dirty="0"/>
              <a:t>Siéntese en una </a:t>
            </a:r>
            <a:r>
              <a:rPr lang="es-EC" b="1" noProof="0" dirty="0"/>
              <a:t>computadora disponible</a:t>
            </a:r>
          </a:p>
        </p:txBody>
      </p:sp>
      <p:sp>
        <p:nvSpPr>
          <p:cNvPr id="2" name="Text Box 1">
            <a:extLst>
              <a:ext uri="{FF2B5EF4-FFF2-40B4-BE49-F238E27FC236}">
                <a16:creationId xmlns:a16="http://schemas.microsoft.com/office/drawing/2014/main" id="{C1190B8D-B328-F762-1A69-64A37977EBCF}"/>
              </a:ext>
            </a:extLst>
          </p:cNvPr>
          <p:cNvSpPr txBox="1">
            <a:spLocks noChangeArrowheads="1"/>
          </p:cNvSpPr>
          <p:nvPr/>
        </p:nvSpPr>
        <p:spPr bwMode="auto">
          <a:xfrm>
            <a:off x="9506865" y="217091"/>
            <a:ext cx="2685135" cy="276835"/>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57150" marR="228600">
              <a:lnSpc>
                <a:spcPct val="107000"/>
              </a:lnSpc>
              <a:buNone/>
              <a:tabLst>
                <a:tab pos="57150" algn="l"/>
                <a:tab pos="1257300" algn="l"/>
                <a:tab pos="2971800" algn="ctr"/>
                <a:tab pos="5943600" algn="r"/>
              </a:tabLst>
            </a:pPr>
            <a:r>
              <a:rPr lang="es-EC" sz="1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ESPAÑOL / </a:t>
            </a:r>
            <a:r>
              <a:rPr lang="es-EC" sz="1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SPANISH</a:t>
            </a:r>
            <a:endParaRPr lang="en-US"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742950" marR="228600">
              <a:lnSpc>
                <a:spcPct val="107000"/>
              </a:lnSpc>
              <a:tabLst>
                <a:tab pos="57150" algn="l"/>
                <a:tab pos="1257300" algn="l"/>
              </a:tabLst>
            </a:pPr>
            <a:r>
              <a:rPr lang="es-EC" sz="1000" b="1" i="1" kern="100" dirty="0">
                <a:solidFill>
                  <a:srgbClr val="000000"/>
                </a:solidFill>
                <a:effectLst/>
                <a:latin typeface="Calibri" panose="020F0502020204030204" pitchFamily="34" charset="0"/>
                <a:ea typeface="Calibri" panose="020F0502020204030204" pitchFamily="34" charset="0"/>
                <a:cs typeface="Red Hat Display" panose="02010303040201060303" pitchFamily="2" charset="0"/>
              </a:rPr>
              <a:t> </a:t>
            </a:r>
            <a:endParaRPr lang="en-US" sz="1000" kern="100" dirty="0">
              <a:solidFill>
                <a:srgbClr val="000000"/>
              </a:solidFill>
              <a:effectLst/>
              <a:latin typeface="Red Hat Display" panose="02010303040201060303" pitchFamily="2" charset="0"/>
              <a:ea typeface="Calibri" panose="020F0502020204030204" pitchFamily="34" charset="0"/>
            </a:endParaRPr>
          </a:p>
        </p:txBody>
      </p:sp>
    </p:spTree>
    <p:extLst>
      <p:ext uri="{BB962C8B-B14F-4D97-AF65-F5344CB8AC3E}">
        <p14:creationId xmlns:p14="http://schemas.microsoft.com/office/powerpoint/2010/main" val="2227328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C9A0B-DD8C-B0C8-DD56-AD78967706C2}"/>
              </a:ext>
            </a:extLst>
          </p:cNvPr>
          <p:cNvSpPr>
            <a:spLocks noGrp="1"/>
          </p:cNvSpPr>
          <p:nvPr>
            <p:ph type="title"/>
          </p:nvPr>
        </p:nvSpPr>
        <p:spPr>
          <a:xfrm>
            <a:off x="1026660" y="205253"/>
            <a:ext cx="9772404" cy="1063574"/>
          </a:xfrm>
        </p:spPr>
        <p:txBody>
          <a:bodyPr>
            <a:normAutofit fontScale="90000"/>
          </a:bodyPr>
          <a:lstStyle/>
          <a:p>
            <a:r>
              <a:rPr lang="es-ES_tradnl" b="1" noProof="0" dirty="0"/>
              <a:t>Iniciar sesión en el sitio web de Workday</a:t>
            </a:r>
          </a:p>
        </p:txBody>
      </p:sp>
      <p:sp>
        <p:nvSpPr>
          <p:cNvPr id="3" name="Text Placeholder 2">
            <a:extLst>
              <a:ext uri="{FF2B5EF4-FFF2-40B4-BE49-F238E27FC236}">
                <a16:creationId xmlns:a16="http://schemas.microsoft.com/office/drawing/2014/main" id="{4AB855FA-A091-A2F5-04AB-8207ECD14B3C}"/>
              </a:ext>
            </a:extLst>
          </p:cNvPr>
          <p:cNvSpPr>
            <a:spLocks noGrp="1"/>
          </p:cNvSpPr>
          <p:nvPr>
            <p:ph idx="1"/>
          </p:nvPr>
        </p:nvSpPr>
        <p:spPr/>
        <p:txBody>
          <a:bodyPr vert="horz" lIns="91440" tIns="45720" rIns="91440" bIns="45720" rtlCol="0" anchor="t">
            <a:normAutofit/>
          </a:bodyPr>
          <a:lstStyle/>
          <a:p>
            <a:pPr marL="0" indent="0">
              <a:buNone/>
            </a:pPr>
            <a:r>
              <a:rPr lang="es-ES_tradnl" noProof="0" dirty="0"/>
              <a:t>Navegadores de internet</a:t>
            </a:r>
          </a:p>
        </p:txBody>
      </p:sp>
      <p:pic>
        <p:nvPicPr>
          <p:cNvPr id="4" name="Picture 3" descr="A compass and fire icons&#10;&#10;AI-generated content may be incorrect.">
            <a:extLst>
              <a:ext uri="{FF2B5EF4-FFF2-40B4-BE49-F238E27FC236}">
                <a16:creationId xmlns:a16="http://schemas.microsoft.com/office/drawing/2014/main" id="{0B6F9ED8-C441-2A43-29CF-48B24AE1420A}"/>
              </a:ext>
            </a:extLst>
          </p:cNvPr>
          <p:cNvPicPr>
            <a:picLocks noChangeAspect="1"/>
          </p:cNvPicPr>
          <p:nvPr/>
        </p:nvPicPr>
        <p:blipFill>
          <a:blip r:embed="rId3"/>
          <a:srcRect l="1110" r="1816" b="5430"/>
          <a:stretch/>
        </p:blipFill>
        <p:spPr>
          <a:xfrm>
            <a:off x="1026660" y="3430035"/>
            <a:ext cx="10476045" cy="2278982"/>
          </a:xfrm>
          <a:prstGeom prst="rect">
            <a:avLst/>
          </a:prstGeom>
          <a:ln>
            <a:solidFill>
              <a:schemeClr val="tx1"/>
            </a:solidFill>
          </a:ln>
        </p:spPr>
      </p:pic>
      <p:pic>
        <p:nvPicPr>
          <p:cNvPr id="5" name="Graphic 4" descr="Laptop with solid fill">
            <a:extLst>
              <a:ext uri="{FF2B5EF4-FFF2-40B4-BE49-F238E27FC236}">
                <a16:creationId xmlns:a16="http://schemas.microsoft.com/office/drawing/2014/main" id="{639C2DC7-AFC5-23F7-8D34-8B3A787919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E471F747-771B-9123-BB81-67B8A295DFBA}"/>
              </a:ext>
            </a:extLst>
          </p:cNvPr>
          <p:cNvSpPr>
            <a:spLocks noGrp="1"/>
          </p:cNvSpPr>
          <p:nvPr>
            <p:ph type="sldNum" sz="quarter" idx="12"/>
          </p:nvPr>
        </p:nvSpPr>
        <p:spPr/>
        <p:txBody>
          <a:bodyPr/>
          <a:lstStyle/>
          <a:p>
            <a:fld id="{5AE48DDE-99B8-4AE1-A822-D5D33CFFC483}" type="slidenum">
              <a:rPr lang="es-ES_tradnl" noProof="0" smtClean="0"/>
              <a:t>20</a:t>
            </a:fld>
            <a:endParaRPr lang="es-ES_tradnl" noProof="0" dirty="0"/>
          </a:p>
        </p:txBody>
      </p:sp>
    </p:spTree>
    <p:extLst>
      <p:ext uri="{BB962C8B-B14F-4D97-AF65-F5344CB8AC3E}">
        <p14:creationId xmlns:p14="http://schemas.microsoft.com/office/powerpoint/2010/main" val="4155083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A908D-BE55-7C71-E4A5-6E9F2F8D9B0E}"/>
              </a:ext>
            </a:extLst>
          </p:cNvPr>
          <p:cNvSpPr>
            <a:spLocks noGrp="1"/>
          </p:cNvSpPr>
          <p:nvPr>
            <p:ph type="title"/>
          </p:nvPr>
        </p:nvSpPr>
        <p:spPr>
          <a:xfrm>
            <a:off x="942516" y="506810"/>
            <a:ext cx="8944555" cy="1063574"/>
          </a:xfrm>
        </p:spPr>
        <p:txBody>
          <a:bodyPr>
            <a:normAutofit/>
          </a:bodyPr>
          <a:lstStyle/>
          <a:p>
            <a:r>
              <a:rPr lang="es-ES_tradnl" b="1" noProof="0" dirty="0"/>
              <a:t>Ir al sitio web de </a:t>
            </a:r>
            <a:r>
              <a:rPr lang="es-ES_tradnl" b="1" noProof="0" dirty="0" err="1"/>
              <a:t>MyUW</a:t>
            </a:r>
            <a:endParaRPr lang="es-ES_tradnl" b="1" noProof="0" dirty="0"/>
          </a:p>
        </p:txBody>
      </p:sp>
      <p:sp>
        <p:nvSpPr>
          <p:cNvPr id="3" name="Content Placeholder 2">
            <a:extLst>
              <a:ext uri="{FF2B5EF4-FFF2-40B4-BE49-F238E27FC236}">
                <a16:creationId xmlns:a16="http://schemas.microsoft.com/office/drawing/2014/main" id="{17F4A2C6-FFEA-2BA5-805A-CF3A2505984E}"/>
              </a:ext>
            </a:extLst>
          </p:cNvPr>
          <p:cNvSpPr>
            <a:spLocks noGrp="1"/>
          </p:cNvSpPr>
          <p:nvPr>
            <p:ph idx="1"/>
          </p:nvPr>
        </p:nvSpPr>
        <p:spPr>
          <a:xfrm>
            <a:off x="1275307" y="1864586"/>
            <a:ext cx="9016117" cy="3584838"/>
          </a:xfrm>
        </p:spPr>
        <p:txBody>
          <a:bodyPr vert="horz" lIns="91440" tIns="45720" rIns="91440" bIns="45720" rtlCol="0" anchor="t">
            <a:normAutofit/>
          </a:bodyPr>
          <a:lstStyle/>
          <a:p>
            <a:pPr marL="514350" indent="-514350">
              <a:buAutoNum type="arabicPeriod"/>
            </a:pPr>
            <a:r>
              <a:rPr lang="es-ES_tradnl" noProof="0" dirty="0"/>
              <a:t>Abra un navegador de internet</a:t>
            </a:r>
          </a:p>
          <a:p>
            <a:pPr marL="514350" indent="-514350">
              <a:buAutoNum type="arabicPeriod"/>
            </a:pPr>
            <a:r>
              <a:rPr lang="es-ES_tradnl" noProof="0" dirty="0"/>
              <a:t>Busque la barra de dirección</a:t>
            </a:r>
          </a:p>
          <a:p>
            <a:pPr marL="514350" indent="-514350">
              <a:buAutoNum type="arabicPeriod"/>
            </a:pPr>
            <a:r>
              <a:rPr lang="es-ES_tradnl" noProof="0" dirty="0"/>
              <a:t>Escriba </a:t>
            </a:r>
            <a:r>
              <a:rPr lang="es-ES_tradnl" b="1" noProof="0" dirty="0"/>
              <a:t>my.wisc.edu</a:t>
            </a:r>
            <a:r>
              <a:rPr lang="es-ES_tradnl" noProof="0" dirty="0"/>
              <a:t> en la barra de dirección</a:t>
            </a:r>
          </a:p>
          <a:p>
            <a:pPr marL="514350" indent="-514350">
              <a:buAutoNum type="arabicPeriod"/>
            </a:pPr>
            <a:r>
              <a:rPr lang="es-ES_tradnl" noProof="0" dirty="0"/>
              <a:t>Apriete la tecla </a:t>
            </a:r>
            <a:r>
              <a:rPr lang="es-ES_tradnl" b="1" i="1" noProof="0" dirty="0" err="1"/>
              <a:t>enter</a:t>
            </a:r>
            <a:r>
              <a:rPr lang="es-ES_tradnl" b="1" noProof="0" dirty="0"/>
              <a:t> </a:t>
            </a:r>
            <a:r>
              <a:rPr lang="es-ES_tradnl" noProof="0" dirty="0"/>
              <a:t>en el teclado</a:t>
            </a:r>
          </a:p>
        </p:txBody>
      </p:sp>
      <p:pic>
        <p:nvPicPr>
          <p:cNvPr id="5" name="Picture 4" descr="A white and blue rectangle with a blue background&#10;&#10;AI-generated content may be incorrect.">
            <a:extLst>
              <a:ext uri="{FF2B5EF4-FFF2-40B4-BE49-F238E27FC236}">
                <a16:creationId xmlns:a16="http://schemas.microsoft.com/office/drawing/2014/main" id="{79DDDBF1-90B5-13AD-5A40-0B49A95619D3}"/>
              </a:ext>
            </a:extLst>
          </p:cNvPr>
          <p:cNvPicPr>
            <a:picLocks noChangeAspect="1"/>
          </p:cNvPicPr>
          <p:nvPr/>
        </p:nvPicPr>
        <p:blipFill>
          <a:blip r:embed="rId3"/>
          <a:stretch>
            <a:fillRect/>
          </a:stretch>
        </p:blipFill>
        <p:spPr>
          <a:xfrm>
            <a:off x="1020097" y="4382627"/>
            <a:ext cx="10778613" cy="1411134"/>
          </a:xfrm>
          <a:prstGeom prst="rect">
            <a:avLst/>
          </a:prstGeom>
          <a:ln>
            <a:solidFill>
              <a:schemeClr val="tx1"/>
            </a:solidFill>
          </a:ln>
        </p:spPr>
      </p:pic>
      <p:pic>
        <p:nvPicPr>
          <p:cNvPr id="4" name="Graphic 3" descr="Laptop with solid fill">
            <a:extLst>
              <a:ext uri="{FF2B5EF4-FFF2-40B4-BE49-F238E27FC236}">
                <a16:creationId xmlns:a16="http://schemas.microsoft.com/office/drawing/2014/main" id="{DE6C92C0-8B27-1994-4DA6-9D9A77E202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C3A82E70-7D42-3742-0FE7-D7BDA947BBB4}"/>
              </a:ext>
            </a:extLst>
          </p:cNvPr>
          <p:cNvSpPr>
            <a:spLocks noGrp="1"/>
          </p:cNvSpPr>
          <p:nvPr>
            <p:ph type="sldNum" sz="quarter" idx="12"/>
          </p:nvPr>
        </p:nvSpPr>
        <p:spPr/>
        <p:txBody>
          <a:bodyPr/>
          <a:lstStyle/>
          <a:p>
            <a:fld id="{5AE48DDE-99B8-4AE1-A822-D5D33CFFC483}" type="slidenum">
              <a:rPr lang="es-ES_tradnl" noProof="0" smtClean="0"/>
              <a:t>21</a:t>
            </a:fld>
            <a:endParaRPr lang="es-ES_tradnl" noProof="0" dirty="0"/>
          </a:p>
        </p:txBody>
      </p:sp>
    </p:spTree>
    <p:extLst>
      <p:ext uri="{BB962C8B-B14F-4D97-AF65-F5344CB8AC3E}">
        <p14:creationId xmlns:p14="http://schemas.microsoft.com/office/powerpoint/2010/main" val="427388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7936A-EA87-4F8F-D400-8B3A64CC9CE6}"/>
              </a:ext>
            </a:extLst>
          </p:cNvPr>
          <p:cNvSpPr>
            <a:spLocks noGrp="1"/>
          </p:cNvSpPr>
          <p:nvPr>
            <p:ph type="title"/>
          </p:nvPr>
        </p:nvSpPr>
        <p:spPr>
          <a:xfrm>
            <a:off x="978440" y="404550"/>
            <a:ext cx="8944555" cy="1063574"/>
          </a:xfrm>
        </p:spPr>
        <p:txBody>
          <a:bodyPr>
            <a:normAutofit/>
          </a:bodyPr>
          <a:lstStyle/>
          <a:p>
            <a:r>
              <a:rPr lang="es-ES_tradnl" b="1" noProof="0" dirty="0"/>
              <a:t>Iniciar sesión en </a:t>
            </a:r>
            <a:r>
              <a:rPr lang="es-ES_tradnl" b="1" noProof="0" dirty="0" err="1"/>
              <a:t>MyUW</a:t>
            </a:r>
            <a:endParaRPr lang="es-ES_tradnl" b="1" noProof="0" dirty="0"/>
          </a:p>
        </p:txBody>
      </p:sp>
      <p:sp>
        <p:nvSpPr>
          <p:cNvPr id="3" name="Content Placeholder 2">
            <a:extLst>
              <a:ext uri="{FF2B5EF4-FFF2-40B4-BE49-F238E27FC236}">
                <a16:creationId xmlns:a16="http://schemas.microsoft.com/office/drawing/2014/main" id="{6E89F955-E9DE-2E02-B8B3-80802BCDC39E}"/>
              </a:ext>
            </a:extLst>
          </p:cNvPr>
          <p:cNvSpPr>
            <a:spLocks noGrp="1"/>
          </p:cNvSpPr>
          <p:nvPr>
            <p:ph idx="1"/>
          </p:nvPr>
        </p:nvSpPr>
        <p:spPr>
          <a:xfrm>
            <a:off x="1094063" y="1548379"/>
            <a:ext cx="9016117" cy="3584838"/>
          </a:xfrm>
        </p:spPr>
        <p:txBody>
          <a:bodyPr vert="horz" lIns="91440" tIns="45720" rIns="91440" bIns="45720" rtlCol="0" anchor="t">
            <a:normAutofit/>
          </a:bodyPr>
          <a:lstStyle/>
          <a:p>
            <a:pPr marL="514350" indent="-514350">
              <a:lnSpc>
                <a:spcPct val="150000"/>
              </a:lnSpc>
              <a:spcBef>
                <a:spcPts val="0"/>
              </a:spcBef>
              <a:buFont typeface="+mj-lt"/>
              <a:buAutoNum type="arabicPeriod"/>
            </a:pPr>
            <a:r>
              <a:rPr lang="es-ES_tradnl" sz="3300" noProof="0" dirty="0"/>
              <a:t>Ingrese su </a:t>
            </a:r>
            <a:r>
              <a:rPr lang="es-ES_tradnl" sz="3300" b="1" noProof="0" dirty="0" err="1"/>
              <a:t>NetID</a:t>
            </a:r>
            <a:endParaRPr lang="es-ES_tradnl" sz="3300" b="1" noProof="0" dirty="0"/>
          </a:p>
          <a:p>
            <a:pPr marL="514350" indent="-514350">
              <a:lnSpc>
                <a:spcPct val="150000"/>
              </a:lnSpc>
              <a:spcBef>
                <a:spcPts val="0"/>
              </a:spcBef>
              <a:buFont typeface="+mj-lt"/>
              <a:buAutoNum type="arabicPeriod"/>
            </a:pPr>
            <a:r>
              <a:rPr lang="es-ES_tradnl" sz="3300" noProof="0" dirty="0"/>
              <a:t>Ingrese su contraseña en </a:t>
            </a:r>
            <a:r>
              <a:rPr lang="es-ES_tradnl" sz="3300" b="1" i="1" noProof="0" dirty="0" err="1"/>
              <a:t>Password</a:t>
            </a:r>
            <a:endParaRPr lang="es-ES_tradnl" sz="3300" b="1" i="1" noProof="0" dirty="0"/>
          </a:p>
          <a:p>
            <a:pPr marL="514350" indent="-514350">
              <a:lnSpc>
                <a:spcPct val="150000"/>
              </a:lnSpc>
              <a:spcBef>
                <a:spcPts val="0"/>
              </a:spcBef>
              <a:buFont typeface="+mj-lt"/>
              <a:buAutoNum type="arabicPeriod"/>
            </a:pPr>
            <a:r>
              <a:rPr lang="es-ES_tradnl" sz="3300" noProof="0" dirty="0"/>
              <a:t>Haga clic en </a:t>
            </a:r>
            <a:r>
              <a:rPr lang="es-ES_tradnl" sz="3300" b="1" i="1" noProof="0" dirty="0"/>
              <a:t>Log In </a:t>
            </a:r>
            <a:r>
              <a:rPr lang="es-ES_tradnl" sz="3300" noProof="0" dirty="0"/>
              <a:t>(Iniciar sesión)</a:t>
            </a:r>
          </a:p>
        </p:txBody>
      </p:sp>
      <p:pic>
        <p:nvPicPr>
          <p:cNvPr id="4" name="Picture 3" descr="A screenshot of a computer screen&#10;&#10;AI-generated content may be incorrect.">
            <a:extLst>
              <a:ext uri="{FF2B5EF4-FFF2-40B4-BE49-F238E27FC236}">
                <a16:creationId xmlns:a16="http://schemas.microsoft.com/office/drawing/2014/main" id="{0F02711C-D93D-D27D-B0A0-5C7A00C7A268}"/>
              </a:ext>
            </a:extLst>
          </p:cNvPr>
          <p:cNvPicPr>
            <a:picLocks noChangeAspect="1"/>
          </p:cNvPicPr>
          <p:nvPr/>
        </p:nvPicPr>
        <p:blipFill>
          <a:blip r:embed="rId3"/>
          <a:srcRect r="5719"/>
          <a:stretch/>
        </p:blipFill>
        <p:spPr>
          <a:xfrm>
            <a:off x="4164227" y="3997163"/>
            <a:ext cx="7149156" cy="2432618"/>
          </a:xfrm>
          <a:prstGeom prst="rect">
            <a:avLst/>
          </a:prstGeom>
          <a:ln>
            <a:solidFill>
              <a:schemeClr val="tx1"/>
            </a:solidFill>
          </a:ln>
        </p:spPr>
      </p:pic>
      <p:pic>
        <p:nvPicPr>
          <p:cNvPr id="5" name="Graphic 4" descr="Laptop with solid fill">
            <a:extLst>
              <a:ext uri="{FF2B5EF4-FFF2-40B4-BE49-F238E27FC236}">
                <a16:creationId xmlns:a16="http://schemas.microsoft.com/office/drawing/2014/main" id="{AF045A69-D891-1500-FE08-B029781454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8B735226-C45F-1E6E-511E-ED11A98D7FE8}"/>
              </a:ext>
            </a:extLst>
          </p:cNvPr>
          <p:cNvSpPr>
            <a:spLocks noGrp="1"/>
          </p:cNvSpPr>
          <p:nvPr>
            <p:ph type="sldNum" sz="quarter" idx="12"/>
          </p:nvPr>
        </p:nvSpPr>
        <p:spPr/>
        <p:txBody>
          <a:bodyPr/>
          <a:lstStyle/>
          <a:p>
            <a:fld id="{5AE48DDE-99B8-4AE1-A822-D5D33CFFC483}" type="slidenum">
              <a:rPr lang="es-ES_tradnl" noProof="0" smtClean="0"/>
              <a:t>22</a:t>
            </a:fld>
            <a:endParaRPr lang="es-ES_tradnl" noProof="0" dirty="0"/>
          </a:p>
        </p:txBody>
      </p:sp>
    </p:spTree>
    <p:extLst>
      <p:ext uri="{BB962C8B-B14F-4D97-AF65-F5344CB8AC3E}">
        <p14:creationId xmlns:p14="http://schemas.microsoft.com/office/powerpoint/2010/main" val="2801854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18756-A61F-562D-3222-0E2CC38F27E8}"/>
              </a:ext>
            </a:extLst>
          </p:cNvPr>
          <p:cNvSpPr>
            <a:spLocks noGrp="1"/>
          </p:cNvSpPr>
          <p:nvPr>
            <p:ph type="title"/>
          </p:nvPr>
        </p:nvSpPr>
        <p:spPr/>
        <p:txBody>
          <a:bodyPr>
            <a:normAutofit/>
          </a:bodyPr>
          <a:lstStyle/>
          <a:p>
            <a:r>
              <a:rPr lang="es-ES_tradnl" noProof="0" dirty="0"/>
              <a:t>Autenticación de </a:t>
            </a:r>
            <a:r>
              <a:rPr lang="es-ES_tradnl" noProof="0" dirty="0" err="1"/>
              <a:t>Duo</a:t>
            </a:r>
            <a:endParaRPr lang="es-ES_tradnl" noProof="0" dirty="0"/>
          </a:p>
        </p:txBody>
      </p:sp>
      <p:sp>
        <p:nvSpPr>
          <p:cNvPr id="3" name="Content Placeholder 2">
            <a:extLst>
              <a:ext uri="{FF2B5EF4-FFF2-40B4-BE49-F238E27FC236}">
                <a16:creationId xmlns:a16="http://schemas.microsoft.com/office/drawing/2014/main" id="{274553DD-30A5-B22B-0E89-1110D74464D0}"/>
              </a:ext>
            </a:extLst>
          </p:cNvPr>
          <p:cNvSpPr>
            <a:spLocks noGrp="1"/>
          </p:cNvSpPr>
          <p:nvPr>
            <p:ph idx="1"/>
          </p:nvPr>
        </p:nvSpPr>
        <p:spPr>
          <a:xfrm>
            <a:off x="1304593" y="1461377"/>
            <a:ext cx="10551002" cy="3584838"/>
          </a:xfrm>
        </p:spPr>
        <p:txBody>
          <a:bodyPr vert="horz" lIns="91440" tIns="45720" rIns="91440" bIns="45720" rtlCol="0" anchor="t">
            <a:normAutofit/>
          </a:bodyPr>
          <a:lstStyle/>
          <a:p>
            <a:pPr marL="0" indent="0">
              <a:buNone/>
            </a:pPr>
            <a:r>
              <a:rPr lang="es-ES_tradnl" noProof="0" dirty="0"/>
              <a:t>4. Ingrese el </a:t>
            </a:r>
            <a:r>
              <a:rPr lang="es-ES_tradnl" b="1" dirty="0"/>
              <a:t>c</a:t>
            </a:r>
            <a:r>
              <a:rPr lang="es-ES_tradnl" b="1" noProof="0" dirty="0" err="1"/>
              <a:t>ódigo</a:t>
            </a:r>
            <a:r>
              <a:rPr lang="es-ES_tradnl" b="1" noProof="0" dirty="0"/>
              <a:t> de verificación</a:t>
            </a:r>
            <a:r>
              <a:rPr lang="es-ES_tradnl" noProof="0" dirty="0"/>
              <a:t> (</a:t>
            </a:r>
            <a:r>
              <a:rPr lang="es-ES_tradnl" i="1" noProof="0" dirty="0" err="1"/>
              <a:t>Verification</a:t>
            </a:r>
            <a:r>
              <a:rPr lang="es-ES_tradnl" i="1" noProof="0" dirty="0"/>
              <a:t> </a:t>
            </a:r>
            <a:r>
              <a:rPr lang="es-ES_tradnl" i="1" noProof="0" dirty="0" err="1"/>
              <a:t>Code</a:t>
            </a:r>
            <a:r>
              <a:rPr lang="es-ES_tradnl" noProof="0" dirty="0"/>
              <a:t>) en su teléfono inteligente</a:t>
            </a:r>
          </a:p>
          <a:p>
            <a:pPr marL="0" indent="0" algn="ctr">
              <a:buNone/>
            </a:pPr>
            <a:r>
              <a:rPr lang="es-ES_tradnl" dirty="0"/>
              <a:t>O</a:t>
            </a:r>
          </a:p>
          <a:p>
            <a:pPr marL="0" indent="0" algn="ctr">
              <a:buNone/>
            </a:pPr>
            <a:r>
              <a:rPr lang="es-ES_tradnl" noProof="0" dirty="0"/>
              <a:t>Toque </a:t>
            </a:r>
            <a:r>
              <a:rPr lang="es-ES_tradnl" b="1" i="1" noProof="0" dirty="0" err="1"/>
              <a:t>Other</a:t>
            </a:r>
            <a:r>
              <a:rPr lang="es-ES_tradnl" b="1" i="1" noProof="0" dirty="0"/>
              <a:t> </a:t>
            </a:r>
            <a:r>
              <a:rPr lang="es-ES_tradnl" b="1" i="1" noProof="0" dirty="0" err="1"/>
              <a:t>options</a:t>
            </a:r>
            <a:r>
              <a:rPr lang="es-ES_tradnl" b="1" i="1" noProof="0" dirty="0"/>
              <a:t> </a:t>
            </a:r>
            <a:r>
              <a:rPr lang="es-ES_tradnl" noProof="0" dirty="0"/>
              <a:t>(Otras opciones) </a:t>
            </a:r>
            <a:r>
              <a:rPr lang="es-ES_tradnl" sz="2800" dirty="0"/>
              <a:t>e ingrese </a:t>
            </a:r>
            <a:r>
              <a:rPr lang="es-ES_tradnl" sz="2800" noProof="0" dirty="0"/>
              <a:t>el </a:t>
            </a:r>
            <a:r>
              <a:rPr lang="es-ES_tradnl" sz="2800" b="1" noProof="0" dirty="0"/>
              <a:t>código</a:t>
            </a:r>
            <a:r>
              <a:rPr lang="es-ES_tradnl" sz="2800" noProof="0" dirty="0"/>
              <a:t> </a:t>
            </a:r>
            <a:r>
              <a:rPr lang="es-ES_tradnl" sz="2800" b="1" noProof="0" dirty="0"/>
              <a:t>de</a:t>
            </a:r>
            <a:r>
              <a:rPr lang="es-ES_tradnl" sz="2800" noProof="0" dirty="0"/>
              <a:t> </a:t>
            </a:r>
            <a:r>
              <a:rPr lang="es-ES_tradnl" sz="2800" b="1" i="1" noProof="0" dirty="0" err="1"/>
              <a:t>Duo</a:t>
            </a:r>
            <a:r>
              <a:rPr lang="es-ES_tradnl" sz="2800" b="1" i="1" noProof="0" dirty="0"/>
              <a:t> Mobile </a:t>
            </a:r>
            <a:r>
              <a:rPr lang="es-ES_tradnl" sz="2800" noProof="0" dirty="0"/>
              <a:t>(</a:t>
            </a:r>
            <a:r>
              <a:rPr lang="en-US" sz="2800" i="1" dirty="0"/>
              <a:t>Duo Mobile passcode</a:t>
            </a:r>
            <a:r>
              <a:rPr lang="en-US" sz="2800" dirty="0"/>
              <a:t>)</a:t>
            </a:r>
            <a:endParaRPr lang="es-ES_tradnl" sz="2800" noProof="0" dirty="0"/>
          </a:p>
          <a:p>
            <a:pPr marL="0" indent="0">
              <a:buNone/>
            </a:pPr>
            <a:endParaRPr lang="es-ES_tradnl" noProof="0" dirty="0"/>
          </a:p>
        </p:txBody>
      </p:sp>
      <p:pic>
        <p:nvPicPr>
          <p:cNvPr id="4" name="Picture 3" descr="A screenshot of a phone&#10;&#10;AI-generated content may be incorrect.">
            <a:extLst>
              <a:ext uri="{FF2B5EF4-FFF2-40B4-BE49-F238E27FC236}">
                <a16:creationId xmlns:a16="http://schemas.microsoft.com/office/drawing/2014/main" id="{556B5D51-6EB4-A136-EE91-B63E11A1D6AC}"/>
              </a:ext>
            </a:extLst>
          </p:cNvPr>
          <p:cNvPicPr>
            <a:picLocks noChangeAspect="1"/>
          </p:cNvPicPr>
          <p:nvPr/>
        </p:nvPicPr>
        <p:blipFill>
          <a:blip r:embed="rId3"/>
          <a:stretch>
            <a:fillRect/>
          </a:stretch>
        </p:blipFill>
        <p:spPr>
          <a:xfrm>
            <a:off x="6654288" y="3997690"/>
            <a:ext cx="2202162" cy="2730910"/>
          </a:xfrm>
          <a:prstGeom prst="rect">
            <a:avLst/>
          </a:prstGeom>
          <a:ln>
            <a:solidFill>
              <a:schemeClr val="tx1"/>
            </a:solidFill>
          </a:ln>
        </p:spPr>
      </p:pic>
      <p:sp>
        <p:nvSpPr>
          <p:cNvPr id="7" name="Rectangle: Rounded Corners 6">
            <a:extLst>
              <a:ext uri="{FF2B5EF4-FFF2-40B4-BE49-F238E27FC236}">
                <a16:creationId xmlns:a16="http://schemas.microsoft.com/office/drawing/2014/main" id="{F4E7F546-8A0E-E700-676C-85954C294AE1}"/>
              </a:ext>
            </a:extLst>
          </p:cNvPr>
          <p:cNvSpPr/>
          <p:nvPr/>
        </p:nvSpPr>
        <p:spPr>
          <a:xfrm>
            <a:off x="7438327" y="5112715"/>
            <a:ext cx="641469" cy="9387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pic>
        <p:nvPicPr>
          <p:cNvPr id="9" name="Picture 8">
            <a:extLst>
              <a:ext uri="{FF2B5EF4-FFF2-40B4-BE49-F238E27FC236}">
                <a16:creationId xmlns:a16="http://schemas.microsoft.com/office/drawing/2014/main" id="{47BC18D0-9D2E-C7B4-1107-A7C91E967971}"/>
              </a:ext>
            </a:extLst>
          </p:cNvPr>
          <p:cNvPicPr>
            <a:picLocks noChangeAspect="1"/>
          </p:cNvPicPr>
          <p:nvPr/>
        </p:nvPicPr>
        <p:blipFill>
          <a:blip r:embed="rId4"/>
          <a:stretch>
            <a:fillRect/>
          </a:stretch>
        </p:blipFill>
        <p:spPr>
          <a:xfrm>
            <a:off x="3696516" y="3808141"/>
            <a:ext cx="1841197" cy="3049859"/>
          </a:xfrm>
          <a:prstGeom prst="rect">
            <a:avLst/>
          </a:prstGeom>
          <a:ln>
            <a:solidFill>
              <a:schemeClr val="tx1"/>
            </a:solidFill>
          </a:ln>
        </p:spPr>
      </p:pic>
      <p:sp>
        <p:nvSpPr>
          <p:cNvPr id="6" name="Rectangle: Rounded Corners 5">
            <a:extLst>
              <a:ext uri="{FF2B5EF4-FFF2-40B4-BE49-F238E27FC236}">
                <a16:creationId xmlns:a16="http://schemas.microsoft.com/office/drawing/2014/main" id="{AE0A06D4-1F50-65AD-EA74-D28F0E5E04D5}"/>
              </a:ext>
            </a:extLst>
          </p:cNvPr>
          <p:cNvSpPr/>
          <p:nvPr/>
        </p:nvSpPr>
        <p:spPr>
          <a:xfrm>
            <a:off x="4617114" y="5573997"/>
            <a:ext cx="641469" cy="9387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pic>
        <p:nvPicPr>
          <p:cNvPr id="5" name="Graphic 4" descr="Laptop with solid fill">
            <a:extLst>
              <a:ext uri="{FF2B5EF4-FFF2-40B4-BE49-F238E27FC236}">
                <a16:creationId xmlns:a16="http://schemas.microsoft.com/office/drawing/2014/main" id="{04F540AF-18A9-E5CF-0DD9-D8048C05BA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
        <p:nvSpPr>
          <p:cNvPr id="8" name="Slide Number Placeholder 7">
            <a:extLst>
              <a:ext uri="{FF2B5EF4-FFF2-40B4-BE49-F238E27FC236}">
                <a16:creationId xmlns:a16="http://schemas.microsoft.com/office/drawing/2014/main" id="{8E331F2D-E703-09EE-3D47-2691AD70F11A}"/>
              </a:ext>
            </a:extLst>
          </p:cNvPr>
          <p:cNvSpPr>
            <a:spLocks noGrp="1"/>
          </p:cNvSpPr>
          <p:nvPr>
            <p:ph type="sldNum" sz="quarter" idx="12"/>
          </p:nvPr>
        </p:nvSpPr>
        <p:spPr/>
        <p:txBody>
          <a:bodyPr/>
          <a:lstStyle/>
          <a:p>
            <a:fld id="{5AE48DDE-99B8-4AE1-A822-D5D33CFFC483}" type="slidenum">
              <a:rPr lang="es-ES_tradnl" noProof="0" smtClean="0"/>
              <a:t>23</a:t>
            </a:fld>
            <a:endParaRPr lang="es-ES_tradnl" noProof="0" dirty="0"/>
          </a:p>
        </p:txBody>
      </p:sp>
    </p:spTree>
    <p:extLst>
      <p:ext uri="{BB962C8B-B14F-4D97-AF65-F5344CB8AC3E}">
        <p14:creationId xmlns:p14="http://schemas.microsoft.com/office/powerpoint/2010/main" val="502887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4830-ECCB-4AFC-9D49-05634391338E}"/>
              </a:ext>
            </a:extLst>
          </p:cNvPr>
          <p:cNvSpPr>
            <a:spLocks noGrp="1"/>
          </p:cNvSpPr>
          <p:nvPr>
            <p:ph type="title"/>
          </p:nvPr>
        </p:nvSpPr>
        <p:spPr/>
        <p:txBody>
          <a:bodyPr/>
          <a:lstStyle/>
          <a:p>
            <a:r>
              <a:rPr lang="es-ES_tradnl" noProof="0" dirty="0" err="1"/>
              <a:t>MyUW</a:t>
            </a:r>
            <a:endParaRPr lang="es-ES_tradnl" noProof="0" dirty="0"/>
          </a:p>
        </p:txBody>
      </p:sp>
      <p:sp>
        <p:nvSpPr>
          <p:cNvPr id="3" name="Content Placeholder 2">
            <a:extLst>
              <a:ext uri="{FF2B5EF4-FFF2-40B4-BE49-F238E27FC236}">
                <a16:creationId xmlns:a16="http://schemas.microsoft.com/office/drawing/2014/main" id="{B224C50E-A26C-EBEC-7AA3-A954270AA8D8}"/>
              </a:ext>
            </a:extLst>
          </p:cNvPr>
          <p:cNvSpPr>
            <a:spLocks noGrp="1"/>
          </p:cNvSpPr>
          <p:nvPr>
            <p:ph idx="1"/>
          </p:nvPr>
        </p:nvSpPr>
        <p:spPr>
          <a:xfrm>
            <a:off x="1336196" y="2189354"/>
            <a:ext cx="9016117" cy="3584838"/>
          </a:xfrm>
        </p:spPr>
        <p:txBody>
          <a:bodyPr vert="horz" lIns="91440" tIns="45720" rIns="91440" bIns="45720" rtlCol="0" anchor="t">
            <a:normAutofit/>
          </a:bodyPr>
          <a:lstStyle/>
          <a:p>
            <a:pPr marL="0" indent="0">
              <a:buNone/>
            </a:pPr>
            <a:r>
              <a:rPr lang="es-ES_tradnl" noProof="0" dirty="0"/>
              <a:t>5. Busque la </a:t>
            </a:r>
            <a:r>
              <a:rPr lang="es-ES_tradnl" b="1" noProof="0" dirty="0"/>
              <a:t>aplicación de Workday</a:t>
            </a:r>
          </a:p>
          <a:p>
            <a:pPr marL="0" indent="0">
              <a:buNone/>
            </a:pPr>
            <a:r>
              <a:rPr lang="es-ES_tradnl" noProof="0" dirty="0"/>
              <a:t>6. Haga clic en</a:t>
            </a:r>
            <a:r>
              <a:rPr lang="es-ES_tradnl" b="1" noProof="0" dirty="0"/>
              <a:t> </a:t>
            </a:r>
            <a:r>
              <a:rPr lang="es-ES_tradnl" b="1" i="1" noProof="0" dirty="0" err="1"/>
              <a:t>Launch</a:t>
            </a:r>
            <a:r>
              <a:rPr lang="es-ES_tradnl" b="1" i="1" noProof="0" dirty="0"/>
              <a:t> full app </a:t>
            </a:r>
            <a:r>
              <a:rPr lang="es-ES_tradnl" noProof="0" dirty="0"/>
              <a:t>(Abrir la aplicación)</a:t>
            </a:r>
          </a:p>
        </p:txBody>
      </p:sp>
      <p:pic>
        <p:nvPicPr>
          <p:cNvPr id="5" name="Picture 4" descr="A screenshot of a computer&#10;&#10;AI-generated content may be incorrect.">
            <a:extLst>
              <a:ext uri="{FF2B5EF4-FFF2-40B4-BE49-F238E27FC236}">
                <a16:creationId xmlns:a16="http://schemas.microsoft.com/office/drawing/2014/main" id="{23076CF9-C6E8-99D8-4220-461D526718B6}"/>
              </a:ext>
            </a:extLst>
          </p:cNvPr>
          <p:cNvPicPr>
            <a:picLocks noChangeAspect="1"/>
          </p:cNvPicPr>
          <p:nvPr/>
        </p:nvPicPr>
        <p:blipFill>
          <a:blip r:embed="rId3"/>
          <a:stretch>
            <a:fillRect/>
          </a:stretch>
        </p:blipFill>
        <p:spPr>
          <a:xfrm>
            <a:off x="2282927" y="3186420"/>
            <a:ext cx="7109953" cy="3545452"/>
          </a:xfrm>
          <a:prstGeom prst="rect">
            <a:avLst/>
          </a:prstGeom>
          <a:ln>
            <a:solidFill>
              <a:schemeClr val="tx1"/>
            </a:solidFill>
          </a:ln>
        </p:spPr>
      </p:pic>
      <p:pic>
        <p:nvPicPr>
          <p:cNvPr id="6" name="Picture 5" descr="Picture">
            <a:extLst>
              <a:ext uri="{FF2B5EF4-FFF2-40B4-BE49-F238E27FC236}">
                <a16:creationId xmlns:a16="http://schemas.microsoft.com/office/drawing/2014/main" id="{992BA7A3-58F6-9EFD-E34F-1A8E55D32F88}"/>
              </a:ext>
            </a:extLst>
          </p:cNvPr>
          <p:cNvPicPr>
            <a:picLocks noChangeAspect="1"/>
          </p:cNvPicPr>
          <p:nvPr/>
        </p:nvPicPr>
        <p:blipFill>
          <a:blip r:embed="rId4"/>
          <a:stretch>
            <a:fillRect/>
          </a:stretch>
        </p:blipFill>
        <p:spPr>
          <a:xfrm>
            <a:off x="4738044" y="3602381"/>
            <a:ext cx="1099237" cy="1043373"/>
          </a:xfrm>
          <a:prstGeom prst="rect">
            <a:avLst/>
          </a:prstGeom>
        </p:spPr>
      </p:pic>
      <p:pic>
        <p:nvPicPr>
          <p:cNvPr id="7" name="Picture 6" descr="Picture">
            <a:extLst>
              <a:ext uri="{FF2B5EF4-FFF2-40B4-BE49-F238E27FC236}">
                <a16:creationId xmlns:a16="http://schemas.microsoft.com/office/drawing/2014/main" id="{5714CEA9-0605-B1E2-D920-6A19B9A63946}"/>
              </a:ext>
            </a:extLst>
          </p:cNvPr>
          <p:cNvPicPr>
            <a:picLocks noChangeAspect="1"/>
          </p:cNvPicPr>
          <p:nvPr/>
        </p:nvPicPr>
        <p:blipFill>
          <a:blip r:embed="rId4"/>
          <a:stretch>
            <a:fillRect/>
          </a:stretch>
        </p:blipFill>
        <p:spPr>
          <a:xfrm>
            <a:off x="7561357" y="161237"/>
            <a:ext cx="2571750" cy="2371725"/>
          </a:xfrm>
          <a:prstGeom prst="rect">
            <a:avLst/>
          </a:prstGeom>
          <a:ln>
            <a:solidFill>
              <a:schemeClr val="tx1"/>
            </a:solidFill>
          </a:ln>
        </p:spPr>
      </p:pic>
      <p:sp>
        <p:nvSpPr>
          <p:cNvPr id="4" name="Arrow: Right 3">
            <a:extLst>
              <a:ext uri="{FF2B5EF4-FFF2-40B4-BE49-F238E27FC236}">
                <a16:creationId xmlns:a16="http://schemas.microsoft.com/office/drawing/2014/main" id="{8BA7A564-F242-44DE-2707-5ACECDC48B6A}"/>
              </a:ext>
            </a:extLst>
          </p:cNvPr>
          <p:cNvSpPr/>
          <p:nvPr/>
        </p:nvSpPr>
        <p:spPr>
          <a:xfrm>
            <a:off x="1821656" y="3730834"/>
            <a:ext cx="3160410" cy="7666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pic>
        <p:nvPicPr>
          <p:cNvPr id="8" name="Graphic 7" descr="Laptop with solid fill">
            <a:extLst>
              <a:ext uri="{FF2B5EF4-FFF2-40B4-BE49-F238E27FC236}">
                <a16:creationId xmlns:a16="http://schemas.microsoft.com/office/drawing/2014/main" id="{BD6A99E2-E885-2390-CBA6-9AD7BF3C45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
        <p:nvSpPr>
          <p:cNvPr id="9" name="Slide Number Placeholder 8">
            <a:extLst>
              <a:ext uri="{FF2B5EF4-FFF2-40B4-BE49-F238E27FC236}">
                <a16:creationId xmlns:a16="http://schemas.microsoft.com/office/drawing/2014/main" id="{83CEF91E-3C20-F424-B86C-D2A1867940A6}"/>
              </a:ext>
            </a:extLst>
          </p:cNvPr>
          <p:cNvSpPr>
            <a:spLocks noGrp="1"/>
          </p:cNvSpPr>
          <p:nvPr>
            <p:ph type="sldNum" sz="quarter" idx="12"/>
          </p:nvPr>
        </p:nvSpPr>
        <p:spPr/>
        <p:txBody>
          <a:bodyPr/>
          <a:lstStyle/>
          <a:p>
            <a:fld id="{5AE48DDE-99B8-4AE1-A822-D5D33CFFC483}" type="slidenum">
              <a:rPr lang="es-ES_tradnl" noProof="0" smtClean="0"/>
              <a:t>24</a:t>
            </a:fld>
            <a:endParaRPr lang="es-ES_tradnl" noProof="0" dirty="0"/>
          </a:p>
        </p:txBody>
      </p:sp>
    </p:spTree>
    <p:extLst>
      <p:ext uri="{BB962C8B-B14F-4D97-AF65-F5344CB8AC3E}">
        <p14:creationId xmlns:p14="http://schemas.microsoft.com/office/powerpoint/2010/main" val="1276791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349D-4B3A-621F-3E3E-6A2FE19E441C}"/>
              </a:ext>
            </a:extLst>
          </p:cNvPr>
          <p:cNvSpPr>
            <a:spLocks noGrp="1"/>
          </p:cNvSpPr>
          <p:nvPr>
            <p:ph type="title"/>
          </p:nvPr>
        </p:nvSpPr>
        <p:spPr>
          <a:xfrm>
            <a:off x="780239" y="246923"/>
            <a:ext cx="8944555" cy="1063574"/>
          </a:xfrm>
        </p:spPr>
        <p:txBody>
          <a:bodyPr>
            <a:normAutofit fontScale="90000"/>
          </a:bodyPr>
          <a:lstStyle/>
          <a:p>
            <a:r>
              <a:rPr lang="es-ES_tradnl" b="1" noProof="0" dirty="0"/>
              <a:t>Práctica: </a:t>
            </a:r>
            <a:r>
              <a:rPr lang="es-ES_tradnl" dirty="0"/>
              <a:t>i</a:t>
            </a:r>
            <a:r>
              <a:rPr lang="es-ES_tradnl" b="1" noProof="0" dirty="0" err="1"/>
              <a:t>niciar</a:t>
            </a:r>
            <a:r>
              <a:rPr lang="es-ES_tradnl" b="1" noProof="0" dirty="0"/>
              <a:t> sesión en Workday</a:t>
            </a:r>
          </a:p>
        </p:txBody>
      </p:sp>
      <p:sp>
        <p:nvSpPr>
          <p:cNvPr id="3" name="Content Placeholder 2">
            <a:extLst>
              <a:ext uri="{FF2B5EF4-FFF2-40B4-BE49-F238E27FC236}">
                <a16:creationId xmlns:a16="http://schemas.microsoft.com/office/drawing/2014/main" id="{EA81CA78-0D19-6A87-83A5-3C7ED06021B1}"/>
              </a:ext>
            </a:extLst>
          </p:cNvPr>
          <p:cNvSpPr>
            <a:spLocks noGrp="1"/>
          </p:cNvSpPr>
          <p:nvPr>
            <p:ph idx="1"/>
          </p:nvPr>
        </p:nvSpPr>
        <p:spPr>
          <a:xfrm>
            <a:off x="780239" y="1705231"/>
            <a:ext cx="8568446" cy="4127157"/>
          </a:xfrm>
        </p:spPr>
        <p:txBody>
          <a:bodyPr>
            <a:normAutofit/>
          </a:bodyPr>
          <a:lstStyle/>
          <a:p>
            <a:pPr marL="0" indent="0">
              <a:buNone/>
            </a:pPr>
            <a:r>
              <a:rPr lang="es-ES_tradnl" sz="3300" b="1" noProof="0" dirty="0"/>
              <a:t>Inicie sesión en Workday</a:t>
            </a:r>
          </a:p>
          <a:p>
            <a:pPr>
              <a:lnSpc>
                <a:spcPct val="150000"/>
              </a:lnSpc>
              <a:spcBef>
                <a:spcPts val="0"/>
              </a:spcBef>
            </a:pPr>
            <a:r>
              <a:rPr lang="es-ES_tradnl" noProof="0" dirty="0"/>
              <a:t>Practique </a:t>
            </a:r>
            <a:r>
              <a:rPr lang="es-ES_tradnl" dirty="0"/>
              <a:t>durante</a:t>
            </a:r>
            <a:r>
              <a:rPr lang="es-ES_tradnl" noProof="0" dirty="0"/>
              <a:t> 15 minutos</a:t>
            </a:r>
          </a:p>
          <a:p>
            <a:pPr>
              <a:lnSpc>
                <a:spcPct val="150000"/>
              </a:lnSpc>
              <a:spcBef>
                <a:spcPts val="0"/>
              </a:spcBef>
            </a:pPr>
            <a:r>
              <a:rPr lang="es-ES_tradnl" noProof="0" dirty="0"/>
              <a:t>Use su </a:t>
            </a:r>
            <a:r>
              <a:rPr lang="es-ES_tradnl" b="1" noProof="0" dirty="0"/>
              <a:t>teléfono</a:t>
            </a:r>
            <a:r>
              <a:rPr lang="es-ES_tradnl" noProof="0" dirty="0"/>
              <a:t> o </a:t>
            </a:r>
            <a:r>
              <a:rPr lang="es-ES_tradnl" b="1" noProof="0" dirty="0"/>
              <a:t>computadora</a:t>
            </a:r>
          </a:p>
          <a:p>
            <a:pPr>
              <a:lnSpc>
                <a:spcPct val="150000"/>
              </a:lnSpc>
              <a:spcBef>
                <a:spcPts val="0"/>
              </a:spcBef>
            </a:pPr>
            <a:r>
              <a:rPr lang="es-ES_tradnl" noProof="0" dirty="0"/>
              <a:t>Baje la aplicación móvil de Workday (si lo desea)</a:t>
            </a:r>
          </a:p>
          <a:p>
            <a:pPr>
              <a:lnSpc>
                <a:spcPct val="150000"/>
              </a:lnSpc>
              <a:spcBef>
                <a:spcPts val="0"/>
              </a:spcBef>
            </a:pPr>
            <a:r>
              <a:rPr lang="es-ES_tradnl" noProof="0" dirty="0"/>
              <a:t>Levante la mano si necesita ayuda</a:t>
            </a:r>
          </a:p>
          <a:p>
            <a:pPr>
              <a:lnSpc>
                <a:spcPct val="150000"/>
              </a:lnSpc>
              <a:spcBef>
                <a:spcPts val="0"/>
              </a:spcBef>
            </a:pPr>
            <a:r>
              <a:rPr lang="es-ES_tradnl" noProof="0" dirty="0"/>
              <a:t>Si termina rápido, puede ayudar a los demás</a:t>
            </a:r>
          </a:p>
          <a:p>
            <a:endParaRPr lang="es-ES_tradnl" noProof="0" dirty="0"/>
          </a:p>
          <a:p>
            <a:endParaRPr lang="es-ES_tradnl" noProof="0" dirty="0"/>
          </a:p>
        </p:txBody>
      </p:sp>
      <p:sp>
        <p:nvSpPr>
          <p:cNvPr id="4" name="Slide Number Placeholder 3">
            <a:extLst>
              <a:ext uri="{FF2B5EF4-FFF2-40B4-BE49-F238E27FC236}">
                <a16:creationId xmlns:a16="http://schemas.microsoft.com/office/drawing/2014/main" id="{3D864520-E331-6BC1-890A-D29AF39CB1D3}"/>
              </a:ext>
            </a:extLst>
          </p:cNvPr>
          <p:cNvSpPr>
            <a:spLocks noGrp="1"/>
          </p:cNvSpPr>
          <p:nvPr>
            <p:ph type="sldNum" sz="quarter" idx="12"/>
          </p:nvPr>
        </p:nvSpPr>
        <p:spPr/>
        <p:txBody>
          <a:bodyPr/>
          <a:lstStyle/>
          <a:p>
            <a:fld id="{5AE48DDE-99B8-4AE1-A822-D5D33CFFC483}" type="slidenum">
              <a:rPr lang="es-ES_tradnl" noProof="0" smtClean="0"/>
              <a:t>25</a:t>
            </a:fld>
            <a:endParaRPr lang="es-ES_tradnl" noProof="0" dirty="0"/>
          </a:p>
        </p:txBody>
      </p:sp>
      <p:sp>
        <p:nvSpPr>
          <p:cNvPr id="9" name="Content Placeholder 2">
            <a:extLst>
              <a:ext uri="{FF2B5EF4-FFF2-40B4-BE49-F238E27FC236}">
                <a16:creationId xmlns:a16="http://schemas.microsoft.com/office/drawing/2014/main" id="{D3437E33-13EE-7FBF-416C-871910EE3459}"/>
              </a:ext>
            </a:extLst>
          </p:cNvPr>
          <p:cNvSpPr txBox="1">
            <a:spLocks/>
          </p:cNvSpPr>
          <p:nvPr/>
        </p:nvSpPr>
        <p:spPr>
          <a:xfrm>
            <a:off x="9113906" y="2761329"/>
            <a:ext cx="2743200" cy="1517438"/>
          </a:xfrm>
          <a:prstGeom prst="rect">
            <a:avLst/>
          </a:prstGeom>
          <a:ln w="28575">
            <a:solidFill>
              <a:srgbClr val="C00000"/>
            </a:solidFill>
          </a:ln>
        </p:spPr>
        <p:txBody>
          <a:bodyPr vert="horz" lIns="91440" tIns="45720" rIns="91440" bIns="45720" rtlCol="0" anchor="ct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b="1" dirty="0"/>
              <a:t>Aplicación móvil</a:t>
            </a:r>
          </a:p>
          <a:p>
            <a:pPr marL="0" indent="0">
              <a:buNone/>
            </a:pPr>
            <a:r>
              <a:rPr lang="es-ES_tradnl" dirty="0"/>
              <a:t>ID de organización:</a:t>
            </a:r>
          </a:p>
          <a:p>
            <a:pPr marL="0" indent="0">
              <a:buNone/>
            </a:pPr>
            <a:r>
              <a:rPr lang="en-US" dirty="0" err="1"/>
              <a:t>wisconsin</a:t>
            </a:r>
            <a:endParaRPr lang="es-ES_tradnl" dirty="0"/>
          </a:p>
        </p:txBody>
      </p:sp>
      <p:pic>
        <p:nvPicPr>
          <p:cNvPr id="10" name="Picture 9">
            <a:extLst>
              <a:ext uri="{FF2B5EF4-FFF2-40B4-BE49-F238E27FC236}">
                <a16:creationId xmlns:a16="http://schemas.microsoft.com/office/drawing/2014/main" id="{6AA03E47-8056-EB41-669B-B4CDCC77B731}"/>
              </a:ext>
            </a:extLst>
          </p:cNvPr>
          <p:cNvPicPr>
            <a:picLocks noChangeAspect="1"/>
          </p:cNvPicPr>
          <p:nvPr/>
        </p:nvPicPr>
        <p:blipFill>
          <a:blip r:embed="rId3"/>
          <a:stretch>
            <a:fillRect/>
          </a:stretch>
        </p:blipFill>
        <p:spPr>
          <a:xfrm>
            <a:off x="9286875" y="4377469"/>
            <a:ext cx="1905266" cy="1914792"/>
          </a:xfrm>
          <a:prstGeom prst="rect">
            <a:avLst/>
          </a:prstGeom>
        </p:spPr>
      </p:pic>
    </p:spTree>
    <p:extLst>
      <p:ext uri="{BB962C8B-B14F-4D97-AF65-F5344CB8AC3E}">
        <p14:creationId xmlns:p14="http://schemas.microsoft.com/office/powerpoint/2010/main" val="2531990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2F599D6-C819-EC43-FD95-D45A989D2131}"/>
              </a:ext>
            </a:extLst>
          </p:cNvPr>
          <p:cNvSpPr>
            <a:spLocks noGrp="1"/>
          </p:cNvSpPr>
          <p:nvPr>
            <p:ph type="pic" idx="1"/>
          </p:nvPr>
        </p:nvSpPr>
        <p:spPr/>
        <p:txBody>
          <a:bodyPr/>
          <a:lstStyle/>
          <a:p>
            <a:endParaRPr lang="es-ES_tradnl" noProof="0" dirty="0"/>
          </a:p>
        </p:txBody>
      </p:sp>
      <p:sp>
        <p:nvSpPr>
          <p:cNvPr id="7" name="Slide Number Placeholder 6">
            <a:extLst>
              <a:ext uri="{FF2B5EF4-FFF2-40B4-BE49-F238E27FC236}">
                <a16:creationId xmlns:a16="http://schemas.microsoft.com/office/drawing/2014/main" id="{029C2F01-A203-D5FE-C311-002ECD94B174}"/>
              </a:ext>
            </a:extLst>
          </p:cNvPr>
          <p:cNvSpPr>
            <a:spLocks noGrp="1"/>
          </p:cNvSpPr>
          <p:nvPr>
            <p:ph type="sldNum" sz="quarter" idx="12"/>
          </p:nvPr>
        </p:nvSpPr>
        <p:spPr/>
        <p:txBody>
          <a:bodyPr/>
          <a:lstStyle/>
          <a:p>
            <a:fld id="{5AE48DDE-99B8-4AE1-A822-D5D33CFFC483}" type="slidenum">
              <a:rPr lang="es-ES_tradnl" noProof="0" smtClean="0"/>
              <a:pPr/>
              <a:t>26</a:t>
            </a:fld>
            <a:endParaRPr lang="es-ES_tradnl" noProof="0" dirty="0"/>
          </a:p>
        </p:txBody>
      </p:sp>
      <p:sp>
        <p:nvSpPr>
          <p:cNvPr id="6" name="Title 3">
            <a:extLst>
              <a:ext uri="{FF2B5EF4-FFF2-40B4-BE49-F238E27FC236}">
                <a16:creationId xmlns:a16="http://schemas.microsoft.com/office/drawing/2014/main" id="{62F09DF5-1E99-D611-788B-72BB16653286}"/>
              </a:ext>
            </a:extLst>
          </p:cNvPr>
          <p:cNvSpPr>
            <a:spLocks noGrp="1"/>
          </p:cNvSpPr>
          <p:nvPr>
            <p:ph type="title"/>
          </p:nvPr>
        </p:nvSpPr>
        <p:spPr>
          <a:xfrm>
            <a:off x="4263712" y="2204519"/>
            <a:ext cx="3484089" cy="1600200"/>
          </a:xfrm>
        </p:spPr>
        <p:txBody>
          <a:bodyPr>
            <a:normAutofit/>
          </a:bodyPr>
          <a:lstStyle/>
          <a:p>
            <a:r>
              <a:rPr lang="en-US" sz="7200" b="1" dirty="0" err="1"/>
              <a:t>Receso</a:t>
            </a:r>
            <a:endParaRPr lang="en-US" sz="7200" b="1" dirty="0"/>
          </a:p>
        </p:txBody>
      </p:sp>
    </p:spTree>
    <p:extLst>
      <p:ext uri="{BB962C8B-B14F-4D97-AF65-F5344CB8AC3E}">
        <p14:creationId xmlns:p14="http://schemas.microsoft.com/office/powerpoint/2010/main" val="119117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9C505-B539-0AF5-0BDA-FFD76A30F3BD}"/>
              </a:ext>
            </a:extLst>
          </p:cNvPr>
          <p:cNvSpPr>
            <a:spLocks noGrp="1"/>
          </p:cNvSpPr>
          <p:nvPr>
            <p:ph type="title"/>
          </p:nvPr>
        </p:nvSpPr>
        <p:spPr>
          <a:xfrm>
            <a:off x="5021336" y="807057"/>
            <a:ext cx="6365020" cy="1600200"/>
          </a:xfrm>
        </p:spPr>
        <p:txBody>
          <a:bodyPr>
            <a:normAutofit/>
          </a:bodyPr>
          <a:lstStyle/>
          <a:p>
            <a:r>
              <a:rPr lang="es-ES_tradnl" sz="4400" b="1" noProof="0" dirty="0"/>
              <a:t>Explorar la </a:t>
            </a:r>
            <a:r>
              <a:rPr lang="es-ES_tradnl" sz="4400" dirty="0"/>
              <a:t>p</a:t>
            </a:r>
            <a:r>
              <a:rPr lang="es-ES_tradnl" sz="4400" b="1" noProof="0" dirty="0" err="1"/>
              <a:t>ágina</a:t>
            </a:r>
            <a:r>
              <a:rPr lang="es-ES_tradnl" sz="4400" b="1" noProof="0" dirty="0"/>
              <a:t> principal (</a:t>
            </a:r>
            <a:r>
              <a:rPr lang="es-ES_tradnl" sz="4400" b="1" i="1" noProof="0" dirty="0"/>
              <a:t>Home Page</a:t>
            </a:r>
            <a:r>
              <a:rPr lang="es-ES_tradnl" sz="4400" b="1" noProof="0" dirty="0"/>
              <a:t>)</a:t>
            </a:r>
          </a:p>
        </p:txBody>
      </p:sp>
      <p:pic>
        <p:nvPicPr>
          <p:cNvPr id="7" name="Picture 2" descr="Workday Introduces Agent System of Record for AI Workforce Management">
            <a:extLst>
              <a:ext uri="{FF2B5EF4-FFF2-40B4-BE49-F238E27FC236}">
                <a16:creationId xmlns:a16="http://schemas.microsoft.com/office/drawing/2014/main" id="{DC85F679-1D5B-EF9B-2DBF-15EC0DE2D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442" y="4683419"/>
            <a:ext cx="3513505" cy="150971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C58ABE3B-B1C0-A96C-BD30-D72A4B2F0D57}"/>
              </a:ext>
            </a:extLst>
          </p:cNvPr>
          <p:cNvSpPr>
            <a:spLocks noGrp="1"/>
          </p:cNvSpPr>
          <p:nvPr>
            <p:ph idx="1"/>
          </p:nvPr>
        </p:nvSpPr>
        <p:spPr>
          <a:xfrm>
            <a:off x="5153684" y="2745238"/>
            <a:ext cx="6365020" cy="1600199"/>
          </a:xfrm>
        </p:spPr>
        <p:txBody>
          <a:bodyPr>
            <a:normAutofit/>
          </a:bodyPr>
          <a:lstStyle/>
          <a:p>
            <a:r>
              <a:rPr lang="es-ES_tradnl" noProof="0" dirty="0"/>
              <a:t>Revisar la página principal</a:t>
            </a:r>
          </a:p>
          <a:p>
            <a:r>
              <a:rPr lang="es-ES_tradnl" noProof="0" dirty="0"/>
              <a:t>Practicar usar la página principal</a:t>
            </a:r>
          </a:p>
          <a:p>
            <a:endParaRPr lang="es-ES_tradnl" noProof="0" dirty="0"/>
          </a:p>
        </p:txBody>
      </p:sp>
      <p:sp>
        <p:nvSpPr>
          <p:cNvPr id="9" name="Slide Number Placeholder 8">
            <a:extLst>
              <a:ext uri="{FF2B5EF4-FFF2-40B4-BE49-F238E27FC236}">
                <a16:creationId xmlns:a16="http://schemas.microsoft.com/office/drawing/2014/main" id="{F78133D2-B192-2637-3DA9-90F33C3842E3}"/>
              </a:ext>
            </a:extLst>
          </p:cNvPr>
          <p:cNvSpPr>
            <a:spLocks noGrp="1"/>
          </p:cNvSpPr>
          <p:nvPr>
            <p:ph type="sldNum" sz="quarter" idx="12"/>
          </p:nvPr>
        </p:nvSpPr>
        <p:spPr/>
        <p:txBody>
          <a:bodyPr/>
          <a:lstStyle/>
          <a:p>
            <a:fld id="{5AE48DDE-99B8-4AE1-A822-D5D33CFFC483}" type="slidenum">
              <a:rPr lang="es-ES_tradnl" noProof="0" smtClean="0"/>
              <a:t>27</a:t>
            </a:fld>
            <a:endParaRPr lang="es-ES_tradnl" noProof="0" dirty="0"/>
          </a:p>
        </p:txBody>
      </p:sp>
    </p:spTree>
    <p:extLst>
      <p:ext uri="{BB962C8B-B14F-4D97-AF65-F5344CB8AC3E}">
        <p14:creationId xmlns:p14="http://schemas.microsoft.com/office/powerpoint/2010/main" val="1657216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70ECD-3127-F230-FFC7-CCAC62C1FC5E}"/>
              </a:ext>
            </a:extLst>
          </p:cNvPr>
          <p:cNvSpPr>
            <a:spLocks noGrp="1"/>
          </p:cNvSpPr>
          <p:nvPr>
            <p:ph type="title"/>
          </p:nvPr>
        </p:nvSpPr>
        <p:spPr>
          <a:xfrm>
            <a:off x="780731" y="245689"/>
            <a:ext cx="9660053" cy="1063574"/>
          </a:xfrm>
        </p:spPr>
        <p:txBody>
          <a:bodyPr>
            <a:normAutofit fontScale="90000"/>
          </a:bodyPr>
          <a:lstStyle/>
          <a:p>
            <a:pPr algn="ctr"/>
            <a:r>
              <a:rPr lang="es-ES_tradnl" b="1" noProof="0" dirty="0"/>
              <a:t>Página principal (</a:t>
            </a:r>
            <a:r>
              <a:rPr lang="es-ES_tradnl" b="1" i="1" noProof="0" dirty="0"/>
              <a:t>Home Page</a:t>
            </a:r>
            <a:r>
              <a:rPr lang="es-ES_tradnl" b="1" noProof="0" dirty="0"/>
              <a:t>)</a:t>
            </a:r>
            <a:r>
              <a:rPr lang="es-ES_tradnl" dirty="0"/>
              <a:t> de </a:t>
            </a:r>
            <a:r>
              <a:rPr lang="es-ES_tradnl" dirty="0" err="1"/>
              <a:t>Workday</a:t>
            </a:r>
            <a:r>
              <a:rPr lang="es-ES_tradnl" b="1" noProof="0" dirty="0"/>
              <a:t> (</a:t>
            </a:r>
            <a:r>
              <a:rPr lang="es-ES_tradnl" dirty="0"/>
              <a:t>a</a:t>
            </a:r>
            <a:r>
              <a:rPr lang="es-ES_tradnl" b="1" noProof="0" dirty="0" err="1"/>
              <a:t>plicación</a:t>
            </a:r>
            <a:r>
              <a:rPr lang="es-ES_tradnl" b="1" noProof="0" dirty="0"/>
              <a:t> móvil)</a:t>
            </a:r>
          </a:p>
        </p:txBody>
      </p:sp>
      <p:sp>
        <p:nvSpPr>
          <p:cNvPr id="4" name="Slide Number Placeholder 3">
            <a:extLst>
              <a:ext uri="{FF2B5EF4-FFF2-40B4-BE49-F238E27FC236}">
                <a16:creationId xmlns:a16="http://schemas.microsoft.com/office/drawing/2014/main" id="{C79BF608-1FC9-1736-7089-C7E10D781673}"/>
              </a:ext>
            </a:extLst>
          </p:cNvPr>
          <p:cNvSpPr>
            <a:spLocks noGrp="1"/>
          </p:cNvSpPr>
          <p:nvPr>
            <p:ph type="sldNum" sz="quarter" idx="12"/>
          </p:nvPr>
        </p:nvSpPr>
        <p:spPr/>
        <p:txBody>
          <a:bodyPr/>
          <a:lstStyle/>
          <a:p>
            <a:fld id="{5AE48DDE-99B8-4AE1-A822-D5D33CFFC483}" type="slidenum">
              <a:rPr lang="es-ES_tradnl" noProof="0" smtClean="0"/>
              <a:t>28</a:t>
            </a:fld>
            <a:endParaRPr lang="es-ES_tradnl" noProof="0" dirty="0"/>
          </a:p>
        </p:txBody>
      </p:sp>
      <p:pic>
        <p:nvPicPr>
          <p:cNvPr id="8" name="Content Placeholder 7" descr="A screenshot of a phone&#10;&#10;AI-generated content may be incorrect.">
            <a:extLst>
              <a:ext uri="{FF2B5EF4-FFF2-40B4-BE49-F238E27FC236}">
                <a16:creationId xmlns:a16="http://schemas.microsoft.com/office/drawing/2014/main" id="{B32E3E45-1D83-4D63-20CB-A8CC2AC5A73F}"/>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1061"/>
          <a:stretch/>
        </p:blipFill>
        <p:spPr bwMode="auto">
          <a:xfrm>
            <a:off x="4993586" y="2013724"/>
            <a:ext cx="2431342" cy="47014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Graphic 8" descr="Smart Phone with solid fill">
            <a:extLst>
              <a:ext uri="{FF2B5EF4-FFF2-40B4-BE49-F238E27FC236}">
                <a16:creationId xmlns:a16="http://schemas.microsoft.com/office/drawing/2014/main" id="{6770364A-7512-8AF0-6186-DACAA23DA9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71928" y="320276"/>
            <a:ext cx="914400" cy="914400"/>
          </a:xfrm>
          <a:prstGeom prst="rect">
            <a:avLst/>
          </a:prstGeom>
        </p:spPr>
      </p:pic>
    </p:spTree>
    <p:extLst>
      <p:ext uri="{BB962C8B-B14F-4D97-AF65-F5344CB8AC3E}">
        <p14:creationId xmlns:p14="http://schemas.microsoft.com/office/powerpoint/2010/main" val="624810521"/>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phone&#10;&#10;AI-generated content may be incorrect.">
            <a:extLst>
              <a:ext uri="{FF2B5EF4-FFF2-40B4-BE49-F238E27FC236}">
                <a16:creationId xmlns:a16="http://schemas.microsoft.com/office/drawing/2014/main" id="{D9661839-66D8-D39F-DB35-356FFEC8AE00}"/>
              </a:ext>
            </a:extLst>
          </p:cNvPr>
          <p:cNvPicPr>
            <a:picLocks noChangeAspect="1"/>
          </p:cNvPicPr>
          <p:nvPr/>
        </p:nvPicPr>
        <p:blipFill>
          <a:blip r:embed="rId3"/>
          <a:stretch>
            <a:fillRect/>
          </a:stretch>
        </p:blipFill>
        <p:spPr>
          <a:xfrm>
            <a:off x="835741" y="1494126"/>
            <a:ext cx="11221065" cy="5098781"/>
          </a:xfrm>
          <a:prstGeom prst="rect">
            <a:avLst/>
          </a:prstGeom>
          <a:ln>
            <a:solidFill>
              <a:schemeClr val="tx1"/>
            </a:solidFill>
          </a:ln>
        </p:spPr>
      </p:pic>
      <p:sp>
        <p:nvSpPr>
          <p:cNvPr id="6" name="Rectangle: Rounded Corners 5">
            <a:extLst>
              <a:ext uri="{FF2B5EF4-FFF2-40B4-BE49-F238E27FC236}">
                <a16:creationId xmlns:a16="http://schemas.microsoft.com/office/drawing/2014/main" id="{B665E382-07DE-5021-870B-1AFD170FC28D}"/>
              </a:ext>
            </a:extLst>
          </p:cNvPr>
          <p:cNvSpPr/>
          <p:nvPr/>
        </p:nvSpPr>
        <p:spPr>
          <a:xfrm>
            <a:off x="3725044" y="3428572"/>
            <a:ext cx="1766511" cy="353302"/>
          </a:xfrm>
          <a:prstGeom prst="roundRect">
            <a:avLst/>
          </a:prstGeom>
          <a:solidFill>
            <a:schemeClr val="bg2">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 name="Slide Number Placeholder 1">
            <a:extLst>
              <a:ext uri="{FF2B5EF4-FFF2-40B4-BE49-F238E27FC236}">
                <a16:creationId xmlns:a16="http://schemas.microsoft.com/office/drawing/2014/main" id="{44D78AF1-A833-0864-68CB-DDB95D7B6F28}"/>
              </a:ext>
            </a:extLst>
          </p:cNvPr>
          <p:cNvSpPr>
            <a:spLocks noGrp="1"/>
          </p:cNvSpPr>
          <p:nvPr>
            <p:ph type="sldNum" sz="quarter" idx="12"/>
          </p:nvPr>
        </p:nvSpPr>
        <p:spPr/>
        <p:txBody>
          <a:bodyPr/>
          <a:lstStyle/>
          <a:p>
            <a:fld id="{5AE48DDE-99B8-4AE1-A822-D5D33CFFC483}" type="slidenum">
              <a:rPr lang="es-ES_tradnl" noProof="0" smtClean="0"/>
              <a:t>29</a:t>
            </a:fld>
            <a:endParaRPr lang="es-ES_tradnl" noProof="0" dirty="0"/>
          </a:p>
        </p:txBody>
      </p:sp>
      <p:pic>
        <p:nvPicPr>
          <p:cNvPr id="3" name="Graphic 2" descr="Laptop with solid fill">
            <a:extLst>
              <a:ext uri="{FF2B5EF4-FFF2-40B4-BE49-F238E27FC236}">
                <a16:creationId xmlns:a16="http://schemas.microsoft.com/office/drawing/2014/main" id="{4FE1603A-AE72-E85D-CC7A-7072BFE677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15675" y="0"/>
            <a:ext cx="914400" cy="914400"/>
          </a:xfrm>
          <a:prstGeom prst="rect">
            <a:avLst/>
          </a:prstGeom>
        </p:spPr>
      </p:pic>
      <p:sp>
        <p:nvSpPr>
          <p:cNvPr id="4" name="Title 1">
            <a:extLst>
              <a:ext uri="{FF2B5EF4-FFF2-40B4-BE49-F238E27FC236}">
                <a16:creationId xmlns:a16="http://schemas.microsoft.com/office/drawing/2014/main" id="{D6F0D75C-A81C-CD18-C53C-7015D0006259}"/>
              </a:ext>
            </a:extLst>
          </p:cNvPr>
          <p:cNvSpPr txBox="1">
            <a:spLocks/>
          </p:cNvSpPr>
          <p:nvPr/>
        </p:nvSpPr>
        <p:spPr>
          <a:xfrm>
            <a:off x="835741" y="246923"/>
            <a:ext cx="10004055" cy="10635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4100" b="1" noProof="0" dirty="0"/>
              <a:t>Página principal de </a:t>
            </a:r>
            <a:r>
              <a:rPr lang="es-ES_tradnl" sz="4100" b="1" noProof="0" dirty="0" err="1"/>
              <a:t>Workday</a:t>
            </a:r>
            <a:r>
              <a:rPr lang="es-ES_tradnl" sz="4100" b="1" noProof="0" dirty="0"/>
              <a:t> (sitio web)</a:t>
            </a:r>
          </a:p>
        </p:txBody>
      </p:sp>
    </p:spTree>
    <p:extLst>
      <p:ext uri="{BB962C8B-B14F-4D97-AF65-F5344CB8AC3E}">
        <p14:creationId xmlns:p14="http://schemas.microsoft.com/office/powerpoint/2010/main" val="3291870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F134F-6631-462D-75C2-3A29AA4B2F8F}"/>
              </a:ext>
            </a:extLst>
          </p:cNvPr>
          <p:cNvSpPr>
            <a:spLocks noGrp="1"/>
          </p:cNvSpPr>
          <p:nvPr>
            <p:ph type="title"/>
          </p:nvPr>
        </p:nvSpPr>
        <p:spPr>
          <a:xfrm>
            <a:off x="831674" y="126757"/>
            <a:ext cx="8944555" cy="1063574"/>
          </a:xfrm>
        </p:spPr>
        <p:txBody>
          <a:bodyPr/>
          <a:lstStyle/>
          <a:p>
            <a:r>
              <a:rPr lang="es-ES_tradnl" b="1" noProof="0" dirty="0"/>
              <a:t>Qué esperar</a:t>
            </a:r>
          </a:p>
        </p:txBody>
      </p:sp>
      <p:pic>
        <p:nvPicPr>
          <p:cNvPr id="5" name="Graphic 4" descr="Badge Cross with solid fill">
            <a:extLst>
              <a:ext uri="{FF2B5EF4-FFF2-40B4-BE49-F238E27FC236}">
                <a16:creationId xmlns:a16="http://schemas.microsoft.com/office/drawing/2014/main" id="{940653D0-9F97-CA86-AE9E-00916C6279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3074" y="3898899"/>
            <a:ext cx="914400" cy="914400"/>
          </a:xfrm>
          <a:prstGeom prst="rect">
            <a:avLst/>
          </a:prstGeom>
        </p:spPr>
      </p:pic>
      <p:pic>
        <p:nvPicPr>
          <p:cNvPr id="7" name="Graphic 6" descr="Badge Tick1 with solid fill">
            <a:extLst>
              <a:ext uri="{FF2B5EF4-FFF2-40B4-BE49-F238E27FC236}">
                <a16:creationId xmlns:a16="http://schemas.microsoft.com/office/drawing/2014/main" id="{CDE4D0D0-BF90-ADD5-B10F-FF2A3FDE7F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3074" y="1570384"/>
            <a:ext cx="914400" cy="914400"/>
          </a:xfrm>
          <a:prstGeom prst="rect">
            <a:avLst/>
          </a:prstGeom>
        </p:spPr>
      </p:pic>
      <p:sp>
        <p:nvSpPr>
          <p:cNvPr id="9" name="Text Placeholder 2">
            <a:extLst>
              <a:ext uri="{FF2B5EF4-FFF2-40B4-BE49-F238E27FC236}">
                <a16:creationId xmlns:a16="http://schemas.microsoft.com/office/drawing/2014/main" id="{ADF87180-46FE-A4C7-F4A5-47A785359D0D}"/>
              </a:ext>
            </a:extLst>
          </p:cNvPr>
          <p:cNvSpPr>
            <a:spLocks noGrp="1"/>
          </p:cNvSpPr>
          <p:nvPr>
            <p:ph idx="1"/>
          </p:nvPr>
        </p:nvSpPr>
        <p:spPr>
          <a:xfrm>
            <a:off x="2390167" y="1888741"/>
            <a:ext cx="9016117" cy="3584838"/>
          </a:xfrm>
        </p:spPr>
        <p:txBody>
          <a:bodyPr>
            <a:normAutofit/>
          </a:bodyPr>
          <a:lstStyle/>
          <a:p>
            <a:pPr marL="0" indent="0">
              <a:buNone/>
            </a:pPr>
            <a:r>
              <a:rPr lang="es-EC" sz="3300" b="1" noProof="0" dirty="0"/>
              <a:t>Vamos a…</a:t>
            </a:r>
          </a:p>
          <a:p>
            <a:r>
              <a:rPr lang="es-EC" sz="3300" dirty="0"/>
              <a:t>e</a:t>
            </a:r>
            <a:r>
              <a:rPr lang="es-EC" sz="3300" noProof="0" dirty="0" err="1"/>
              <a:t>nseñarle</a:t>
            </a:r>
            <a:r>
              <a:rPr lang="es-EC" sz="3300" noProof="0" dirty="0"/>
              <a:t> a hacer tareas en Workday</a:t>
            </a:r>
          </a:p>
          <a:p>
            <a:r>
              <a:rPr lang="es-EC" sz="3300" dirty="0"/>
              <a:t>d</a:t>
            </a:r>
            <a:r>
              <a:rPr lang="es-EC" sz="3300" noProof="0" dirty="0"/>
              <a:t>arle tiempo para practicar</a:t>
            </a:r>
          </a:p>
        </p:txBody>
      </p:sp>
      <p:sp>
        <p:nvSpPr>
          <p:cNvPr id="10" name="Text Placeholder 2">
            <a:extLst>
              <a:ext uri="{FF2B5EF4-FFF2-40B4-BE49-F238E27FC236}">
                <a16:creationId xmlns:a16="http://schemas.microsoft.com/office/drawing/2014/main" id="{F1F07810-6EE7-8BCB-1066-49C412CAC2DA}"/>
              </a:ext>
            </a:extLst>
          </p:cNvPr>
          <p:cNvSpPr txBox="1">
            <a:spLocks/>
          </p:cNvSpPr>
          <p:nvPr/>
        </p:nvSpPr>
        <p:spPr>
          <a:xfrm>
            <a:off x="2363637" y="3903434"/>
            <a:ext cx="8775418" cy="2222500"/>
          </a:xfrm>
          <a:prstGeom prst="rect">
            <a:avLst/>
          </a:prstGeom>
        </p:spPr>
        <p:txBody>
          <a:bodyPr vert="horz" lIns="91440" tIns="45720" rIns="91440" bIns="45720" rtlCol="0" anchor="t">
            <a:normAutofit/>
          </a:bodyPr>
          <a:lstStyle>
            <a:lvl1pPr marL="457200" indent="-4572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3300" b="1" noProof="0" dirty="0">
                <a:latin typeface="Red Hat Text"/>
              </a:rPr>
              <a:t>No podemos…</a:t>
            </a:r>
          </a:p>
          <a:p>
            <a:r>
              <a:rPr lang="es-EC" sz="3300" noProof="0" dirty="0">
                <a:latin typeface="Red Hat Text"/>
              </a:rPr>
              <a:t>responder sus preguntas personales</a:t>
            </a:r>
            <a:endParaRPr lang="es-EC" noProof="0" dirty="0"/>
          </a:p>
          <a:p>
            <a:r>
              <a:rPr lang="es-EC" sz="3300" noProof="0" dirty="0">
                <a:latin typeface="Red Hat Text"/>
              </a:rPr>
              <a:t>hablar sobre las políticas de departamentos específicos</a:t>
            </a:r>
            <a:endParaRPr lang="es-EC" sz="3300" noProof="0" dirty="0"/>
          </a:p>
          <a:p>
            <a:endParaRPr lang="es-EC" sz="3300" noProof="0" dirty="0"/>
          </a:p>
          <a:p>
            <a:endParaRPr lang="es-EC" sz="3300" noProof="0" dirty="0"/>
          </a:p>
          <a:p>
            <a:endParaRPr lang="es-EC" noProof="0" dirty="0"/>
          </a:p>
        </p:txBody>
      </p:sp>
    </p:spTree>
    <p:extLst>
      <p:ext uri="{BB962C8B-B14F-4D97-AF65-F5344CB8AC3E}">
        <p14:creationId xmlns:p14="http://schemas.microsoft.com/office/powerpoint/2010/main" val="1358321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846-E0F5-BDC8-CDEC-174E79B98379}"/>
              </a:ext>
            </a:extLst>
          </p:cNvPr>
          <p:cNvSpPr>
            <a:spLocks noGrp="1"/>
          </p:cNvSpPr>
          <p:nvPr>
            <p:ph type="title"/>
          </p:nvPr>
        </p:nvSpPr>
        <p:spPr>
          <a:xfrm>
            <a:off x="832943" y="299528"/>
            <a:ext cx="8944555" cy="1063574"/>
          </a:xfrm>
        </p:spPr>
        <p:txBody>
          <a:bodyPr>
            <a:normAutofit fontScale="90000"/>
          </a:bodyPr>
          <a:lstStyle/>
          <a:p>
            <a:r>
              <a:rPr lang="es-ES_tradnl" b="1" noProof="0" dirty="0"/>
              <a:t>Menú y página principal (sitio web) </a:t>
            </a:r>
          </a:p>
        </p:txBody>
      </p:sp>
      <p:sp>
        <p:nvSpPr>
          <p:cNvPr id="3" name="Content Placeholder 2">
            <a:extLst>
              <a:ext uri="{FF2B5EF4-FFF2-40B4-BE49-F238E27FC236}">
                <a16:creationId xmlns:a16="http://schemas.microsoft.com/office/drawing/2014/main" id="{F928A5F4-B88B-D66A-1E55-4F8B6F05EDA7}"/>
              </a:ext>
            </a:extLst>
          </p:cNvPr>
          <p:cNvSpPr>
            <a:spLocks noGrp="1"/>
          </p:cNvSpPr>
          <p:nvPr>
            <p:ph idx="1"/>
          </p:nvPr>
        </p:nvSpPr>
        <p:spPr>
          <a:xfrm>
            <a:off x="3828110" y="4866677"/>
            <a:ext cx="7778353" cy="1059207"/>
          </a:xfrm>
        </p:spPr>
        <p:txBody>
          <a:bodyPr vert="horz" lIns="91440" tIns="45720" rIns="91440" bIns="45720" rtlCol="0" anchor="t">
            <a:normAutofit fontScale="92500" lnSpcReduction="10000"/>
          </a:bodyPr>
          <a:lstStyle/>
          <a:p>
            <a:pPr marL="0" indent="0">
              <a:buNone/>
            </a:pPr>
            <a:r>
              <a:rPr lang="es-ES_tradnl" noProof="0" dirty="0"/>
              <a:t>Haga clic en el </a:t>
            </a:r>
            <a:r>
              <a:rPr lang="es-ES_tradnl" b="1" dirty="0"/>
              <a:t>m</a:t>
            </a:r>
            <a:r>
              <a:rPr lang="es-ES_tradnl" b="1" noProof="0" dirty="0" err="1"/>
              <a:t>enú</a:t>
            </a:r>
            <a:r>
              <a:rPr lang="es-ES_tradnl" b="1" noProof="0" dirty="0"/>
              <a:t> de </a:t>
            </a:r>
            <a:r>
              <a:rPr lang="es-ES_tradnl" b="1" dirty="0"/>
              <a:t>n</a:t>
            </a:r>
            <a:r>
              <a:rPr lang="es-ES_tradnl" b="1" noProof="0" dirty="0" err="1"/>
              <a:t>avegación</a:t>
            </a:r>
            <a:r>
              <a:rPr lang="es-ES_tradnl" b="1" noProof="0" dirty="0"/>
              <a:t> principal </a:t>
            </a:r>
            <a:r>
              <a:rPr lang="es-ES_tradnl" noProof="0" dirty="0"/>
              <a:t>(</a:t>
            </a:r>
            <a:r>
              <a:rPr lang="en-US" i="1" dirty="0"/>
              <a:t>Global Navigation Menu</a:t>
            </a:r>
            <a:r>
              <a:rPr lang="en-US" dirty="0"/>
              <a:t>)</a:t>
            </a:r>
            <a:r>
              <a:rPr lang="es-ES_tradnl" noProof="0" dirty="0"/>
              <a:t> para buscar diversas aplicaciones (páginas) en el sitio web. </a:t>
            </a:r>
          </a:p>
        </p:txBody>
      </p:sp>
      <p:pic>
        <p:nvPicPr>
          <p:cNvPr id="5" name="Picture 4">
            <a:extLst>
              <a:ext uri="{FF2B5EF4-FFF2-40B4-BE49-F238E27FC236}">
                <a16:creationId xmlns:a16="http://schemas.microsoft.com/office/drawing/2014/main" id="{E7A0F675-3FD2-F386-73D0-F612D9CC1FC9}"/>
              </a:ext>
            </a:extLst>
          </p:cNvPr>
          <p:cNvPicPr>
            <a:picLocks noChangeAspect="1"/>
          </p:cNvPicPr>
          <p:nvPr/>
        </p:nvPicPr>
        <p:blipFill>
          <a:blip r:embed="rId3"/>
          <a:stretch>
            <a:fillRect/>
          </a:stretch>
        </p:blipFill>
        <p:spPr>
          <a:xfrm>
            <a:off x="996400" y="4645110"/>
            <a:ext cx="2530219" cy="1363522"/>
          </a:xfrm>
          <a:prstGeom prst="rect">
            <a:avLst/>
          </a:prstGeom>
          <a:ln>
            <a:solidFill>
              <a:schemeClr val="tx1"/>
            </a:solidFill>
          </a:ln>
        </p:spPr>
      </p:pic>
      <p:pic>
        <p:nvPicPr>
          <p:cNvPr id="6" name="Picture 5" descr="A logo for a university of wisconsin&#10;&#10;AI-generated content may be incorrect.">
            <a:extLst>
              <a:ext uri="{FF2B5EF4-FFF2-40B4-BE49-F238E27FC236}">
                <a16:creationId xmlns:a16="http://schemas.microsoft.com/office/drawing/2014/main" id="{0B674020-0846-F4BE-7CBF-6F24A92DF54E}"/>
              </a:ext>
            </a:extLst>
          </p:cNvPr>
          <p:cNvPicPr>
            <a:picLocks noChangeAspect="1"/>
          </p:cNvPicPr>
          <p:nvPr/>
        </p:nvPicPr>
        <p:blipFill>
          <a:blip r:embed="rId4"/>
          <a:stretch>
            <a:fillRect/>
          </a:stretch>
        </p:blipFill>
        <p:spPr>
          <a:xfrm>
            <a:off x="1024287" y="2898265"/>
            <a:ext cx="2502332" cy="1320128"/>
          </a:xfrm>
          <a:prstGeom prst="rect">
            <a:avLst/>
          </a:prstGeom>
          <a:ln>
            <a:solidFill>
              <a:schemeClr val="tx1"/>
            </a:solidFill>
          </a:ln>
        </p:spPr>
      </p:pic>
      <p:sp>
        <p:nvSpPr>
          <p:cNvPr id="4" name="Content Placeholder 2">
            <a:extLst>
              <a:ext uri="{FF2B5EF4-FFF2-40B4-BE49-F238E27FC236}">
                <a16:creationId xmlns:a16="http://schemas.microsoft.com/office/drawing/2014/main" id="{51356061-2F42-11E2-B349-3124CFA28F0C}"/>
              </a:ext>
            </a:extLst>
          </p:cNvPr>
          <p:cNvSpPr txBox="1">
            <a:spLocks/>
          </p:cNvSpPr>
          <p:nvPr/>
        </p:nvSpPr>
        <p:spPr>
          <a:xfrm>
            <a:off x="3828110" y="3235671"/>
            <a:ext cx="7428882" cy="100726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_tradnl" noProof="0" dirty="0"/>
              <a:t>Haga clic en el </a:t>
            </a:r>
            <a:r>
              <a:rPr lang="es-ES_tradnl" b="1" noProof="0" dirty="0"/>
              <a:t>logo de Wisconsin </a:t>
            </a:r>
            <a:r>
              <a:rPr lang="es-ES_tradnl" noProof="0" dirty="0"/>
              <a:t>para regresar a la página principal de Workday.</a:t>
            </a:r>
          </a:p>
          <a:p>
            <a:pPr marL="0" indent="0">
              <a:buFont typeface="Arial" panose="020B0604020202020204" pitchFamily="34" charset="0"/>
              <a:buNone/>
            </a:pPr>
            <a:endParaRPr lang="es-ES_tradnl" noProof="0" dirty="0"/>
          </a:p>
        </p:txBody>
      </p:sp>
      <p:sp>
        <p:nvSpPr>
          <p:cNvPr id="7" name="Slide Number Placeholder 6">
            <a:extLst>
              <a:ext uri="{FF2B5EF4-FFF2-40B4-BE49-F238E27FC236}">
                <a16:creationId xmlns:a16="http://schemas.microsoft.com/office/drawing/2014/main" id="{37E98EAB-888F-A4B6-F068-FB2C9E73F617}"/>
              </a:ext>
            </a:extLst>
          </p:cNvPr>
          <p:cNvSpPr>
            <a:spLocks noGrp="1"/>
          </p:cNvSpPr>
          <p:nvPr>
            <p:ph type="sldNum" sz="quarter" idx="12"/>
          </p:nvPr>
        </p:nvSpPr>
        <p:spPr/>
        <p:txBody>
          <a:bodyPr/>
          <a:lstStyle/>
          <a:p>
            <a:fld id="{5AE48DDE-99B8-4AE1-A822-D5D33CFFC483}" type="slidenum">
              <a:rPr lang="es-ES_tradnl" noProof="0" smtClean="0"/>
              <a:t>30</a:t>
            </a:fld>
            <a:endParaRPr lang="es-ES_tradnl" noProof="0" dirty="0"/>
          </a:p>
        </p:txBody>
      </p:sp>
      <p:pic>
        <p:nvPicPr>
          <p:cNvPr id="8" name="Graphic 7" descr="Laptop with solid fill">
            <a:extLst>
              <a:ext uri="{FF2B5EF4-FFF2-40B4-BE49-F238E27FC236}">
                <a16:creationId xmlns:a16="http://schemas.microsoft.com/office/drawing/2014/main" id="{9806E771-7C14-20FB-06C5-285B600C25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
        <p:nvSpPr>
          <p:cNvPr id="9" name="Content Placeholder 2">
            <a:extLst>
              <a:ext uri="{FF2B5EF4-FFF2-40B4-BE49-F238E27FC236}">
                <a16:creationId xmlns:a16="http://schemas.microsoft.com/office/drawing/2014/main" id="{3C486702-25B1-DDB3-8423-76E2DBB0EEC0}"/>
              </a:ext>
            </a:extLst>
          </p:cNvPr>
          <p:cNvSpPr txBox="1">
            <a:spLocks/>
          </p:cNvSpPr>
          <p:nvPr/>
        </p:nvSpPr>
        <p:spPr>
          <a:xfrm>
            <a:off x="832943" y="1723829"/>
            <a:ext cx="10609414" cy="9144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_tradnl" sz="3300" noProof="0" dirty="0"/>
              <a:t>Busque estos 2 íconos en la esquina superior izquierda de cualquier página</a:t>
            </a:r>
          </a:p>
        </p:txBody>
      </p:sp>
    </p:spTree>
    <p:extLst>
      <p:ext uri="{BB962C8B-B14F-4D97-AF65-F5344CB8AC3E}">
        <p14:creationId xmlns:p14="http://schemas.microsoft.com/office/powerpoint/2010/main" val="109649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277FB-D3C2-E988-F323-11A3E60749D2}"/>
              </a:ext>
            </a:extLst>
          </p:cNvPr>
          <p:cNvSpPr>
            <a:spLocks noGrp="1"/>
          </p:cNvSpPr>
          <p:nvPr>
            <p:ph type="title"/>
          </p:nvPr>
        </p:nvSpPr>
        <p:spPr>
          <a:xfrm>
            <a:off x="805445" y="320276"/>
            <a:ext cx="10266483" cy="1063574"/>
          </a:xfrm>
        </p:spPr>
        <p:txBody>
          <a:bodyPr>
            <a:normAutofit fontScale="90000"/>
          </a:bodyPr>
          <a:lstStyle/>
          <a:p>
            <a:r>
              <a:rPr lang="es-ES_tradnl" b="1" noProof="0" dirty="0"/>
              <a:t>Menú y p</a:t>
            </a:r>
            <a:r>
              <a:rPr lang="es-ES_tradnl" dirty="0"/>
              <a:t>á</a:t>
            </a:r>
            <a:r>
              <a:rPr lang="es-ES_tradnl" b="1" noProof="0" dirty="0" err="1"/>
              <a:t>gina</a:t>
            </a:r>
            <a:r>
              <a:rPr lang="es-ES_tradnl" b="1" noProof="0" dirty="0"/>
              <a:t> principal (</a:t>
            </a:r>
            <a:r>
              <a:rPr lang="es-ES_tradnl" noProof="0" dirty="0"/>
              <a:t>aplicación móvil)</a:t>
            </a:r>
            <a:endParaRPr lang="es-ES_tradnl" b="1" noProof="0" dirty="0"/>
          </a:p>
        </p:txBody>
      </p:sp>
      <p:sp>
        <p:nvSpPr>
          <p:cNvPr id="3" name="Content Placeholder 2">
            <a:extLst>
              <a:ext uri="{FF2B5EF4-FFF2-40B4-BE49-F238E27FC236}">
                <a16:creationId xmlns:a16="http://schemas.microsoft.com/office/drawing/2014/main" id="{725504DF-DA9B-0F62-C361-5C5CBFD211F2}"/>
              </a:ext>
            </a:extLst>
          </p:cNvPr>
          <p:cNvSpPr>
            <a:spLocks noGrp="1"/>
          </p:cNvSpPr>
          <p:nvPr>
            <p:ph idx="1"/>
          </p:nvPr>
        </p:nvSpPr>
        <p:spPr>
          <a:xfrm>
            <a:off x="4657075" y="2355723"/>
            <a:ext cx="7088612" cy="4175168"/>
          </a:xfrm>
        </p:spPr>
        <p:txBody>
          <a:bodyPr/>
          <a:lstStyle/>
          <a:p>
            <a:pPr marL="0" indent="0">
              <a:buNone/>
            </a:pPr>
            <a:r>
              <a:rPr lang="es-ES_tradnl" noProof="0" dirty="0"/>
              <a:t>Las opciones del </a:t>
            </a:r>
            <a:r>
              <a:rPr lang="es-ES_tradnl" b="1" noProof="0" dirty="0"/>
              <a:t>menú </a:t>
            </a:r>
            <a:r>
              <a:rPr lang="es-ES_tradnl" noProof="0" dirty="0"/>
              <a:t>están en la parte inferior de la pantalla.</a:t>
            </a:r>
          </a:p>
          <a:p>
            <a:pPr marL="0" indent="0">
              <a:buNone/>
            </a:pPr>
            <a:endParaRPr lang="es-ES_tradnl" noProof="0" dirty="0"/>
          </a:p>
          <a:p>
            <a:pPr marL="0" indent="0">
              <a:buNone/>
            </a:pPr>
            <a:endParaRPr lang="es-ES_tradnl" noProof="0" dirty="0"/>
          </a:p>
          <a:p>
            <a:pPr marL="0" indent="0">
              <a:buNone/>
            </a:pPr>
            <a:r>
              <a:rPr lang="es-ES_tradnl" noProof="0" dirty="0"/>
              <a:t>Toque el </a:t>
            </a:r>
            <a:r>
              <a:rPr lang="es-ES_tradnl" b="1" noProof="0" dirty="0"/>
              <a:t>ícono de la casa</a:t>
            </a:r>
            <a:r>
              <a:rPr lang="es-ES_tradnl" noProof="0" dirty="0"/>
              <a:t> </a:t>
            </a:r>
            <a:r>
              <a:rPr lang="es-ES_tradnl" dirty="0"/>
              <a:t>en la </a:t>
            </a:r>
            <a:r>
              <a:rPr lang="es-ES_tradnl" noProof="0" dirty="0"/>
              <a:t>esquina inferior izquierda de cualquier página para regresar a la página principal.</a:t>
            </a:r>
          </a:p>
        </p:txBody>
      </p:sp>
      <p:sp>
        <p:nvSpPr>
          <p:cNvPr id="4" name="Slide Number Placeholder 3">
            <a:extLst>
              <a:ext uri="{FF2B5EF4-FFF2-40B4-BE49-F238E27FC236}">
                <a16:creationId xmlns:a16="http://schemas.microsoft.com/office/drawing/2014/main" id="{38E4133B-6BA3-8912-A07D-0B54E12B11B5}"/>
              </a:ext>
            </a:extLst>
          </p:cNvPr>
          <p:cNvSpPr>
            <a:spLocks noGrp="1"/>
          </p:cNvSpPr>
          <p:nvPr>
            <p:ph type="sldNum" sz="quarter" idx="12"/>
          </p:nvPr>
        </p:nvSpPr>
        <p:spPr/>
        <p:txBody>
          <a:bodyPr/>
          <a:lstStyle/>
          <a:p>
            <a:fld id="{5AE48DDE-99B8-4AE1-A822-D5D33CFFC483}" type="slidenum">
              <a:rPr lang="es-ES_tradnl" noProof="0" smtClean="0"/>
              <a:t>31</a:t>
            </a:fld>
            <a:endParaRPr lang="es-ES_tradnl" noProof="0" dirty="0"/>
          </a:p>
        </p:txBody>
      </p:sp>
      <p:pic>
        <p:nvPicPr>
          <p:cNvPr id="5" name="Graphic 4" descr="Smart Phone with solid fill">
            <a:extLst>
              <a:ext uri="{FF2B5EF4-FFF2-40B4-BE49-F238E27FC236}">
                <a16:creationId xmlns:a16="http://schemas.microsoft.com/office/drawing/2014/main" id="{4ECC12DE-A2BA-C702-9DB3-A036C7935A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7" name="Picture 6" descr="A screenshot of a phone&#10;&#10;AI-generated content may be incorrect.">
            <a:extLst>
              <a:ext uri="{FF2B5EF4-FFF2-40B4-BE49-F238E27FC236}">
                <a16:creationId xmlns:a16="http://schemas.microsoft.com/office/drawing/2014/main" id="{065BA716-0889-1031-31E7-05D1E7461634}"/>
              </a:ext>
            </a:extLst>
          </p:cNvPr>
          <p:cNvPicPr>
            <a:picLocks noChangeAspect="1"/>
          </p:cNvPicPr>
          <p:nvPr/>
        </p:nvPicPr>
        <p:blipFill>
          <a:blip r:embed="rId5">
            <a:extLst>
              <a:ext uri="{28A0092B-C50C-407E-A947-70E740481C1C}">
                <a14:useLocalDpi xmlns:a14="http://schemas.microsoft.com/office/drawing/2010/main" val="0"/>
              </a:ext>
            </a:extLst>
          </a:blip>
          <a:srcRect t="88241"/>
          <a:stretch/>
        </p:blipFill>
        <p:spPr>
          <a:xfrm>
            <a:off x="805445" y="2355723"/>
            <a:ext cx="3470290" cy="887204"/>
          </a:xfrm>
          <a:prstGeom prst="rect">
            <a:avLst/>
          </a:prstGeom>
          <a:ln>
            <a:solidFill>
              <a:schemeClr val="tx1"/>
            </a:solidFill>
          </a:ln>
        </p:spPr>
      </p:pic>
      <p:sp>
        <p:nvSpPr>
          <p:cNvPr id="8" name="AutoShape 2" descr="Image preview">
            <a:extLst>
              <a:ext uri="{FF2B5EF4-FFF2-40B4-BE49-F238E27FC236}">
                <a16:creationId xmlns:a16="http://schemas.microsoft.com/office/drawing/2014/main" id="{8E1D4E7C-18BA-5CBB-7D7C-0C088084574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noProof="0" dirty="0"/>
          </a:p>
        </p:txBody>
      </p:sp>
      <p:pic>
        <p:nvPicPr>
          <p:cNvPr id="12" name="Content Placeholder 10" descr="A black and white logo&#10;&#10;AI-generated content may be incorrect.">
            <a:extLst>
              <a:ext uri="{FF2B5EF4-FFF2-40B4-BE49-F238E27FC236}">
                <a16:creationId xmlns:a16="http://schemas.microsoft.com/office/drawing/2014/main" id="{C25730BA-4F98-1DE7-A7AF-45F1DE428D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5486" y="4063268"/>
            <a:ext cx="1610208" cy="1249299"/>
          </a:xfrm>
          <a:prstGeom prst="rect">
            <a:avLst/>
          </a:prstGeom>
          <a:ln>
            <a:solidFill>
              <a:schemeClr val="tx1"/>
            </a:solidFill>
          </a:ln>
        </p:spPr>
      </p:pic>
    </p:spTree>
    <p:extLst>
      <p:ext uri="{BB962C8B-B14F-4D97-AF65-F5344CB8AC3E}">
        <p14:creationId xmlns:p14="http://schemas.microsoft.com/office/powerpoint/2010/main" val="11600377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99688-B037-BD40-B327-48CD1E40CE99}"/>
              </a:ext>
            </a:extLst>
          </p:cNvPr>
          <p:cNvSpPr>
            <a:spLocks noGrp="1"/>
          </p:cNvSpPr>
          <p:nvPr>
            <p:ph type="title"/>
          </p:nvPr>
        </p:nvSpPr>
        <p:spPr>
          <a:xfrm>
            <a:off x="929012" y="245689"/>
            <a:ext cx="10142915" cy="1063574"/>
          </a:xfrm>
        </p:spPr>
        <p:txBody>
          <a:bodyPr>
            <a:normAutofit fontScale="90000"/>
          </a:bodyPr>
          <a:lstStyle/>
          <a:p>
            <a:r>
              <a:rPr lang="es-ES_tradnl" b="1" noProof="0" dirty="0"/>
              <a:t>Navegación principal (aplicación móvil)</a:t>
            </a:r>
          </a:p>
        </p:txBody>
      </p:sp>
      <p:sp>
        <p:nvSpPr>
          <p:cNvPr id="3" name="Content Placeholder 2">
            <a:extLst>
              <a:ext uri="{FF2B5EF4-FFF2-40B4-BE49-F238E27FC236}">
                <a16:creationId xmlns:a16="http://schemas.microsoft.com/office/drawing/2014/main" id="{B911B458-5FB0-3171-A803-B29937FFACB3}"/>
              </a:ext>
            </a:extLst>
          </p:cNvPr>
          <p:cNvSpPr>
            <a:spLocks noGrp="1"/>
          </p:cNvSpPr>
          <p:nvPr>
            <p:ph idx="1"/>
          </p:nvPr>
        </p:nvSpPr>
        <p:spPr>
          <a:xfrm>
            <a:off x="1024542" y="1649810"/>
            <a:ext cx="10142915" cy="3584838"/>
          </a:xfrm>
        </p:spPr>
        <p:txBody>
          <a:bodyPr vert="horz" lIns="91440" tIns="45720" rIns="91440" bIns="45720" rtlCol="0" anchor="t">
            <a:normAutofit/>
          </a:bodyPr>
          <a:lstStyle/>
          <a:p>
            <a:pPr marL="0" indent="0">
              <a:buNone/>
            </a:pPr>
            <a:r>
              <a:rPr lang="es-ES_tradnl" sz="3300" noProof="0" dirty="0"/>
              <a:t>Toque </a:t>
            </a:r>
            <a:r>
              <a:rPr lang="es-ES_tradnl" sz="3300" b="1" i="1" noProof="0" dirty="0"/>
              <a:t>Apps</a:t>
            </a:r>
            <a:r>
              <a:rPr lang="es-ES_tradnl" sz="3300" noProof="0" dirty="0"/>
              <a:t> (Aplicaciones) para abrir el </a:t>
            </a:r>
            <a:r>
              <a:rPr lang="es-ES_tradnl" sz="3300" b="1" dirty="0"/>
              <a:t>m</a:t>
            </a:r>
            <a:r>
              <a:rPr lang="es-ES_tradnl" sz="3300" b="1" noProof="0" dirty="0" err="1"/>
              <a:t>enú</a:t>
            </a:r>
            <a:r>
              <a:rPr lang="es-ES_tradnl" sz="3300" b="1" noProof="0" dirty="0"/>
              <a:t> de navegación principal </a:t>
            </a:r>
            <a:r>
              <a:rPr lang="es-ES_tradnl" sz="3300" noProof="0" dirty="0"/>
              <a:t>(</a:t>
            </a:r>
            <a:r>
              <a:rPr lang="es-ES_tradnl" sz="3300" i="1" noProof="0" dirty="0"/>
              <a:t>Global </a:t>
            </a:r>
            <a:r>
              <a:rPr lang="es-ES_tradnl" sz="3300" i="1" noProof="0" dirty="0" err="1"/>
              <a:t>Navigation</a:t>
            </a:r>
            <a:r>
              <a:rPr lang="es-ES_tradnl" sz="3300" i="1" noProof="0" dirty="0"/>
              <a:t> </a:t>
            </a:r>
            <a:r>
              <a:rPr lang="es-ES_tradnl" sz="3300" i="1" noProof="0" dirty="0" err="1"/>
              <a:t>Menu</a:t>
            </a:r>
            <a:r>
              <a:rPr lang="es-ES_tradnl" sz="3300" noProof="0" dirty="0"/>
              <a:t>). </a:t>
            </a:r>
          </a:p>
        </p:txBody>
      </p:sp>
      <p:sp>
        <p:nvSpPr>
          <p:cNvPr id="4" name="Slide Number Placeholder 3">
            <a:extLst>
              <a:ext uri="{FF2B5EF4-FFF2-40B4-BE49-F238E27FC236}">
                <a16:creationId xmlns:a16="http://schemas.microsoft.com/office/drawing/2014/main" id="{2DADF6B8-21E9-64BE-6AE4-6D7561B57E72}"/>
              </a:ext>
            </a:extLst>
          </p:cNvPr>
          <p:cNvSpPr>
            <a:spLocks noGrp="1"/>
          </p:cNvSpPr>
          <p:nvPr>
            <p:ph type="sldNum" sz="quarter" idx="12"/>
          </p:nvPr>
        </p:nvSpPr>
        <p:spPr/>
        <p:txBody>
          <a:bodyPr/>
          <a:lstStyle/>
          <a:p>
            <a:fld id="{5AE48DDE-99B8-4AE1-A822-D5D33CFFC483}" type="slidenum">
              <a:rPr lang="es-ES_tradnl" noProof="0" smtClean="0"/>
              <a:t>32</a:t>
            </a:fld>
            <a:endParaRPr lang="es-ES_tradnl" noProof="0" dirty="0"/>
          </a:p>
        </p:txBody>
      </p:sp>
      <p:pic>
        <p:nvPicPr>
          <p:cNvPr id="5" name="Graphic 4" descr="Smart Phone with solid fill">
            <a:extLst>
              <a:ext uri="{FF2B5EF4-FFF2-40B4-BE49-F238E27FC236}">
                <a16:creationId xmlns:a16="http://schemas.microsoft.com/office/drawing/2014/main" id="{E65C25CF-0F03-1D04-33EA-DDE0B559DD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6" name="Picture 5" descr="A screenshot of a phone&#10;&#10;AI-generated content may be incorrect.">
            <a:extLst>
              <a:ext uri="{FF2B5EF4-FFF2-40B4-BE49-F238E27FC236}">
                <a16:creationId xmlns:a16="http://schemas.microsoft.com/office/drawing/2014/main" id="{3BB7D2D1-74AB-E980-5E98-D08CE7BACD5B}"/>
              </a:ext>
            </a:extLst>
          </p:cNvPr>
          <p:cNvPicPr>
            <a:picLocks noChangeAspect="1"/>
          </p:cNvPicPr>
          <p:nvPr/>
        </p:nvPicPr>
        <p:blipFill>
          <a:blip r:embed="rId5">
            <a:extLst>
              <a:ext uri="{28A0092B-C50C-407E-A947-70E740481C1C}">
                <a14:useLocalDpi xmlns:a14="http://schemas.microsoft.com/office/drawing/2010/main" val="0"/>
              </a:ext>
            </a:extLst>
          </a:blip>
          <a:srcRect t="88241"/>
          <a:stretch/>
        </p:blipFill>
        <p:spPr>
          <a:xfrm>
            <a:off x="2484064" y="3806017"/>
            <a:ext cx="3470290" cy="887204"/>
          </a:xfrm>
          <a:prstGeom prst="rect">
            <a:avLst/>
          </a:prstGeom>
          <a:ln>
            <a:solidFill>
              <a:schemeClr val="tx1"/>
            </a:solidFill>
          </a:ln>
        </p:spPr>
      </p:pic>
      <p:pic>
        <p:nvPicPr>
          <p:cNvPr id="8" name="Picture 7" descr="A screenshot of a phone&#10;&#10;AI-generated content may be incorrect.">
            <a:extLst>
              <a:ext uri="{FF2B5EF4-FFF2-40B4-BE49-F238E27FC236}">
                <a16:creationId xmlns:a16="http://schemas.microsoft.com/office/drawing/2014/main" id="{72BDFF49-0EF0-43FA-CE4D-D16C73F3F86C}"/>
              </a:ext>
            </a:extLst>
          </p:cNvPr>
          <p:cNvPicPr>
            <a:picLocks noChangeAspect="1"/>
          </p:cNvPicPr>
          <p:nvPr/>
        </p:nvPicPr>
        <p:blipFill>
          <a:blip r:embed="rId6">
            <a:extLst>
              <a:ext uri="{28A0092B-C50C-407E-A947-70E740481C1C}">
                <a14:useLocalDpi xmlns:a14="http://schemas.microsoft.com/office/drawing/2010/main" val="0"/>
              </a:ext>
            </a:extLst>
          </a:blip>
          <a:srcRect t="10947"/>
          <a:stretch/>
        </p:blipFill>
        <p:spPr>
          <a:xfrm>
            <a:off x="7173503" y="2671318"/>
            <a:ext cx="2088605" cy="4043807"/>
          </a:xfrm>
          <a:prstGeom prst="rect">
            <a:avLst/>
          </a:prstGeom>
          <a:ln>
            <a:solidFill>
              <a:schemeClr val="tx1"/>
            </a:solidFill>
          </a:ln>
        </p:spPr>
      </p:pic>
      <p:sp>
        <p:nvSpPr>
          <p:cNvPr id="9" name="Arrow: Up 8">
            <a:extLst>
              <a:ext uri="{FF2B5EF4-FFF2-40B4-BE49-F238E27FC236}">
                <a16:creationId xmlns:a16="http://schemas.microsoft.com/office/drawing/2014/main" id="{B2AAE459-942E-770B-DD6C-5F05C9CFA053}"/>
              </a:ext>
            </a:extLst>
          </p:cNvPr>
          <p:cNvSpPr/>
          <p:nvPr/>
        </p:nvSpPr>
        <p:spPr>
          <a:xfrm>
            <a:off x="3280030" y="4466552"/>
            <a:ext cx="700276" cy="153619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Tree>
    <p:extLst>
      <p:ext uri="{BB962C8B-B14F-4D97-AF65-F5344CB8AC3E}">
        <p14:creationId xmlns:p14="http://schemas.microsoft.com/office/powerpoint/2010/main" val="2799319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B5D23-B7B8-8754-D2B9-309547C47704}"/>
              </a:ext>
            </a:extLst>
          </p:cNvPr>
          <p:cNvSpPr>
            <a:spLocks noGrp="1"/>
          </p:cNvSpPr>
          <p:nvPr>
            <p:ph type="title"/>
          </p:nvPr>
        </p:nvSpPr>
        <p:spPr>
          <a:xfrm>
            <a:off x="731931" y="318742"/>
            <a:ext cx="8944555" cy="1063574"/>
          </a:xfrm>
        </p:spPr>
        <p:txBody>
          <a:bodyPr/>
          <a:lstStyle/>
          <a:p>
            <a:r>
              <a:rPr lang="es-ES_tradnl" b="1" noProof="0" dirty="0"/>
              <a:t>Barra de búsqueda (sitio web)</a:t>
            </a:r>
          </a:p>
        </p:txBody>
      </p:sp>
      <p:sp>
        <p:nvSpPr>
          <p:cNvPr id="3" name="Content Placeholder 2">
            <a:extLst>
              <a:ext uri="{FF2B5EF4-FFF2-40B4-BE49-F238E27FC236}">
                <a16:creationId xmlns:a16="http://schemas.microsoft.com/office/drawing/2014/main" id="{E78C724D-CA56-3B60-0B77-ED9B1905E19A}"/>
              </a:ext>
            </a:extLst>
          </p:cNvPr>
          <p:cNvSpPr>
            <a:spLocks noGrp="1"/>
          </p:cNvSpPr>
          <p:nvPr>
            <p:ph idx="1"/>
          </p:nvPr>
        </p:nvSpPr>
        <p:spPr>
          <a:xfrm>
            <a:off x="731931" y="2073739"/>
            <a:ext cx="9907237" cy="3584838"/>
          </a:xfrm>
        </p:spPr>
        <p:txBody>
          <a:bodyPr vert="horz" lIns="91440" tIns="45720" rIns="91440" bIns="45720" rtlCol="0" anchor="t">
            <a:normAutofit/>
          </a:bodyPr>
          <a:lstStyle/>
          <a:p>
            <a:pPr marL="0" indent="0">
              <a:buNone/>
            </a:pPr>
            <a:r>
              <a:rPr lang="es-ES_tradnl" sz="3300" noProof="0" dirty="0"/>
              <a:t>Use la </a:t>
            </a:r>
            <a:r>
              <a:rPr lang="es-ES_tradnl" sz="3300" b="1" noProof="0" dirty="0"/>
              <a:t>barra de búsqueda </a:t>
            </a:r>
            <a:r>
              <a:rPr lang="es-ES_tradnl" sz="3300" noProof="0" dirty="0"/>
              <a:t>para buscar personas, tareas, informes, etc.</a:t>
            </a:r>
          </a:p>
        </p:txBody>
      </p:sp>
      <p:pic>
        <p:nvPicPr>
          <p:cNvPr id="4" name="Picture 3" descr="A screenshot of a computer&#10;&#10;AI-generated content may be incorrect.">
            <a:extLst>
              <a:ext uri="{FF2B5EF4-FFF2-40B4-BE49-F238E27FC236}">
                <a16:creationId xmlns:a16="http://schemas.microsoft.com/office/drawing/2014/main" id="{3BEB5D76-8AEC-70A6-BB62-9293925C4FC7}"/>
              </a:ext>
            </a:extLst>
          </p:cNvPr>
          <p:cNvPicPr>
            <a:picLocks noChangeAspect="1"/>
          </p:cNvPicPr>
          <p:nvPr/>
        </p:nvPicPr>
        <p:blipFill>
          <a:blip r:embed="rId3"/>
          <a:stretch>
            <a:fillRect/>
          </a:stretch>
        </p:blipFill>
        <p:spPr>
          <a:xfrm>
            <a:off x="2429335" y="3682163"/>
            <a:ext cx="7333329" cy="2204640"/>
          </a:xfrm>
          <a:prstGeom prst="rect">
            <a:avLst/>
          </a:prstGeom>
          <a:ln>
            <a:solidFill>
              <a:schemeClr val="tx1"/>
            </a:solidFill>
          </a:ln>
        </p:spPr>
      </p:pic>
      <p:sp>
        <p:nvSpPr>
          <p:cNvPr id="5" name="Slide Number Placeholder 4">
            <a:extLst>
              <a:ext uri="{FF2B5EF4-FFF2-40B4-BE49-F238E27FC236}">
                <a16:creationId xmlns:a16="http://schemas.microsoft.com/office/drawing/2014/main" id="{29C97EB2-94C2-12F3-2E2E-44D02FE02EC4}"/>
              </a:ext>
            </a:extLst>
          </p:cNvPr>
          <p:cNvSpPr>
            <a:spLocks noGrp="1"/>
          </p:cNvSpPr>
          <p:nvPr>
            <p:ph type="sldNum" sz="quarter" idx="12"/>
          </p:nvPr>
        </p:nvSpPr>
        <p:spPr/>
        <p:txBody>
          <a:bodyPr/>
          <a:lstStyle/>
          <a:p>
            <a:fld id="{5AE48DDE-99B8-4AE1-A822-D5D33CFFC483}" type="slidenum">
              <a:rPr lang="es-ES_tradnl" noProof="0" smtClean="0"/>
              <a:t>33</a:t>
            </a:fld>
            <a:endParaRPr lang="es-ES_tradnl" noProof="0" dirty="0"/>
          </a:p>
        </p:txBody>
      </p:sp>
      <p:pic>
        <p:nvPicPr>
          <p:cNvPr id="6" name="Graphic 5" descr="Laptop with solid fill">
            <a:extLst>
              <a:ext uri="{FF2B5EF4-FFF2-40B4-BE49-F238E27FC236}">
                <a16:creationId xmlns:a16="http://schemas.microsoft.com/office/drawing/2014/main" id="{1F696814-3AB1-43CD-D8D4-DCCE552589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1273424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F814F-5DC9-272A-D11C-D20C1BBA1158}"/>
              </a:ext>
            </a:extLst>
          </p:cNvPr>
          <p:cNvSpPr>
            <a:spLocks noGrp="1"/>
          </p:cNvSpPr>
          <p:nvPr>
            <p:ph type="title"/>
          </p:nvPr>
        </p:nvSpPr>
        <p:spPr>
          <a:xfrm>
            <a:off x="704836" y="171102"/>
            <a:ext cx="9353564" cy="1063574"/>
          </a:xfrm>
        </p:spPr>
        <p:txBody>
          <a:bodyPr>
            <a:normAutofit fontScale="90000"/>
          </a:bodyPr>
          <a:lstStyle/>
          <a:p>
            <a:r>
              <a:rPr lang="es-ES_tradnl" b="1" noProof="0" dirty="0"/>
              <a:t>Barra de búsqueda (aplicación móvil)</a:t>
            </a:r>
          </a:p>
        </p:txBody>
      </p:sp>
      <p:sp>
        <p:nvSpPr>
          <p:cNvPr id="3" name="Content Placeholder 2">
            <a:extLst>
              <a:ext uri="{FF2B5EF4-FFF2-40B4-BE49-F238E27FC236}">
                <a16:creationId xmlns:a16="http://schemas.microsoft.com/office/drawing/2014/main" id="{8F1FE1B5-7A96-F0FF-C97A-359E28B4040B}"/>
              </a:ext>
            </a:extLst>
          </p:cNvPr>
          <p:cNvSpPr>
            <a:spLocks noGrp="1"/>
          </p:cNvSpPr>
          <p:nvPr>
            <p:ph idx="1"/>
          </p:nvPr>
        </p:nvSpPr>
        <p:spPr>
          <a:xfrm>
            <a:off x="720685" y="1636581"/>
            <a:ext cx="10698370" cy="3584838"/>
          </a:xfrm>
        </p:spPr>
        <p:txBody>
          <a:bodyPr>
            <a:normAutofit/>
          </a:bodyPr>
          <a:lstStyle/>
          <a:p>
            <a:pPr marL="0" indent="0">
              <a:buNone/>
            </a:pPr>
            <a:r>
              <a:rPr lang="es-ES_tradnl" sz="3300" noProof="0" dirty="0"/>
              <a:t>La barra de búsqueda está donde dice </a:t>
            </a:r>
            <a:r>
              <a:rPr lang="es-ES_tradnl" sz="3300" b="1" i="1" noProof="0" dirty="0" err="1"/>
              <a:t>Find</a:t>
            </a:r>
            <a:r>
              <a:rPr lang="es-ES_tradnl" sz="3300" noProof="0" dirty="0"/>
              <a:t> (Buscar), en la parte inferior de la pantalla.</a:t>
            </a:r>
          </a:p>
        </p:txBody>
      </p:sp>
      <p:sp>
        <p:nvSpPr>
          <p:cNvPr id="4" name="Slide Number Placeholder 3">
            <a:extLst>
              <a:ext uri="{FF2B5EF4-FFF2-40B4-BE49-F238E27FC236}">
                <a16:creationId xmlns:a16="http://schemas.microsoft.com/office/drawing/2014/main" id="{BD8D41D1-ED42-B3BF-169B-8DF1CAC7405E}"/>
              </a:ext>
            </a:extLst>
          </p:cNvPr>
          <p:cNvSpPr>
            <a:spLocks noGrp="1"/>
          </p:cNvSpPr>
          <p:nvPr>
            <p:ph type="sldNum" sz="quarter" idx="12"/>
          </p:nvPr>
        </p:nvSpPr>
        <p:spPr/>
        <p:txBody>
          <a:bodyPr/>
          <a:lstStyle/>
          <a:p>
            <a:fld id="{5AE48DDE-99B8-4AE1-A822-D5D33CFFC483}" type="slidenum">
              <a:rPr lang="es-ES_tradnl" noProof="0" smtClean="0"/>
              <a:t>34</a:t>
            </a:fld>
            <a:endParaRPr lang="es-ES_tradnl" noProof="0" dirty="0"/>
          </a:p>
        </p:txBody>
      </p:sp>
      <p:pic>
        <p:nvPicPr>
          <p:cNvPr id="5" name="Graphic 4" descr="Smart Phone with solid fill">
            <a:extLst>
              <a:ext uri="{FF2B5EF4-FFF2-40B4-BE49-F238E27FC236}">
                <a16:creationId xmlns:a16="http://schemas.microsoft.com/office/drawing/2014/main" id="{9CAE1045-3773-8E19-97CD-DBF171E6AF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6" name="Picture 5" descr="A screenshot of a phone&#10;&#10;AI-generated content may be incorrect.">
            <a:extLst>
              <a:ext uri="{FF2B5EF4-FFF2-40B4-BE49-F238E27FC236}">
                <a16:creationId xmlns:a16="http://schemas.microsoft.com/office/drawing/2014/main" id="{49B109FA-5243-0508-7237-80A5BB839D59}"/>
              </a:ext>
            </a:extLst>
          </p:cNvPr>
          <p:cNvPicPr>
            <a:picLocks noChangeAspect="1"/>
          </p:cNvPicPr>
          <p:nvPr/>
        </p:nvPicPr>
        <p:blipFill>
          <a:blip r:embed="rId5">
            <a:extLst>
              <a:ext uri="{28A0092B-C50C-407E-A947-70E740481C1C}">
                <a14:useLocalDpi xmlns:a14="http://schemas.microsoft.com/office/drawing/2010/main" val="0"/>
              </a:ext>
            </a:extLst>
          </a:blip>
          <a:srcRect t="88241"/>
          <a:stretch/>
        </p:blipFill>
        <p:spPr>
          <a:xfrm>
            <a:off x="1706824" y="4064268"/>
            <a:ext cx="3470290" cy="887204"/>
          </a:xfrm>
          <a:prstGeom prst="rect">
            <a:avLst/>
          </a:prstGeom>
          <a:ln>
            <a:solidFill>
              <a:schemeClr val="tx1"/>
            </a:solidFill>
          </a:ln>
        </p:spPr>
      </p:pic>
      <p:pic>
        <p:nvPicPr>
          <p:cNvPr id="8" name="Picture 7" descr="A close-up of a magnifying glass&#10;&#10;AI-generated content may be incorrect.">
            <a:extLst>
              <a:ext uri="{FF2B5EF4-FFF2-40B4-BE49-F238E27FC236}">
                <a16:creationId xmlns:a16="http://schemas.microsoft.com/office/drawing/2014/main" id="{15B51D60-26E4-92AE-530F-1D5CD0EF1DF7}"/>
              </a:ext>
            </a:extLst>
          </p:cNvPr>
          <p:cNvPicPr>
            <a:picLocks noChangeAspect="1"/>
          </p:cNvPicPr>
          <p:nvPr/>
        </p:nvPicPr>
        <p:blipFill>
          <a:blip r:embed="rId6">
            <a:extLst>
              <a:ext uri="{28A0092B-C50C-407E-A947-70E740481C1C}">
                <a14:useLocalDpi xmlns:a14="http://schemas.microsoft.com/office/drawing/2010/main" val="0"/>
              </a:ext>
            </a:extLst>
          </a:blip>
          <a:srcRect t="5733" b="2083"/>
          <a:stretch/>
        </p:blipFill>
        <p:spPr>
          <a:xfrm>
            <a:off x="6372592" y="2618613"/>
            <a:ext cx="2043979" cy="4096512"/>
          </a:xfrm>
          <a:prstGeom prst="rect">
            <a:avLst/>
          </a:prstGeom>
          <a:ln>
            <a:solidFill>
              <a:schemeClr val="tx1"/>
            </a:solidFill>
          </a:ln>
        </p:spPr>
      </p:pic>
      <p:sp>
        <p:nvSpPr>
          <p:cNvPr id="9" name="Arrow: Up 8">
            <a:extLst>
              <a:ext uri="{FF2B5EF4-FFF2-40B4-BE49-F238E27FC236}">
                <a16:creationId xmlns:a16="http://schemas.microsoft.com/office/drawing/2014/main" id="{416498A0-4F71-24DD-D186-A38AA808AD33}"/>
              </a:ext>
            </a:extLst>
          </p:cNvPr>
          <p:cNvSpPr/>
          <p:nvPr/>
        </p:nvSpPr>
        <p:spPr>
          <a:xfrm>
            <a:off x="3739896" y="4681728"/>
            <a:ext cx="603504" cy="128930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Tree>
    <p:extLst>
      <p:ext uri="{BB962C8B-B14F-4D97-AF65-F5344CB8AC3E}">
        <p14:creationId xmlns:p14="http://schemas.microsoft.com/office/powerpoint/2010/main" val="817148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9B842-60F0-3810-28B0-B74CA6A6C58D}"/>
              </a:ext>
            </a:extLst>
          </p:cNvPr>
          <p:cNvSpPr>
            <a:spLocks noGrp="1"/>
          </p:cNvSpPr>
          <p:nvPr>
            <p:ph type="title"/>
          </p:nvPr>
        </p:nvSpPr>
        <p:spPr>
          <a:xfrm>
            <a:off x="731320" y="206285"/>
            <a:ext cx="8944555" cy="1063574"/>
          </a:xfrm>
        </p:spPr>
        <p:txBody>
          <a:bodyPr/>
          <a:lstStyle/>
          <a:p>
            <a:r>
              <a:rPr lang="es-ES_tradnl" b="1" noProof="0" dirty="0"/>
              <a:t>Ejemplo: </a:t>
            </a:r>
            <a:r>
              <a:rPr lang="es-ES_tradnl" dirty="0"/>
              <a:t>b</a:t>
            </a:r>
            <a:r>
              <a:rPr lang="es-ES_tradnl" b="1" noProof="0" dirty="0" err="1"/>
              <a:t>arra</a:t>
            </a:r>
            <a:r>
              <a:rPr lang="es-ES_tradnl" b="1" noProof="0" dirty="0"/>
              <a:t> de búsqueda</a:t>
            </a:r>
          </a:p>
        </p:txBody>
      </p:sp>
      <p:sp>
        <p:nvSpPr>
          <p:cNvPr id="3" name="Content Placeholder 2">
            <a:extLst>
              <a:ext uri="{FF2B5EF4-FFF2-40B4-BE49-F238E27FC236}">
                <a16:creationId xmlns:a16="http://schemas.microsoft.com/office/drawing/2014/main" id="{1CAB4EDF-5753-3877-E2F2-4C3A0E986C08}"/>
              </a:ext>
            </a:extLst>
          </p:cNvPr>
          <p:cNvSpPr>
            <a:spLocks noGrp="1"/>
          </p:cNvSpPr>
          <p:nvPr>
            <p:ph idx="1"/>
          </p:nvPr>
        </p:nvSpPr>
        <p:spPr>
          <a:xfrm>
            <a:off x="731320" y="1236098"/>
            <a:ext cx="10501183" cy="3984521"/>
          </a:xfrm>
        </p:spPr>
        <p:txBody>
          <a:bodyPr vert="horz" lIns="91440" tIns="45720" rIns="91440" bIns="45720" rtlCol="0" anchor="t">
            <a:normAutofit/>
          </a:bodyPr>
          <a:lstStyle/>
          <a:p>
            <a:pPr marL="0" indent="0">
              <a:buNone/>
            </a:pPr>
            <a:r>
              <a:rPr lang="es-ES_tradnl" sz="3300" noProof="0" dirty="0"/>
              <a:t>Busque sus recibos de pago:</a:t>
            </a:r>
          </a:p>
          <a:p>
            <a:pPr marL="514350" indent="-514350">
              <a:lnSpc>
                <a:spcPct val="150000"/>
              </a:lnSpc>
              <a:spcBef>
                <a:spcPts val="0"/>
              </a:spcBef>
              <a:buFont typeface="+mj-lt"/>
              <a:buAutoNum type="arabicPeriod"/>
            </a:pPr>
            <a:r>
              <a:rPr lang="es-ES_tradnl" sz="3300" noProof="0" dirty="0"/>
              <a:t>Escriba </a:t>
            </a:r>
            <a:r>
              <a:rPr lang="es-ES_tradnl" sz="3300" b="1" i="1" noProof="0" dirty="0" err="1"/>
              <a:t>pay</a:t>
            </a:r>
            <a:r>
              <a:rPr lang="es-ES_tradnl" sz="3300" noProof="0" dirty="0"/>
              <a:t> (pago) en la </a:t>
            </a:r>
            <a:r>
              <a:rPr lang="es-ES_tradnl" sz="3300" b="1" noProof="0" dirty="0"/>
              <a:t>barra de búsqueda</a:t>
            </a:r>
            <a:r>
              <a:rPr lang="es-ES_tradnl" sz="3300" noProof="0" dirty="0"/>
              <a:t>. </a:t>
            </a:r>
          </a:p>
          <a:p>
            <a:pPr marL="514350" indent="-514350">
              <a:lnSpc>
                <a:spcPct val="100000"/>
              </a:lnSpc>
              <a:spcBef>
                <a:spcPts val="0"/>
              </a:spcBef>
              <a:buFont typeface="+mj-lt"/>
              <a:buAutoNum type="arabicPeriod"/>
            </a:pPr>
            <a:r>
              <a:rPr lang="es-ES_tradnl" sz="3300" noProof="0" dirty="0"/>
              <a:t>Busque </a:t>
            </a:r>
            <a:r>
              <a:rPr lang="es-ES_tradnl" sz="3300" b="1" i="1" noProof="0" dirty="0" err="1"/>
              <a:t>My</a:t>
            </a:r>
            <a:r>
              <a:rPr lang="es-ES_tradnl" sz="3300" b="1" i="1" noProof="0" dirty="0"/>
              <a:t> </a:t>
            </a:r>
            <a:r>
              <a:rPr lang="es-ES_tradnl" sz="3300" b="1" i="1" noProof="0" dirty="0" err="1"/>
              <a:t>Payslips</a:t>
            </a:r>
            <a:r>
              <a:rPr lang="es-ES_tradnl" sz="3300" i="1" noProof="0" dirty="0"/>
              <a:t> </a:t>
            </a:r>
            <a:r>
              <a:rPr lang="es-ES_tradnl" sz="3300" noProof="0" dirty="0"/>
              <a:t>(Mis recibos de pago) entre las opciones que aparecen.</a:t>
            </a:r>
          </a:p>
          <a:p>
            <a:pPr marL="0" indent="0">
              <a:buNone/>
            </a:pPr>
            <a:endParaRPr lang="es-ES_tradnl" noProof="0" dirty="0"/>
          </a:p>
          <a:p>
            <a:pPr marL="0" indent="0">
              <a:buNone/>
            </a:pPr>
            <a:endParaRPr lang="es-ES_tradnl" noProof="0" dirty="0"/>
          </a:p>
        </p:txBody>
      </p:sp>
      <p:pic>
        <p:nvPicPr>
          <p:cNvPr id="4" name="Picture 3" descr="A screenshot of a computer&#10;&#10;AI-generated content may be incorrect.">
            <a:extLst>
              <a:ext uri="{FF2B5EF4-FFF2-40B4-BE49-F238E27FC236}">
                <a16:creationId xmlns:a16="http://schemas.microsoft.com/office/drawing/2014/main" id="{D2DFADB0-2544-9D80-60EE-C8073CD3703B}"/>
              </a:ext>
            </a:extLst>
          </p:cNvPr>
          <p:cNvPicPr>
            <a:picLocks noChangeAspect="1"/>
          </p:cNvPicPr>
          <p:nvPr/>
        </p:nvPicPr>
        <p:blipFill>
          <a:blip r:embed="rId3"/>
          <a:stretch>
            <a:fillRect/>
          </a:stretch>
        </p:blipFill>
        <p:spPr>
          <a:xfrm>
            <a:off x="4460291" y="3788213"/>
            <a:ext cx="4595446" cy="2851689"/>
          </a:xfrm>
          <a:prstGeom prst="rect">
            <a:avLst/>
          </a:prstGeom>
          <a:ln>
            <a:solidFill>
              <a:schemeClr val="tx1"/>
            </a:solidFill>
          </a:ln>
        </p:spPr>
      </p:pic>
      <p:sp>
        <p:nvSpPr>
          <p:cNvPr id="5" name="Rectangle: Rounded Corners 4">
            <a:extLst>
              <a:ext uri="{FF2B5EF4-FFF2-40B4-BE49-F238E27FC236}">
                <a16:creationId xmlns:a16="http://schemas.microsoft.com/office/drawing/2014/main" id="{268B57FC-BF26-E73B-890F-36A275D4E7E9}"/>
              </a:ext>
            </a:extLst>
          </p:cNvPr>
          <p:cNvSpPr/>
          <p:nvPr/>
        </p:nvSpPr>
        <p:spPr>
          <a:xfrm>
            <a:off x="4596215" y="3788213"/>
            <a:ext cx="1056617" cy="489652"/>
          </a:xfrm>
          <a:prstGeom prst="round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S_tradnl" noProof="0" dirty="0"/>
          </a:p>
        </p:txBody>
      </p:sp>
      <p:sp>
        <p:nvSpPr>
          <p:cNvPr id="6" name="Rectangle: Rounded Corners 5">
            <a:extLst>
              <a:ext uri="{FF2B5EF4-FFF2-40B4-BE49-F238E27FC236}">
                <a16:creationId xmlns:a16="http://schemas.microsoft.com/office/drawing/2014/main" id="{A3F44921-13B1-9AE6-8CF1-901005D1BD74}"/>
              </a:ext>
            </a:extLst>
          </p:cNvPr>
          <p:cNvSpPr/>
          <p:nvPr/>
        </p:nvSpPr>
        <p:spPr>
          <a:xfrm>
            <a:off x="4596215" y="6148877"/>
            <a:ext cx="1214767" cy="489652"/>
          </a:xfrm>
          <a:prstGeom prst="round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S_tradnl" noProof="0" dirty="0"/>
          </a:p>
        </p:txBody>
      </p:sp>
      <p:sp>
        <p:nvSpPr>
          <p:cNvPr id="7" name="Slide Number Placeholder 6">
            <a:extLst>
              <a:ext uri="{FF2B5EF4-FFF2-40B4-BE49-F238E27FC236}">
                <a16:creationId xmlns:a16="http://schemas.microsoft.com/office/drawing/2014/main" id="{AF252F25-6D02-0BCF-FBE0-A517F5FD6E3D}"/>
              </a:ext>
            </a:extLst>
          </p:cNvPr>
          <p:cNvSpPr>
            <a:spLocks noGrp="1"/>
          </p:cNvSpPr>
          <p:nvPr>
            <p:ph type="sldNum" sz="quarter" idx="12"/>
          </p:nvPr>
        </p:nvSpPr>
        <p:spPr/>
        <p:txBody>
          <a:bodyPr/>
          <a:lstStyle/>
          <a:p>
            <a:fld id="{5AE48DDE-99B8-4AE1-A822-D5D33CFFC483}" type="slidenum">
              <a:rPr lang="es-ES_tradnl" noProof="0" smtClean="0"/>
              <a:t>35</a:t>
            </a:fld>
            <a:endParaRPr lang="es-ES_tradnl" noProof="0" dirty="0"/>
          </a:p>
        </p:txBody>
      </p:sp>
      <p:pic>
        <p:nvPicPr>
          <p:cNvPr id="8" name="Graphic 7" descr="Laptop with solid fill">
            <a:extLst>
              <a:ext uri="{FF2B5EF4-FFF2-40B4-BE49-F238E27FC236}">
                <a16:creationId xmlns:a16="http://schemas.microsoft.com/office/drawing/2014/main" id="{FC219D62-F940-A63D-7A11-29415083D8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3096204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5883D-5F00-8374-5001-C3B0B38A3A7E}"/>
              </a:ext>
            </a:extLst>
          </p:cNvPr>
          <p:cNvSpPr>
            <a:spLocks noGrp="1"/>
          </p:cNvSpPr>
          <p:nvPr>
            <p:ph type="title"/>
          </p:nvPr>
        </p:nvSpPr>
        <p:spPr>
          <a:xfrm>
            <a:off x="802106" y="225121"/>
            <a:ext cx="8944555" cy="1063574"/>
          </a:xfrm>
        </p:spPr>
        <p:txBody>
          <a:bodyPr/>
          <a:lstStyle/>
          <a:p>
            <a:r>
              <a:rPr lang="es-ES_tradnl" b="1" noProof="0" dirty="0"/>
              <a:t>Notificaciones (sitio web)</a:t>
            </a:r>
          </a:p>
        </p:txBody>
      </p:sp>
      <p:sp>
        <p:nvSpPr>
          <p:cNvPr id="3" name="Content Placeholder 2">
            <a:extLst>
              <a:ext uri="{FF2B5EF4-FFF2-40B4-BE49-F238E27FC236}">
                <a16:creationId xmlns:a16="http://schemas.microsoft.com/office/drawing/2014/main" id="{46D24C71-0EC6-E461-EE64-3A0900D416DD}"/>
              </a:ext>
            </a:extLst>
          </p:cNvPr>
          <p:cNvSpPr>
            <a:spLocks noGrp="1"/>
          </p:cNvSpPr>
          <p:nvPr>
            <p:ph idx="1"/>
          </p:nvPr>
        </p:nvSpPr>
        <p:spPr>
          <a:xfrm>
            <a:off x="812874" y="1685103"/>
            <a:ext cx="9688183" cy="656489"/>
          </a:xfrm>
        </p:spPr>
        <p:txBody>
          <a:bodyPr vert="horz" lIns="91440" tIns="45720" rIns="91440" bIns="45720" rtlCol="0" anchor="t">
            <a:noAutofit/>
          </a:bodyPr>
          <a:lstStyle/>
          <a:p>
            <a:pPr marL="0" indent="0">
              <a:buNone/>
            </a:pPr>
            <a:r>
              <a:rPr lang="es-ES_tradnl" sz="3300" noProof="0" dirty="0"/>
              <a:t>Haga clic en el </a:t>
            </a:r>
            <a:r>
              <a:rPr lang="es-ES_tradnl" sz="3300" b="1" noProof="0" dirty="0"/>
              <a:t>ícono de la campana</a:t>
            </a:r>
            <a:r>
              <a:rPr lang="es-ES_tradnl" sz="3300" noProof="0" dirty="0"/>
              <a:t> para leer sus notificaciones.</a:t>
            </a:r>
          </a:p>
        </p:txBody>
      </p:sp>
      <p:pic>
        <p:nvPicPr>
          <p:cNvPr id="5" name="Picture 4" descr="A screenshot of a computer&#10;&#10;AI-generated content may be incorrect.">
            <a:extLst>
              <a:ext uri="{FF2B5EF4-FFF2-40B4-BE49-F238E27FC236}">
                <a16:creationId xmlns:a16="http://schemas.microsoft.com/office/drawing/2014/main" id="{496370F5-47CB-FC32-45F8-C88A5A604566}"/>
              </a:ext>
            </a:extLst>
          </p:cNvPr>
          <p:cNvPicPr>
            <a:picLocks noChangeAspect="1"/>
          </p:cNvPicPr>
          <p:nvPr/>
        </p:nvPicPr>
        <p:blipFill>
          <a:blip r:embed="rId3"/>
          <a:stretch>
            <a:fillRect/>
          </a:stretch>
        </p:blipFill>
        <p:spPr>
          <a:xfrm>
            <a:off x="812874" y="4682283"/>
            <a:ext cx="11065989" cy="1868196"/>
          </a:xfrm>
          <a:prstGeom prst="rect">
            <a:avLst/>
          </a:prstGeom>
          <a:ln>
            <a:solidFill>
              <a:schemeClr val="tx1"/>
            </a:solidFill>
          </a:ln>
        </p:spPr>
      </p:pic>
      <p:pic>
        <p:nvPicPr>
          <p:cNvPr id="7" name="Picture 6">
            <a:extLst>
              <a:ext uri="{FF2B5EF4-FFF2-40B4-BE49-F238E27FC236}">
                <a16:creationId xmlns:a16="http://schemas.microsoft.com/office/drawing/2014/main" id="{4C5FB6CD-FE4E-C264-05AF-E86CCA44772B}"/>
              </a:ext>
            </a:extLst>
          </p:cNvPr>
          <p:cNvPicPr>
            <a:picLocks noChangeAspect="1"/>
          </p:cNvPicPr>
          <p:nvPr/>
        </p:nvPicPr>
        <p:blipFill>
          <a:blip r:embed="rId4"/>
          <a:srcRect b="38279"/>
          <a:stretch/>
        </p:blipFill>
        <p:spPr>
          <a:xfrm>
            <a:off x="802106" y="2899308"/>
            <a:ext cx="11076757" cy="1324032"/>
          </a:xfrm>
          <a:prstGeom prst="rect">
            <a:avLst/>
          </a:prstGeom>
          <a:ln>
            <a:solidFill>
              <a:schemeClr val="tx1"/>
            </a:solidFill>
          </a:ln>
        </p:spPr>
      </p:pic>
      <p:sp>
        <p:nvSpPr>
          <p:cNvPr id="8" name="Arrow: Down 7">
            <a:extLst>
              <a:ext uri="{FF2B5EF4-FFF2-40B4-BE49-F238E27FC236}">
                <a16:creationId xmlns:a16="http://schemas.microsoft.com/office/drawing/2014/main" id="{BCB6E5B5-4639-FE2F-170C-AA0DE5F39A3C}"/>
              </a:ext>
            </a:extLst>
          </p:cNvPr>
          <p:cNvSpPr/>
          <p:nvPr/>
        </p:nvSpPr>
        <p:spPr>
          <a:xfrm>
            <a:off x="10212256" y="1024143"/>
            <a:ext cx="800100" cy="18150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4" name="Slide Number Placeholder 3">
            <a:extLst>
              <a:ext uri="{FF2B5EF4-FFF2-40B4-BE49-F238E27FC236}">
                <a16:creationId xmlns:a16="http://schemas.microsoft.com/office/drawing/2014/main" id="{D2A1FD22-F7C8-EAD2-4F64-636A7B66BDDF}"/>
              </a:ext>
            </a:extLst>
          </p:cNvPr>
          <p:cNvSpPr>
            <a:spLocks noGrp="1"/>
          </p:cNvSpPr>
          <p:nvPr>
            <p:ph type="sldNum" sz="quarter" idx="12"/>
          </p:nvPr>
        </p:nvSpPr>
        <p:spPr/>
        <p:txBody>
          <a:bodyPr/>
          <a:lstStyle/>
          <a:p>
            <a:fld id="{5AE48DDE-99B8-4AE1-A822-D5D33CFFC483}" type="slidenum">
              <a:rPr lang="es-ES_tradnl" noProof="0" smtClean="0"/>
              <a:t>36</a:t>
            </a:fld>
            <a:endParaRPr lang="es-ES_tradnl" noProof="0" dirty="0"/>
          </a:p>
        </p:txBody>
      </p:sp>
      <p:pic>
        <p:nvPicPr>
          <p:cNvPr id="6" name="Graphic 5" descr="Laptop with solid fill">
            <a:extLst>
              <a:ext uri="{FF2B5EF4-FFF2-40B4-BE49-F238E27FC236}">
                <a16:creationId xmlns:a16="http://schemas.microsoft.com/office/drawing/2014/main" id="{FF392021-E5F2-283E-C21D-B452925A05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572691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F9325-A004-056C-90E5-C516206C9D0E}"/>
              </a:ext>
            </a:extLst>
          </p:cNvPr>
          <p:cNvSpPr>
            <a:spLocks noGrp="1"/>
          </p:cNvSpPr>
          <p:nvPr>
            <p:ph type="title"/>
          </p:nvPr>
        </p:nvSpPr>
        <p:spPr>
          <a:xfrm>
            <a:off x="842515" y="245689"/>
            <a:ext cx="8944555" cy="1063574"/>
          </a:xfrm>
        </p:spPr>
        <p:txBody>
          <a:bodyPr/>
          <a:lstStyle/>
          <a:p>
            <a:r>
              <a:rPr lang="es-ES_tradnl" b="1" noProof="0" dirty="0"/>
              <a:t>Notificaciones (aplicación móvil)</a:t>
            </a:r>
          </a:p>
        </p:txBody>
      </p:sp>
      <p:sp>
        <p:nvSpPr>
          <p:cNvPr id="3" name="Content Placeholder 2">
            <a:extLst>
              <a:ext uri="{FF2B5EF4-FFF2-40B4-BE49-F238E27FC236}">
                <a16:creationId xmlns:a16="http://schemas.microsoft.com/office/drawing/2014/main" id="{4E19AE6F-A0AF-9D34-CD4B-E3060AC45647}"/>
              </a:ext>
            </a:extLst>
          </p:cNvPr>
          <p:cNvSpPr>
            <a:spLocks noGrp="1"/>
          </p:cNvSpPr>
          <p:nvPr>
            <p:ph idx="1"/>
          </p:nvPr>
        </p:nvSpPr>
        <p:spPr>
          <a:xfrm>
            <a:off x="872996" y="1517928"/>
            <a:ext cx="9785479" cy="3584838"/>
          </a:xfrm>
        </p:spPr>
        <p:txBody>
          <a:bodyPr>
            <a:normAutofit/>
          </a:bodyPr>
          <a:lstStyle/>
          <a:p>
            <a:pPr marL="0" indent="0">
              <a:buNone/>
            </a:pPr>
            <a:r>
              <a:rPr lang="es-ES_tradnl" sz="3300" noProof="0" dirty="0"/>
              <a:t>Toque el </a:t>
            </a:r>
            <a:r>
              <a:rPr lang="es-ES_tradnl" sz="3300" b="1" noProof="0" dirty="0"/>
              <a:t>ícono de la campana</a:t>
            </a:r>
            <a:r>
              <a:rPr lang="es-ES_tradnl" sz="3300" noProof="0" dirty="0"/>
              <a:t> para leer sus notificaciones.</a:t>
            </a:r>
          </a:p>
        </p:txBody>
      </p:sp>
      <p:sp>
        <p:nvSpPr>
          <p:cNvPr id="4" name="Slide Number Placeholder 3">
            <a:extLst>
              <a:ext uri="{FF2B5EF4-FFF2-40B4-BE49-F238E27FC236}">
                <a16:creationId xmlns:a16="http://schemas.microsoft.com/office/drawing/2014/main" id="{7CC2AD6F-9F61-F5C4-6742-C7DFD1DF4C7E}"/>
              </a:ext>
            </a:extLst>
          </p:cNvPr>
          <p:cNvSpPr>
            <a:spLocks noGrp="1"/>
          </p:cNvSpPr>
          <p:nvPr>
            <p:ph type="sldNum" sz="quarter" idx="12"/>
          </p:nvPr>
        </p:nvSpPr>
        <p:spPr/>
        <p:txBody>
          <a:bodyPr/>
          <a:lstStyle/>
          <a:p>
            <a:fld id="{5AE48DDE-99B8-4AE1-A822-D5D33CFFC483}" type="slidenum">
              <a:rPr lang="es-ES_tradnl" noProof="0" smtClean="0"/>
              <a:t>37</a:t>
            </a:fld>
            <a:endParaRPr lang="es-ES_tradnl" noProof="0" dirty="0"/>
          </a:p>
        </p:txBody>
      </p:sp>
      <p:pic>
        <p:nvPicPr>
          <p:cNvPr id="5" name="Graphic 4" descr="Smart Phone with solid fill">
            <a:extLst>
              <a:ext uri="{FF2B5EF4-FFF2-40B4-BE49-F238E27FC236}">
                <a16:creationId xmlns:a16="http://schemas.microsoft.com/office/drawing/2014/main" id="{2C810088-A734-3049-991A-A54088736E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6" name="Content Placeholder 7" descr="A screenshot of a phone&#10;&#10;AI-generated content may be incorrect.">
            <a:extLst>
              <a:ext uri="{FF2B5EF4-FFF2-40B4-BE49-F238E27FC236}">
                <a16:creationId xmlns:a16="http://schemas.microsoft.com/office/drawing/2014/main" id="{39A4304A-D761-7038-D7CD-64A5942E4694}"/>
              </a:ext>
            </a:extLst>
          </p:cNvPr>
          <p:cNvPicPr>
            <a:picLocks noChangeAspect="1"/>
          </p:cNvPicPr>
          <p:nvPr/>
        </p:nvPicPr>
        <p:blipFill rotWithShape="1">
          <a:blip r:embed="rId5">
            <a:extLst>
              <a:ext uri="{28A0092B-C50C-407E-A947-70E740481C1C}">
                <a14:useLocalDpi xmlns:a14="http://schemas.microsoft.com/office/drawing/2010/main" val="0"/>
              </a:ext>
            </a:extLst>
          </a:blip>
          <a:srcRect t="11061"/>
          <a:stretch/>
        </p:blipFill>
        <p:spPr bwMode="auto">
          <a:xfrm>
            <a:off x="5185610" y="2834859"/>
            <a:ext cx="2006690" cy="38802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Arrow: Left 6">
            <a:extLst>
              <a:ext uri="{FF2B5EF4-FFF2-40B4-BE49-F238E27FC236}">
                <a16:creationId xmlns:a16="http://schemas.microsoft.com/office/drawing/2014/main" id="{5FA48E0C-FBEB-1CF9-E591-CB1448655A59}"/>
              </a:ext>
            </a:extLst>
          </p:cNvPr>
          <p:cNvSpPr/>
          <p:nvPr/>
        </p:nvSpPr>
        <p:spPr>
          <a:xfrm>
            <a:off x="7192300" y="2834859"/>
            <a:ext cx="1293332" cy="47548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Tree>
    <p:extLst>
      <p:ext uri="{BB962C8B-B14F-4D97-AF65-F5344CB8AC3E}">
        <p14:creationId xmlns:p14="http://schemas.microsoft.com/office/powerpoint/2010/main" val="29227339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BCB36-C3DA-ED29-99C8-380B96431B70}"/>
              </a:ext>
            </a:extLst>
          </p:cNvPr>
          <p:cNvSpPr>
            <a:spLocks noGrp="1"/>
          </p:cNvSpPr>
          <p:nvPr>
            <p:ph type="title"/>
          </p:nvPr>
        </p:nvSpPr>
        <p:spPr>
          <a:xfrm>
            <a:off x="828445" y="158561"/>
            <a:ext cx="8944555" cy="1063574"/>
          </a:xfrm>
        </p:spPr>
        <p:txBody>
          <a:bodyPr/>
          <a:lstStyle/>
          <a:p>
            <a:r>
              <a:rPr lang="es-ES_tradnl" b="1" noProof="0" dirty="0"/>
              <a:t>Mis tareas (sitio web)</a:t>
            </a:r>
          </a:p>
        </p:txBody>
      </p:sp>
      <p:sp>
        <p:nvSpPr>
          <p:cNvPr id="3" name="Content Placeholder 2">
            <a:extLst>
              <a:ext uri="{FF2B5EF4-FFF2-40B4-BE49-F238E27FC236}">
                <a16:creationId xmlns:a16="http://schemas.microsoft.com/office/drawing/2014/main" id="{1CCCADEF-02B2-89C9-2E00-C9A9B1F0F342}"/>
              </a:ext>
            </a:extLst>
          </p:cNvPr>
          <p:cNvSpPr>
            <a:spLocks noGrp="1"/>
          </p:cNvSpPr>
          <p:nvPr>
            <p:ph idx="1"/>
          </p:nvPr>
        </p:nvSpPr>
        <p:spPr>
          <a:xfrm>
            <a:off x="6161883" y="2765162"/>
            <a:ext cx="5901780" cy="3584838"/>
          </a:xfrm>
        </p:spPr>
        <p:txBody>
          <a:bodyPr vert="horz" lIns="91440" tIns="45720" rIns="91440" bIns="45720" rtlCol="0" anchor="t">
            <a:normAutofit/>
          </a:bodyPr>
          <a:lstStyle/>
          <a:p>
            <a:pPr marL="0" indent="0">
              <a:buNone/>
            </a:pPr>
            <a:r>
              <a:rPr lang="es-ES_tradnl" b="1" noProof="0" dirty="0"/>
              <a:t>Haga clic </a:t>
            </a:r>
            <a:r>
              <a:rPr lang="es-ES_tradnl" noProof="0" dirty="0"/>
              <a:t>en el ícono del </a:t>
            </a:r>
            <a:r>
              <a:rPr lang="es-ES_tradnl" b="1" noProof="0" dirty="0"/>
              <a:t>cajón</a:t>
            </a:r>
            <a:r>
              <a:rPr lang="es-ES_tradnl" noProof="0" dirty="0"/>
              <a:t>. </a:t>
            </a:r>
          </a:p>
          <a:p>
            <a:pPr marL="0" indent="0">
              <a:buNone/>
            </a:pPr>
            <a:endParaRPr lang="es-ES_tradnl" b="1" noProof="0" dirty="0"/>
          </a:p>
          <a:p>
            <a:pPr marL="0" indent="0">
              <a:buNone/>
            </a:pPr>
            <a:r>
              <a:rPr lang="es-ES_tradnl" noProof="0" dirty="0"/>
              <a:t>Vaya a </a:t>
            </a:r>
            <a:r>
              <a:rPr lang="es-ES_tradnl" b="1" i="1" noProof="0" dirty="0" err="1"/>
              <a:t>My</a:t>
            </a:r>
            <a:r>
              <a:rPr lang="es-ES_tradnl" b="1" i="1" noProof="0" dirty="0"/>
              <a:t> </a:t>
            </a:r>
            <a:r>
              <a:rPr lang="es-ES_tradnl" b="1" i="1" noProof="0" dirty="0" err="1"/>
              <a:t>tasks</a:t>
            </a:r>
            <a:r>
              <a:rPr lang="es-ES_tradnl" i="1" noProof="0" dirty="0"/>
              <a:t> </a:t>
            </a:r>
            <a:r>
              <a:rPr lang="es-ES_tradnl" noProof="0" dirty="0"/>
              <a:t>(Mis tareas) para ver sus tareas. </a:t>
            </a:r>
          </a:p>
          <a:p>
            <a:pPr marL="0" indent="0">
              <a:buNone/>
            </a:pPr>
            <a:endParaRPr lang="es-ES_tradnl" noProof="0" dirty="0"/>
          </a:p>
          <a:p>
            <a:pPr marL="0" indent="0">
              <a:buNone/>
            </a:pPr>
            <a:r>
              <a:rPr lang="es-ES_tradnl" noProof="0" dirty="0"/>
              <a:t>El número en el círculo rojo le dice cuántas tareas tiene. </a:t>
            </a:r>
          </a:p>
          <a:p>
            <a:pPr marL="0" indent="0">
              <a:buNone/>
            </a:pPr>
            <a:endParaRPr lang="es-ES_tradnl" noProof="0" dirty="0"/>
          </a:p>
        </p:txBody>
      </p:sp>
      <p:pic>
        <p:nvPicPr>
          <p:cNvPr id="5" name="Picture 4" descr="A screenshot of a search box&#10;&#10;AI-generated content may be incorrect.">
            <a:extLst>
              <a:ext uri="{FF2B5EF4-FFF2-40B4-BE49-F238E27FC236}">
                <a16:creationId xmlns:a16="http://schemas.microsoft.com/office/drawing/2014/main" id="{7A78FEC3-16B0-C549-73D5-684C34D55F8D}"/>
              </a:ext>
            </a:extLst>
          </p:cNvPr>
          <p:cNvPicPr>
            <a:picLocks noChangeAspect="1"/>
          </p:cNvPicPr>
          <p:nvPr/>
        </p:nvPicPr>
        <p:blipFill>
          <a:blip r:embed="rId3"/>
          <a:stretch>
            <a:fillRect/>
          </a:stretch>
        </p:blipFill>
        <p:spPr>
          <a:xfrm>
            <a:off x="675539" y="2485976"/>
            <a:ext cx="4793997" cy="3335272"/>
          </a:xfrm>
          <a:prstGeom prst="rect">
            <a:avLst/>
          </a:prstGeom>
          <a:ln>
            <a:solidFill>
              <a:schemeClr val="tx1"/>
            </a:solidFill>
          </a:ln>
        </p:spPr>
      </p:pic>
      <p:grpSp>
        <p:nvGrpSpPr>
          <p:cNvPr id="9" name="Group 8">
            <a:extLst>
              <a:ext uri="{FF2B5EF4-FFF2-40B4-BE49-F238E27FC236}">
                <a16:creationId xmlns:a16="http://schemas.microsoft.com/office/drawing/2014/main" id="{994450B6-5722-4C0E-9E5F-8B1605E2135B}"/>
              </a:ext>
            </a:extLst>
          </p:cNvPr>
          <p:cNvGrpSpPr/>
          <p:nvPr/>
        </p:nvGrpSpPr>
        <p:grpSpPr>
          <a:xfrm>
            <a:off x="6891278" y="1222135"/>
            <a:ext cx="3767197" cy="930360"/>
            <a:chOff x="7031951" y="1296800"/>
            <a:chExt cx="3767197" cy="930360"/>
          </a:xfrm>
        </p:grpSpPr>
        <p:pic>
          <p:nvPicPr>
            <p:cNvPr id="7" name="Picture 6">
              <a:extLst>
                <a:ext uri="{FF2B5EF4-FFF2-40B4-BE49-F238E27FC236}">
                  <a16:creationId xmlns:a16="http://schemas.microsoft.com/office/drawing/2014/main" id="{05C9751D-F4DD-93E1-0F89-E425270152A7}"/>
                </a:ext>
              </a:extLst>
            </p:cNvPr>
            <p:cNvPicPr>
              <a:picLocks noChangeAspect="1"/>
            </p:cNvPicPr>
            <p:nvPr/>
          </p:nvPicPr>
          <p:blipFill>
            <a:blip r:embed="rId4"/>
            <a:stretch>
              <a:fillRect/>
            </a:stretch>
          </p:blipFill>
          <p:spPr>
            <a:xfrm>
              <a:off x="7031951" y="1296800"/>
              <a:ext cx="3767197" cy="930360"/>
            </a:xfrm>
            <a:prstGeom prst="rect">
              <a:avLst/>
            </a:prstGeom>
            <a:ln>
              <a:solidFill>
                <a:schemeClr val="tx1"/>
              </a:solidFill>
            </a:ln>
          </p:spPr>
        </p:pic>
        <p:sp>
          <p:nvSpPr>
            <p:cNvPr id="8" name="Circle: Hollow 7">
              <a:extLst>
                <a:ext uri="{FF2B5EF4-FFF2-40B4-BE49-F238E27FC236}">
                  <a16:creationId xmlns:a16="http://schemas.microsoft.com/office/drawing/2014/main" id="{76F4DC76-585B-72C4-F42B-F175F66C4EB9}"/>
                </a:ext>
              </a:extLst>
            </p:cNvPr>
            <p:cNvSpPr/>
            <p:nvPr/>
          </p:nvSpPr>
          <p:spPr>
            <a:xfrm>
              <a:off x="8771021" y="1296800"/>
              <a:ext cx="1083296" cy="914244"/>
            </a:xfrm>
            <a:prstGeom prst="donut">
              <a:avLst>
                <a:gd name="adj" fmla="val 1056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solidFill>
                  <a:schemeClr val="tx1"/>
                </a:solidFill>
              </a:endParaRPr>
            </a:p>
          </p:txBody>
        </p:sp>
      </p:grpSp>
      <p:sp>
        <p:nvSpPr>
          <p:cNvPr id="10" name="Slide Number Placeholder 9">
            <a:extLst>
              <a:ext uri="{FF2B5EF4-FFF2-40B4-BE49-F238E27FC236}">
                <a16:creationId xmlns:a16="http://schemas.microsoft.com/office/drawing/2014/main" id="{05884783-0494-FA63-A9DA-E18F25DA4782}"/>
              </a:ext>
            </a:extLst>
          </p:cNvPr>
          <p:cNvSpPr>
            <a:spLocks noGrp="1"/>
          </p:cNvSpPr>
          <p:nvPr>
            <p:ph type="sldNum" sz="quarter" idx="12"/>
          </p:nvPr>
        </p:nvSpPr>
        <p:spPr/>
        <p:txBody>
          <a:bodyPr/>
          <a:lstStyle/>
          <a:p>
            <a:fld id="{5AE48DDE-99B8-4AE1-A822-D5D33CFFC483}" type="slidenum">
              <a:rPr lang="es-ES_tradnl" noProof="0" smtClean="0"/>
              <a:t>38</a:t>
            </a:fld>
            <a:endParaRPr lang="es-ES_tradnl" noProof="0" dirty="0"/>
          </a:p>
        </p:txBody>
      </p:sp>
      <p:pic>
        <p:nvPicPr>
          <p:cNvPr id="4" name="Graphic 3" descr="Laptop with solid fill">
            <a:extLst>
              <a:ext uri="{FF2B5EF4-FFF2-40B4-BE49-F238E27FC236}">
                <a16:creationId xmlns:a16="http://schemas.microsoft.com/office/drawing/2014/main" id="{5D858D13-3C13-6799-FB68-03CAC25841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2775108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CB2F8-66E7-950F-1088-DACA4D9A1E9B}"/>
              </a:ext>
            </a:extLst>
          </p:cNvPr>
          <p:cNvSpPr>
            <a:spLocks noGrp="1"/>
          </p:cNvSpPr>
          <p:nvPr>
            <p:ph type="title"/>
          </p:nvPr>
        </p:nvSpPr>
        <p:spPr>
          <a:xfrm>
            <a:off x="830159" y="320276"/>
            <a:ext cx="8944555" cy="1063574"/>
          </a:xfrm>
        </p:spPr>
        <p:txBody>
          <a:bodyPr/>
          <a:lstStyle/>
          <a:p>
            <a:r>
              <a:rPr lang="es-ES_tradnl" b="1" noProof="0" dirty="0"/>
              <a:t>Mis tareas (aplicación móvil)</a:t>
            </a:r>
          </a:p>
        </p:txBody>
      </p:sp>
      <p:sp>
        <p:nvSpPr>
          <p:cNvPr id="3" name="Content Placeholder 2">
            <a:extLst>
              <a:ext uri="{FF2B5EF4-FFF2-40B4-BE49-F238E27FC236}">
                <a16:creationId xmlns:a16="http://schemas.microsoft.com/office/drawing/2014/main" id="{E0F9BD59-5227-A0D4-CBB3-01B75E64D16B}"/>
              </a:ext>
            </a:extLst>
          </p:cNvPr>
          <p:cNvSpPr>
            <a:spLocks noGrp="1"/>
          </p:cNvSpPr>
          <p:nvPr>
            <p:ph idx="1"/>
          </p:nvPr>
        </p:nvSpPr>
        <p:spPr>
          <a:xfrm>
            <a:off x="941369" y="1816305"/>
            <a:ext cx="9582544" cy="3584838"/>
          </a:xfrm>
        </p:spPr>
        <p:txBody>
          <a:bodyPr>
            <a:normAutofit/>
          </a:bodyPr>
          <a:lstStyle/>
          <a:p>
            <a:pPr marL="0" indent="0">
              <a:buNone/>
            </a:pPr>
            <a:r>
              <a:rPr lang="es-ES_tradnl" sz="3300" noProof="0" dirty="0"/>
              <a:t>Toque </a:t>
            </a:r>
            <a:r>
              <a:rPr lang="es-ES_tradnl" sz="3300" b="1" i="1" noProof="0" dirty="0" err="1"/>
              <a:t>My</a:t>
            </a:r>
            <a:r>
              <a:rPr lang="es-ES_tradnl" sz="3300" b="1" i="1" noProof="0" dirty="0"/>
              <a:t> </a:t>
            </a:r>
            <a:r>
              <a:rPr lang="es-ES_tradnl" sz="3300" b="1" i="1" noProof="0" dirty="0" err="1"/>
              <a:t>Tasks</a:t>
            </a:r>
            <a:r>
              <a:rPr lang="es-ES_tradnl" sz="3300" b="1" i="1" noProof="0" dirty="0"/>
              <a:t> </a:t>
            </a:r>
            <a:r>
              <a:rPr lang="es-ES_tradnl" sz="3300" noProof="0" dirty="0"/>
              <a:t>(Mis tareas) para ver sus tareas.</a:t>
            </a:r>
          </a:p>
        </p:txBody>
      </p:sp>
      <p:sp>
        <p:nvSpPr>
          <p:cNvPr id="4" name="Slide Number Placeholder 3">
            <a:extLst>
              <a:ext uri="{FF2B5EF4-FFF2-40B4-BE49-F238E27FC236}">
                <a16:creationId xmlns:a16="http://schemas.microsoft.com/office/drawing/2014/main" id="{CB5FAE7B-FA27-8151-AEAA-9F83E1EE4159}"/>
              </a:ext>
            </a:extLst>
          </p:cNvPr>
          <p:cNvSpPr>
            <a:spLocks noGrp="1"/>
          </p:cNvSpPr>
          <p:nvPr>
            <p:ph type="sldNum" sz="quarter" idx="12"/>
          </p:nvPr>
        </p:nvSpPr>
        <p:spPr/>
        <p:txBody>
          <a:bodyPr/>
          <a:lstStyle/>
          <a:p>
            <a:fld id="{5AE48DDE-99B8-4AE1-A822-D5D33CFFC483}" type="slidenum">
              <a:rPr lang="es-ES_tradnl" noProof="0" smtClean="0"/>
              <a:t>39</a:t>
            </a:fld>
            <a:endParaRPr lang="es-ES_tradnl" noProof="0" dirty="0"/>
          </a:p>
        </p:txBody>
      </p:sp>
      <p:pic>
        <p:nvPicPr>
          <p:cNvPr id="5" name="Graphic 4" descr="Smart Phone with solid fill">
            <a:extLst>
              <a:ext uri="{FF2B5EF4-FFF2-40B4-BE49-F238E27FC236}">
                <a16:creationId xmlns:a16="http://schemas.microsoft.com/office/drawing/2014/main" id="{B82A35AD-4F6D-50B7-ED90-84A74806D1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7" name="Content Placeholder 7" descr="A screenshot of a phone&#10;&#10;AI-generated content may be incorrect.">
            <a:extLst>
              <a:ext uri="{FF2B5EF4-FFF2-40B4-BE49-F238E27FC236}">
                <a16:creationId xmlns:a16="http://schemas.microsoft.com/office/drawing/2014/main" id="{D483222B-167F-53E4-C671-30E41E662F5D}"/>
              </a:ext>
            </a:extLst>
          </p:cNvPr>
          <p:cNvPicPr>
            <a:picLocks noChangeAspect="1"/>
          </p:cNvPicPr>
          <p:nvPr/>
        </p:nvPicPr>
        <p:blipFill rotWithShape="1">
          <a:blip r:embed="rId5">
            <a:extLst>
              <a:ext uri="{28A0092B-C50C-407E-A947-70E740481C1C}">
                <a14:useLocalDpi xmlns:a14="http://schemas.microsoft.com/office/drawing/2010/main" val="0"/>
              </a:ext>
            </a:extLst>
          </a:blip>
          <a:srcRect t="11061"/>
          <a:stretch/>
        </p:blipFill>
        <p:spPr bwMode="auto">
          <a:xfrm>
            <a:off x="5092655" y="2671318"/>
            <a:ext cx="2006690" cy="38802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Arrow: Left 7">
            <a:extLst>
              <a:ext uri="{FF2B5EF4-FFF2-40B4-BE49-F238E27FC236}">
                <a16:creationId xmlns:a16="http://schemas.microsoft.com/office/drawing/2014/main" id="{465EC6C4-FBBB-4000-7D4E-4FB8D26CACFC}"/>
              </a:ext>
            </a:extLst>
          </p:cNvPr>
          <p:cNvSpPr/>
          <p:nvPr/>
        </p:nvSpPr>
        <p:spPr>
          <a:xfrm>
            <a:off x="6258097" y="6166386"/>
            <a:ext cx="1682496" cy="3062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Tree>
    <p:extLst>
      <p:ext uri="{BB962C8B-B14F-4D97-AF65-F5344CB8AC3E}">
        <p14:creationId xmlns:p14="http://schemas.microsoft.com/office/powerpoint/2010/main" val="2800863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51F7-ABEB-53BC-94C6-ABBE562F5277}"/>
              </a:ext>
            </a:extLst>
          </p:cNvPr>
          <p:cNvSpPr>
            <a:spLocks noGrp="1"/>
          </p:cNvSpPr>
          <p:nvPr>
            <p:ph type="title"/>
          </p:nvPr>
        </p:nvSpPr>
        <p:spPr>
          <a:xfrm>
            <a:off x="729016" y="278210"/>
            <a:ext cx="10624783" cy="1063574"/>
          </a:xfrm>
        </p:spPr>
        <p:txBody>
          <a:bodyPr>
            <a:normAutofit/>
          </a:bodyPr>
          <a:lstStyle/>
          <a:p>
            <a:r>
              <a:rPr lang="es-ES_tradnl" b="1" noProof="0" dirty="0"/>
              <a:t>Visión general de las capacitaciones</a:t>
            </a:r>
          </a:p>
        </p:txBody>
      </p:sp>
      <p:sp>
        <p:nvSpPr>
          <p:cNvPr id="3" name="Content Placeholder 2">
            <a:extLst>
              <a:ext uri="{FF2B5EF4-FFF2-40B4-BE49-F238E27FC236}">
                <a16:creationId xmlns:a16="http://schemas.microsoft.com/office/drawing/2014/main" id="{E92805FE-125C-8BC9-23D9-2EC1E4F87955}"/>
              </a:ext>
            </a:extLst>
          </p:cNvPr>
          <p:cNvSpPr>
            <a:spLocks noGrp="1"/>
          </p:cNvSpPr>
          <p:nvPr>
            <p:ph idx="1"/>
          </p:nvPr>
        </p:nvSpPr>
        <p:spPr/>
        <p:txBody>
          <a:bodyPr vert="horz" lIns="91440" tIns="45720" rIns="91440" bIns="45720" rtlCol="0" anchor="t">
            <a:normAutofit lnSpcReduction="10000"/>
          </a:bodyPr>
          <a:lstStyle/>
          <a:p>
            <a:r>
              <a:rPr lang="es-ES_tradnl" noProof="0" dirty="0"/>
              <a:t>Iniciar sesión en Workday</a:t>
            </a:r>
          </a:p>
          <a:p>
            <a:r>
              <a:rPr lang="es-ES_tradnl" noProof="0" dirty="0"/>
              <a:t>Ver los recibos de pago y los saldos de licencia</a:t>
            </a:r>
          </a:p>
          <a:p>
            <a:r>
              <a:rPr lang="es-ES_tradnl" noProof="0" dirty="0"/>
              <a:t>Actualizar los formularios de impuestos (W4) y la dirección de residencia</a:t>
            </a:r>
          </a:p>
          <a:p>
            <a:r>
              <a:rPr lang="es-ES_tradnl" noProof="0" dirty="0"/>
              <a:t>Actualizar el depósito directo</a:t>
            </a:r>
          </a:p>
          <a:p>
            <a:r>
              <a:rPr lang="es-ES_tradnl" noProof="0" dirty="0"/>
              <a:t>Solicitar tiempo de licencia (</a:t>
            </a:r>
            <a:r>
              <a:rPr lang="es-ES_tradnl" i="1" noProof="0" dirty="0"/>
              <a:t>time off</a:t>
            </a:r>
            <a:r>
              <a:rPr lang="es-ES_tradnl" noProof="0" dirty="0"/>
              <a:t>)</a:t>
            </a:r>
          </a:p>
          <a:p>
            <a:r>
              <a:rPr lang="es-ES_tradnl" noProof="0" dirty="0"/>
              <a:t>Aplicar a trabajos en UW</a:t>
            </a:r>
          </a:p>
          <a:p>
            <a:r>
              <a:rPr lang="es-ES_tradnl" noProof="0" dirty="0"/>
              <a:t>Buscar ayuda</a:t>
            </a:r>
          </a:p>
          <a:p>
            <a:endParaRPr lang="es-ES_tradnl" noProof="0" dirty="0"/>
          </a:p>
        </p:txBody>
      </p:sp>
      <p:sp>
        <p:nvSpPr>
          <p:cNvPr id="4" name="Slide Number Placeholder 3">
            <a:extLst>
              <a:ext uri="{FF2B5EF4-FFF2-40B4-BE49-F238E27FC236}">
                <a16:creationId xmlns:a16="http://schemas.microsoft.com/office/drawing/2014/main" id="{9207D5B5-CB5B-2D86-7FA6-73B1646981EA}"/>
              </a:ext>
            </a:extLst>
          </p:cNvPr>
          <p:cNvSpPr>
            <a:spLocks noGrp="1"/>
          </p:cNvSpPr>
          <p:nvPr>
            <p:ph type="sldNum" sz="quarter" idx="12"/>
          </p:nvPr>
        </p:nvSpPr>
        <p:spPr/>
        <p:txBody>
          <a:bodyPr/>
          <a:lstStyle/>
          <a:p>
            <a:fld id="{5AE48DDE-99B8-4AE1-A822-D5D33CFFC483}" type="slidenum">
              <a:rPr lang="es-ES_tradnl" noProof="0" smtClean="0"/>
              <a:t>4</a:t>
            </a:fld>
            <a:endParaRPr lang="es-ES_tradnl" noProof="0" dirty="0"/>
          </a:p>
        </p:txBody>
      </p:sp>
    </p:spTree>
    <p:extLst>
      <p:ext uri="{BB962C8B-B14F-4D97-AF65-F5344CB8AC3E}">
        <p14:creationId xmlns:p14="http://schemas.microsoft.com/office/powerpoint/2010/main" val="1299005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33564-BB9F-2449-528A-17C8CC27F0C9}"/>
              </a:ext>
            </a:extLst>
          </p:cNvPr>
          <p:cNvSpPr>
            <a:spLocks noGrp="1"/>
          </p:cNvSpPr>
          <p:nvPr>
            <p:ph type="title"/>
          </p:nvPr>
        </p:nvSpPr>
        <p:spPr>
          <a:xfrm>
            <a:off x="793089" y="383932"/>
            <a:ext cx="8944555" cy="1063574"/>
          </a:xfrm>
        </p:spPr>
        <p:txBody>
          <a:bodyPr/>
          <a:lstStyle/>
          <a:p>
            <a:r>
              <a:rPr lang="es-ES_tradnl" b="1" noProof="0" dirty="0"/>
              <a:t>Perfil (sitio web)</a:t>
            </a:r>
          </a:p>
        </p:txBody>
      </p:sp>
      <p:sp>
        <p:nvSpPr>
          <p:cNvPr id="3" name="Content Placeholder 2">
            <a:extLst>
              <a:ext uri="{FF2B5EF4-FFF2-40B4-BE49-F238E27FC236}">
                <a16:creationId xmlns:a16="http://schemas.microsoft.com/office/drawing/2014/main" id="{0F236620-13A2-5E5B-0C2C-2F1502669E2A}"/>
              </a:ext>
            </a:extLst>
          </p:cNvPr>
          <p:cNvSpPr>
            <a:spLocks noGrp="1"/>
          </p:cNvSpPr>
          <p:nvPr>
            <p:ph idx="1"/>
          </p:nvPr>
        </p:nvSpPr>
        <p:spPr>
          <a:xfrm>
            <a:off x="793089" y="2894361"/>
            <a:ext cx="10560710" cy="1522675"/>
          </a:xfrm>
        </p:spPr>
        <p:txBody>
          <a:bodyPr vert="horz" lIns="91440" tIns="45720" rIns="91440" bIns="45720" rtlCol="0" anchor="t">
            <a:normAutofit/>
          </a:bodyPr>
          <a:lstStyle/>
          <a:p>
            <a:pPr marL="0" indent="0">
              <a:buNone/>
            </a:pPr>
            <a:r>
              <a:rPr lang="es-ES_tradnl" sz="3300" noProof="0" dirty="0"/>
              <a:t>El ícono del </a:t>
            </a:r>
            <a:r>
              <a:rPr lang="es-ES_tradnl" sz="3300" b="1" noProof="0" dirty="0"/>
              <a:t>perfil</a:t>
            </a:r>
            <a:r>
              <a:rPr lang="es-ES_tradnl" sz="3300" noProof="0" dirty="0"/>
              <a:t> </a:t>
            </a:r>
            <a:r>
              <a:rPr lang="es-ES_tradnl" sz="3300" dirty="0"/>
              <a:t>en la </a:t>
            </a:r>
            <a:r>
              <a:rPr lang="es-ES_tradnl" sz="3300" noProof="0" dirty="0"/>
              <a:t>esquina superior derecha de cualquier página abre su información de trabajo. </a:t>
            </a:r>
          </a:p>
        </p:txBody>
      </p:sp>
      <p:grpSp>
        <p:nvGrpSpPr>
          <p:cNvPr id="8" name="Group 7">
            <a:extLst>
              <a:ext uri="{FF2B5EF4-FFF2-40B4-BE49-F238E27FC236}">
                <a16:creationId xmlns:a16="http://schemas.microsoft.com/office/drawing/2014/main" id="{ACA628F0-88FD-60A9-B1FA-CE2A739E4333}"/>
              </a:ext>
            </a:extLst>
          </p:cNvPr>
          <p:cNvGrpSpPr/>
          <p:nvPr/>
        </p:nvGrpSpPr>
        <p:grpSpPr>
          <a:xfrm>
            <a:off x="7031951" y="1288742"/>
            <a:ext cx="3767197" cy="930360"/>
            <a:chOff x="7031951" y="1288742"/>
            <a:chExt cx="3767197" cy="930360"/>
          </a:xfrm>
        </p:grpSpPr>
        <p:pic>
          <p:nvPicPr>
            <p:cNvPr id="6" name="Picture 5">
              <a:extLst>
                <a:ext uri="{FF2B5EF4-FFF2-40B4-BE49-F238E27FC236}">
                  <a16:creationId xmlns:a16="http://schemas.microsoft.com/office/drawing/2014/main" id="{5097F4C5-BF65-802D-1102-47FFA1654D5E}"/>
                </a:ext>
              </a:extLst>
            </p:cNvPr>
            <p:cNvPicPr>
              <a:picLocks noChangeAspect="1"/>
            </p:cNvPicPr>
            <p:nvPr/>
          </p:nvPicPr>
          <p:blipFill>
            <a:blip r:embed="rId3"/>
            <a:stretch>
              <a:fillRect/>
            </a:stretch>
          </p:blipFill>
          <p:spPr>
            <a:xfrm>
              <a:off x="7031951" y="1288742"/>
              <a:ext cx="3767197" cy="930360"/>
            </a:xfrm>
            <a:prstGeom prst="rect">
              <a:avLst/>
            </a:prstGeom>
            <a:ln>
              <a:solidFill>
                <a:schemeClr val="tx1"/>
              </a:solidFill>
            </a:ln>
          </p:spPr>
        </p:pic>
        <p:sp>
          <p:nvSpPr>
            <p:cNvPr id="7" name="Circle: Hollow 6">
              <a:extLst>
                <a:ext uri="{FF2B5EF4-FFF2-40B4-BE49-F238E27FC236}">
                  <a16:creationId xmlns:a16="http://schemas.microsoft.com/office/drawing/2014/main" id="{A5FADE6A-DF7F-5637-0C19-CECE5D8CA64D}"/>
                </a:ext>
              </a:extLst>
            </p:cNvPr>
            <p:cNvSpPr/>
            <p:nvPr/>
          </p:nvSpPr>
          <p:spPr>
            <a:xfrm>
              <a:off x="9625263" y="1288742"/>
              <a:ext cx="1083296" cy="914244"/>
            </a:xfrm>
            <a:prstGeom prst="donut">
              <a:avLst>
                <a:gd name="adj" fmla="val 1056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solidFill>
                  <a:schemeClr val="tx1"/>
                </a:solidFill>
              </a:endParaRPr>
            </a:p>
          </p:txBody>
        </p:sp>
      </p:grpSp>
      <p:sp>
        <p:nvSpPr>
          <p:cNvPr id="9" name="Slide Number Placeholder 8">
            <a:extLst>
              <a:ext uri="{FF2B5EF4-FFF2-40B4-BE49-F238E27FC236}">
                <a16:creationId xmlns:a16="http://schemas.microsoft.com/office/drawing/2014/main" id="{60610B68-F307-9E1E-2E33-98B06A03106D}"/>
              </a:ext>
            </a:extLst>
          </p:cNvPr>
          <p:cNvSpPr>
            <a:spLocks noGrp="1"/>
          </p:cNvSpPr>
          <p:nvPr>
            <p:ph type="sldNum" sz="quarter" idx="12"/>
          </p:nvPr>
        </p:nvSpPr>
        <p:spPr/>
        <p:txBody>
          <a:bodyPr/>
          <a:lstStyle/>
          <a:p>
            <a:fld id="{5AE48DDE-99B8-4AE1-A822-D5D33CFFC483}" type="slidenum">
              <a:rPr lang="es-ES_tradnl" noProof="0" smtClean="0"/>
              <a:t>40</a:t>
            </a:fld>
            <a:endParaRPr lang="es-ES_tradnl" noProof="0" dirty="0"/>
          </a:p>
        </p:txBody>
      </p:sp>
      <p:pic>
        <p:nvPicPr>
          <p:cNvPr id="4" name="Graphic 3" descr="Laptop with solid fill">
            <a:extLst>
              <a:ext uri="{FF2B5EF4-FFF2-40B4-BE49-F238E27FC236}">
                <a16:creationId xmlns:a16="http://schemas.microsoft.com/office/drawing/2014/main" id="{5828CF4B-40FC-FD55-9386-839C8EE642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3373548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E192C-89CD-1B79-5408-31E3B9F5F8EC}"/>
              </a:ext>
            </a:extLst>
          </p:cNvPr>
          <p:cNvSpPr>
            <a:spLocks noGrp="1"/>
          </p:cNvSpPr>
          <p:nvPr>
            <p:ph type="title"/>
          </p:nvPr>
        </p:nvSpPr>
        <p:spPr>
          <a:xfrm>
            <a:off x="817802" y="309386"/>
            <a:ext cx="8944555" cy="1063574"/>
          </a:xfrm>
        </p:spPr>
        <p:txBody>
          <a:bodyPr/>
          <a:lstStyle/>
          <a:p>
            <a:r>
              <a:rPr lang="es-ES_tradnl" b="1" noProof="0" dirty="0"/>
              <a:t>Perfil</a:t>
            </a:r>
            <a:r>
              <a:rPr lang="es-ES_tradnl" noProof="0" dirty="0"/>
              <a:t> (aplicación móvil)</a:t>
            </a:r>
            <a:endParaRPr lang="es-ES_tradnl" b="1" noProof="0" dirty="0"/>
          </a:p>
        </p:txBody>
      </p:sp>
      <p:sp>
        <p:nvSpPr>
          <p:cNvPr id="3" name="Content Placeholder 2">
            <a:extLst>
              <a:ext uri="{FF2B5EF4-FFF2-40B4-BE49-F238E27FC236}">
                <a16:creationId xmlns:a16="http://schemas.microsoft.com/office/drawing/2014/main" id="{C7592F0E-D7EA-CA44-7373-D2FE2849543C}"/>
              </a:ext>
            </a:extLst>
          </p:cNvPr>
          <p:cNvSpPr>
            <a:spLocks noGrp="1"/>
          </p:cNvSpPr>
          <p:nvPr>
            <p:ph idx="1"/>
          </p:nvPr>
        </p:nvSpPr>
        <p:spPr>
          <a:xfrm>
            <a:off x="884281" y="1636581"/>
            <a:ext cx="10562770" cy="3584838"/>
          </a:xfrm>
        </p:spPr>
        <p:txBody>
          <a:bodyPr/>
          <a:lstStyle/>
          <a:p>
            <a:pPr marL="0" indent="0">
              <a:buNone/>
            </a:pPr>
            <a:r>
              <a:rPr lang="es-ES_tradnl" sz="3300" noProof="0" dirty="0"/>
              <a:t>El </a:t>
            </a:r>
            <a:r>
              <a:rPr lang="es-ES_tradnl" sz="3300" b="1" noProof="0" dirty="0"/>
              <a:t>ícono del perfil</a:t>
            </a:r>
            <a:r>
              <a:rPr lang="es-ES_tradnl" sz="3300" noProof="0" dirty="0"/>
              <a:t> (</a:t>
            </a:r>
            <a:r>
              <a:rPr lang="es-ES_tradnl" sz="3300" i="1" noProof="0" dirty="0" err="1"/>
              <a:t>Profile</a:t>
            </a:r>
            <a:r>
              <a:rPr lang="es-ES_tradnl" sz="3300" noProof="0" dirty="0"/>
              <a:t>) está en la esquina inferior derecha.</a:t>
            </a:r>
          </a:p>
          <a:p>
            <a:pPr marL="0" indent="0">
              <a:buNone/>
            </a:pPr>
            <a:endParaRPr lang="es-ES_tradnl" noProof="0" dirty="0"/>
          </a:p>
        </p:txBody>
      </p:sp>
      <p:sp>
        <p:nvSpPr>
          <p:cNvPr id="4" name="Slide Number Placeholder 3">
            <a:extLst>
              <a:ext uri="{FF2B5EF4-FFF2-40B4-BE49-F238E27FC236}">
                <a16:creationId xmlns:a16="http://schemas.microsoft.com/office/drawing/2014/main" id="{AD4DFEC5-4A3D-A3D5-4164-D668BA749DE3}"/>
              </a:ext>
            </a:extLst>
          </p:cNvPr>
          <p:cNvSpPr>
            <a:spLocks noGrp="1"/>
          </p:cNvSpPr>
          <p:nvPr>
            <p:ph type="sldNum" sz="quarter" idx="12"/>
          </p:nvPr>
        </p:nvSpPr>
        <p:spPr/>
        <p:txBody>
          <a:bodyPr/>
          <a:lstStyle/>
          <a:p>
            <a:fld id="{5AE48DDE-99B8-4AE1-A822-D5D33CFFC483}" type="slidenum">
              <a:rPr lang="es-ES_tradnl" noProof="0" smtClean="0"/>
              <a:t>41</a:t>
            </a:fld>
            <a:endParaRPr lang="es-ES_tradnl" noProof="0" dirty="0"/>
          </a:p>
        </p:txBody>
      </p:sp>
      <p:pic>
        <p:nvPicPr>
          <p:cNvPr id="5" name="Graphic 4" descr="Smart Phone with solid fill">
            <a:extLst>
              <a:ext uri="{FF2B5EF4-FFF2-40B4-BE49-F238E27FC236}">
                <a16:creationId xmlns:a16="http://schemas.microsoft.com/office/drawing/2014/main" id="{C2AF0315-70C8-2159-DE24-BCE8213964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6" name="Content Placeholder 7" descr="A screenshot of a phone&#10;&#10;AI-generated content may be incorrect.">
            <a:extLst>
              <a:ext uri="{FF2B5EF4-FFF2-40B4-BE49-F238E27FC236}">
                <a16:creationId xmlns:a16="http://schemas.microsoft.com/office/drawing/2014/main" id="{DB9FFF6E-CE98-0181-15E3-3B2248A9CA34}"/>
              </a:ext>
            </a:extLst>
          </p:cNvPr>
          <p:cNvPicPr>
            <a:picLocks noChangeAspect="1"/>
          </p:cNvPicPr>
          <p:nvPr/>
        </p:nvPicPr>
        <p:blipFill rotWithShape="1">
          <a:blip r:embed="rId5">
            <a:extLst>
              <a:ext uri="{28A0092B-C50C-407E-A947-70E740481C1C}">
                <a14:useLocalDpi xmlns:a14="http://schemas.microsoft.com/office/drawing/2010/main" val="0"/>
              </a:ext>
            </a:extLst>
          </a:blip>
          <a:srcRect t="11061"/>
          <a:stretch/>
        </p:blipFill>
        <p:spPr bwMode="auto">
          <a:xfrm>
            <a:off x="4993586" y="2652296"/>
            <a:ext cx="2006690" cy="38802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Arrow: Left 6">
            <a:extLst>
              <a:ext uri="{FF2B5EF4-FFF2-40B4-BE49-F238E27FC236}">
                <a16:creationId xmlns:a16="http://schemas.microsoft.com/office/drawing/2014/main" id="{6EB37193-33A0-0CCC-CB1C-C1A4B4ECB5B4}"/>
              </a:ext>
            </a:extLst>
          </p:cNvPr>
          <p:cNvSpPr/>
          <p:nvPr/>
        </p:nvSpPr>
        <p:spPr>
          <a:xfrm>
            <a:off x="6903720" y="6114489"/>
            <a:ext cx="1664208" cy="36036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Tree>
    <p:extLst>
      <p:ext uri="{BB962C8B-B14F-4D97-AF65-F5344CB8AC3E}">
        <p14:creationId xmlns:p14="http://schemas.microsoft.com/office/powerpoint/2010/main" val="39498310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B38E4-4BE6-327C-46DD-E957477FA5CD}"/>
              </a:ext>
            </a:extLst>
          </p:cNvPr>
          <p:cNvSpPr>
            <a:spLocks noGrp="1"/>
          </p:cNvSpPr>
          <p:nvPr>
            <p:ph type="title"/>
          </p:nvPr>
        </p:nvSpPr>
        <p:spPr>
          <a:xfrm>
            <a:off x="805446" y="173227"/>
            <a:ext cx="8944555" cy="1063574"/>
          </a:xfrm>
        </p:spPr>
        <p:txBody>
          <a:bodyPr/>
          <a:lstStyle/>
          <a:p>
            <a:r>
              <a:rPr lang="es-ES_tradnl" b="1" noProof="0" dirty="0"/>
              <a:t>Tareas pendientes</a:t>
            </a:r>
          </a:p>
        </p:txBody>
      </p:sp>
      <p:sp>
        <p:nvSpPr>
          <p:cNvPr id="3" name="Content Placeholder 2">
            <a:extLst>
              <a:ext uri="{FF2B5EF4-FFF2-40B4-BE49-F238E27FC236}">
                <a16:creationId xmlns:a16="http://schemas.microsoft.com/office/drawing/2014/main" id="{DE986795-36DA-39E8-9AC0-A4656971C90A}"/>
              </a:ext>
            </a:extLst>
          </p:cNvPr>
          <p:cNvSpPr>
            <a:spLocks noGrp="1"/>
          </p:cNvSpPr>
          <p:nvPr>
            <p:ph idx="1"/>
          </p:nvPr>
        </p:nvSpPr>
        <p:spPr>
          <a:xfrm>
            <a:off x="855451" y="1636581"/>
            <a:ext cx="10481097" cy="3584838"/>
          </a:xfrm>
        </p:spPr>
        <p:txBody>
          <a:bodyPr vert="horz" lIns="91440" tIns="45720" rIns="91440" bIns="45720" rtlCol="0" anchor="t">
            <a:normAutofit/>
          </a:bodyPr>
          <a:lstStyle/>
          <a:p>
            <a:pPr marL="0" indent="0">
              <a:buNone/>
            </a:pPr>
            <a:r>
              <a:rPr lang="es-ES_tradnl" sz="3300" noProof="0" dirty="0"/>
              <a:t>La sección </a:t>
            </a:r>
            <a:r>
              <a:rPr lang="es-ES_tradnl" sz="3300" b="1" i="1" noProof="0" dirty="0" err="1"/>
              <a:t>Awaiting</a:t>
            </a:r>
            <a:r>
              <a:rPr lang="es-ES_tradnl" sz="3300" b="1" i="1" noProof="0" dirty="0"/>
              <a:t> </a:t>
            </a:r>
            <a:r>
              <a:rPr lang="es-ES_tradnl" sz="3300" b="1" i="1" dirty="0"/>
              <a:t>Y</a:t>
            </a:r>
            <a:r>
              <a:rPr lang="es-ES_tradnl" sz="3300" b="1" i="1" noProof="0" dirty="0" err="1"/>
              <a:t>our</a:t>
            </a:r>
            <a:r>
              <a:rPr lang="es-ES_tradnl" sz="3300" b="1" i="1" noProof="0" dirty="0"/>
              <a:t> </a:t>
            </a:r>
            <a:r>
              <a:rPr lang="es-ES_tradnl" sz="3300" b="1" i="1" dirty="0"/>
              <a:t>A</a:t>
            </a:r>
            <a:r>
              <a:rPr lang="es-ES_tradnl" sz="3300" b="1" i="1" noProof="0" dirty="0" err="1"/>
              <a:t>ction</a:t>
            </a:r>
            <a:r>
              <a:rPr lang="es-ES_tradnl" sz="3300" b="1" i="1" noProof="0" dirty="0"/>
              <a:t> </a:t>
            </a:r>
            <a:r>
              <a:rPr lang="es-ES_tradnl" sz="3300" noProof="0" dirty="0"/>
              <a:t>(Tareas pendientes</a:t>
            </a:r>
            <a:r>
              <a:rPr lang="es-ES_tradnl" sz="3300" dirty="0"/>
              <a:t>)</a:t>
            </a:r>
            <a:r>
              <a:rPr lang="es-ES_tradnl" sz="3300" noProof="0" dirty="0"/>
              <a:t> muestra sus 3 tareas más recientes.</a:t>
            </a:r>
          </a:p>
        </p:txBody>
      </p:sp>
      <p:pic>
        <p:nvPicPr>
          <p:cNvPr id="4" name="Picture 3" descr="A white rectangular object with black text&#10;&#10;AI-generated content may be incorrect.">
            <a:extLst>
              <a:ext uri="{FF2B5EF4-FFF2-40B4-BE49-F238E27FC236}">
                <a16:creationId xmlns:a16="http://schemas.microsoft.com/office/drawing/2014/main" id="{CFB7A632-55EF-A57D-54E6-30AA25E177E7}"/>
              </a:ext>
            </a:extLst>
          </p:cNvPr>
          <p:cNvPicPr>
            <a:picLocks noChangeAspect="1"/>
          </p:cNvPicPr>
          <p:nvPr/>
        </p:nvPicPr>
        <p:blipFill>
          <a:blip r:embed="rId3"/>
          <a:stretch>
            <a:fillRect/>
          </a:stretch>
        </p:blipFill>
        <p:spPr>
          <a:xfrm>
            <a:off x="1674961" y="3039217"/>
            <a:ext cx="8842076" cy="1811188"/>
          </a:xfrm>
          <a:prstGeom prst="rect">
            <a:avLst/>
          </a:prstGeom>
          <a:ln>
            <a:solidFill>
              <a:schemeClr val="tx1"/>
            </a:solidFill>
          </a:ln>
        </p:spPr>
      </p:pic>
      <p:sp>
        <p:nvSpPr>
          <p:cNvPr id="5" name="Slide Number Placeholder 4">
            <a:extLst>
              <a:ext uri="{FF2B5EF4-FFF2-40B4-BE49-F238E27FC236}">
                <a16:creationId xmlns:a16="http://schemas.microsoft.com/office/drawing/2014/main" id="{DDE56B91-A19D-254B-C4FA-B54EBFCF0DFD}"/>
              </a:ext>
            </a:extLst>
          </p:cNvPr>
          <p:cNvSpPr>
            <a:spLocks noGrp="1"/>
          </p:cNvSpPr>
          <p:nvPr>
            <p:ph type="sldNum" sz="quarter" idx="12"/>
          </p:nvPr>
        </p:nvSpPr>
        <p:spPr/>
        <p:txBody>
          <a:bodyPr/>
          <a:lstStyle/>
          <a:p>
            <a:fld id="{5AE48DDE-99B8-4AE1-A822-D5D33CFFC483}" type="slidenum">
              <a:rPr lang="es-ES_tradnl" noProof="0" smtClean="0"/>
              <a:t>42</a:t>
            </a:fld>
            <a:endParaRPr lang="es-ES_tradnl" noProof="0" dirty="0"/>
          </a:p>
        </p:txBody>
      </p:sp>
      <p:pic>
        <p:nvPicPr>
          <p:cNvPr id="6" name="Graphic 5" descr="Laptop with solid fill">
            <a:extLst>
              <a:ext uri="{FF2B5EF4-FFF2-40B4-BE49-F238E27FC236}">
                <a16:creationId xmlns:a16="http://schemas.microsoft.com/office/drawing/2014/main" id="{D25DA96D-922A-826B-64BF-8E12B19A99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32316611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B9F19-CF5D-5ABE-DB09-3E82B777C9D9}"/>
              </a:ext>
            </a:extLst>
          </p:cNvPr>
          <p:cNvSpPr>
            <a:spLocks noGrp="1"/>
          </p:cNvSpPr>
          <p:nvPr>
            <p:ph type="title"/>
          </p:nvPr>
        </p:nvSpPr>
        <p:spPr>
          <a:xfrm>
            <a:off x="891943" y="281597"/>
            <a:ext cx="10257320" cy="1063574"/>
          </a:xfrm>
        </p:spPr>
        <p:txBody>
          <a:bodyPr>
            <a:noAutofit/>
          </a:bodyPr>
          <a:lstStyle/>
          <a:p>
            <a:r>
              <a:rPr lang="es-ES_tradnl" b="1" noProof="0" dirty="0"/>
              <a:t>Sugerencias puntuales</a:t>
            </a:r>
          </a:p>
        </p:txBody>
      </p:sp>
      <p:sp>
        <p:nvSpPr>
          <p:cNvPr id="3" name="Content Placeholder 2">
            <a:extLst>
              <a:ext uri="{FF2B5EF4-FFF2-40B4-BE49-F238E27FC236}">
                <a16:creationId xmlns:a16="http://schemas.microsoft.com/office/drawing/2014/main" id="{C31CBD4F-7612-13FE-2A62-06BFD90C6399}"/>
              </a:ext>
            </a:extLst>
          </p:cNvPr>
          <p:cNvSpPr>
            <a:spLocks noGrp="1"/>
          </p:cNvSpPr>
          <p:nvPr>
            <p:ph idx="1"/>
          </p:nvPr>
        </p:nvSpPr>
        <p:spPr>
          <a:xfrm>
            <a:off x="891943" y="1738500"/>
            <a:ext cx="10662748" cy="4306116"/>
          </a:xfrm>
        </p:spPr>
        <p:txBody>
          <a:bodyPr vert="horz" lIns="91440" tIns="45720" rIns="91440" bIns="45720" rtlCol="0" anchor="t">
            <a:normAutofit/>
          </a:bodyPr>
          <a:lstStyle/>
          <a:p>
            <a:pPr marL="0" indent="0">
              <a:buNone/>
            </a:pPr>
            <a:r>
              <a:rPr lang="es-ES_tradnl" sz="3200" noProof="0" dirty="0"/>
              <a:t>La sección </a:t>
            </a:r>
            <a:r>
              <a:rPr lang="es-ES_tradnl" sz="3200" b="1" i="1" noProof="0" dirty="0" err="1"/>
              <a:t>Timely</a:t>
            </a:r>
            <a:r>
              <a:rPr lang="es-ES_tradnl" sz="3200" b="1" i="1" noProof="0" dirty="0"/>
              <a:t> </a:t>
            </a:r>
            <a:r>
              <a:rPr lang="es-ES_tradnl" sz="3200" b="1" i="1" noProof="0" dirty="0" err="1"/>
              <a:t>Suggestions</a:t>
            </a:r>
            <a:r>
              <a:rPr lang="es-ES_tradnl" sz="3200" b="1" i="1" noProof="0" dirty="0"/>
              <a:t> </a:t>
            </a:r>
            <a:r>
              <a:rPr lang="es-ES_tradnl" sz="3200" noProof="0" dirty="0"/>
              <a:t>(Sugerencias puntuales) muestra sus tareas e informes recomendados.</a:t>
            </a:r>
          </a:p>
        </p:txBody>
      </p:sp>
      <p:pic>
        <p:nvPicPr>
          <p:cNvPr id="4" name="Picture 3" descr="A screenshot of a computer&#10;&#10;AI-generated content may be incorrect.">
            <a:extLst>
              <a:ext uri="{FF2B5EF4-FFF2-40B4-BE49-F238E27FC236}">
                <a16:creationId xmlns:a16="http://schemas.microsoft.com/office/drawing/2014/main" id="{648B6F8B-5955-EC14-1694-55DA0601BB1A}"/>
              </a:ext>
            </a:extLst>
          </p:cNvPr>
          <p:cNvPicPr>
            <a:picLocks noChangeAspect="1"/>
          </p:cNvPicPr>
          <p:nvPr/>
        </p:nvPicPr>
        <p:blipFill>
          <a:blip r:embed="rId3"/>
          <a:stretch>
            <a:fillRect/>
          </a:stretch>
        </p:blipFill>
        <p:spPr>
          <a:xfrm>
            <a:off x="2735831" y="3262713"/>
            <a:ext cx="7922644" cy="2693958"/>
          </a:xfrm>
          <a:prstGeom prst="rect">
            <a:avLst/>
          </a:prstGeom>
          <a:ln>
            <a:solidFill>
              <a:schemeClr val="tx1"/>
            </a:solidFill>
          </a:ln>
        </p:spPr>
      </p:pic>
      <p:sp>
        <p:nvSpPr>
          <p:cNvPr id="5" name="Slide Number Placeholder 4">
            <a:extLst>
              <a:ext uri="{FF2B5EF4-FFF2-40B4-BE49-F238E27FC236}">
                <a16:creationId xmlns:a16="http://schemas.microsoft.com/office/drawing/2014/main" id="{35F668C1-B5D9-FEDF-D97F-D6DDC10253CE}"/>
              </a:ext>
            </a:extLst>
          </p:cNvPr>
          <p:cNvSpPr>
            <a:spLocks noGrp="1"/>
          </p:cNvSpPr>
          <p:nvPr>
            <p:ph type="sldNum" sz="quarter" idx="12"/>
          </p:nvPr>
        </p:nvSpPr>
        <p:spPr/>
        <p:txBody>
          <a:bodyPr/>
          <a:lstStyle/>
          <a:p>
            <a:fld id="{5AE48DDE-99B8-4AE1-A822-D5D33CFFC483}" type="slidenum">
              <a:rPr lang="es-ES_tradnl" noProof="0" smtClean="0"/>
              <a:t>43</a:t>
            </a:fld>
            <a:endParaRPr lang="es-ES_tradnl" noProof="0" dirty="0"/>
          </a:p>
        </p:txBody>
      </p:sp>
      <p:pic>
        <p:nvPicPr>
          <p:cNvPr id="6" name="Graphic 5" descr="Laptop with solid fill">
            <a:extLst>
              <a:ext uri="{FF2B5EF4-FFF2-40B4-BE49-F238E27FC236}">
                <a16:creationId xmlns:a16="http://schemas.microsoft.com/office/drawing/2014/main" id="{60D97305-258D-BB7C-E100-9E2006B42B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3901937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D5AA3-FA1C-AD34-A701-022424D644CB}"/>
              </a:ext>
            </a:extLst>
          </p:cNvPr>
          <p:cNvSpPr>
            <a:spLocks noGrp="1"/>
          </p:cNvSpPr>
          <p:nvPr>
            <p:ph type="title"/>
          </p:nvPr>
        </p:nvSpPr>
        <p:spPr>
          <a:xfrm>
            <a:off x="793088" y="307924"/>
            <a:ext cx="10046708" cy="1063574"/>
          </a:xfrm>
        </p:spPr>
        <p:txBody>
          <a:bodyPr>
            <a:normAutofit fontScale="90000"/>
          </a:bodyPr>
          <a:lstStyle/>
          <a:p>
            <a:r>
              <a:rPr lang="es-ES_tradnl" sz="4400" b="1" noProof="0" dirty="0"/>
              <a:t>Sugerencias puntuales </a:t>
            </a:r>
            <a:r>
              <a:rPr lang="es-ES_tradnl" b="1" noProof="0" dirty="0"/>
              <a:t>(aplicación móvil)</a:t>
            </a:r>
          </a:p>
        </p:txBody>
      </p:sp>
      <p:sp>
        <p:nvSpPr>
          <p:cNvPr id="3" name="Content Placeholder 2">
            <a:extLst>
              <a:ext uri="{FF2B5EF4-FFF2-40B4-BE49-F238E27FC236}">
                <a16:creationId xmlns:a16="http://schemas.microsoft.com/office/drawing/2014/main" id="{E7C52C10-BEF1-4729-0E2E-9427E4F5D023}"/>
              </a:ext>
            </a:extLst>
          </p:cNvPr>
          <p:cNvSpPr>
            <a:spLocks noGrp="1"/>
          </p:cNvSpPr>
          <p:nvPr>
            <p:ph idx="1"/>
          </p:nvPr>
        </p:nvSpPr>
        <p:spPr>
          <a:xfrm>
            <a:off x="891944" y="1895335"/>
            <a:ext cx="10908760" cy="3584838"/>
          </a:xfrm>
        </p:spPr>
        <p:txBody>
          <a:bodyPr>
            <a:normAutofit/>
          </a:bodyPr>
          <a:lstStyle/>
          <a:p>
            <a:pPr marL="0" indent="0">
              <a:buNone/>
            </a:pPr>
            <a:r>
              <a:rPr lang="es-ES_tradnl" sz="3300" noProof="0" dirty="0"/>
              <a:t>También puede ver la sección de </a:t>
            </a:r>
            <a:r>
              <a:rPr lang="es-ES_tradnl" sz="3300" b="1" i="1" dirty="0"/>
              <a:t>T</a:t>
            </a:r>
            <a:r>
              <a:rPr lang="es-ES_tradnl" sz="3300" b="1" i="1" noProof="0" dirty="0" err="1"/>
              <a:t>imely</a:t>
            </a:r>
            <a:r>
              <a:rPr lang="es-ES_tradnl" sz="3300" b="1" i="1" noProof="0" dirty="0"/>
              <a:t> </a:t>
            </a:r>
            <a:r>
              <a:rPr lang="es-ES_tradnl" sz="3300" b="1" i="1" dirty="0"/>
              <a:t>S</a:t>
            </a:r>
            <a:r>
              <a:rPr lang="es-ES_tradnl" sz="3300" b="1" i="1" noProof="0" dirty="0" err="1"/>
              <a:t>uggestions</a:t>
            </a:r>
            <a:r>
              <a:rPr lang="es-ES_tradnl" sz="3300" b="1" i="1" noProof="0" dirty="0"/>
              <a:t> </a:t>
            </a:r>
            <a:r>
              <a:rPr lang="es-ES_tradnl" sz="3300" noProof="0" dirty="0"/>
              <a:t>(Sugerencias puntuales) en la aplicación móvil.</a:t>
            </a:r>
          </a:p>
        </p:txBody>
      </p:sp>
      <p:sp>
        <p:nvSpPr>
          <p:cNvPr id="4" name="Slide Number Placeholder 3">
            <a:extLst>
              <a:ext uri="{FF2B5EF4-FFF2-40B4-BE49-F238E27FC236}">
                <a16:creationId xmlns:a16="http://schemas.microsoft.com/office/drawing/2014/main" id="{0DDF7F45-EEAA-9FCE-EF8C-31DF40527489}"/>
              </a:ext>
            </a:extLst>
          </p:cNvPr>
          <p:cNvSpPr>
            <a:spLocks noGrp="1"/>
          </p:cNvSpPr>
          <p:nvPr>
            <p:ph type="sldNum" sz="quarter" idx="12"/>
          </p:nvPr>
        </p:nvSpPr>
        <p:spPr/>
        <p:txBody>
          <a:bodyPr/>
          <a:lstStyle/>
          <a:p>
            <a:fld id="{5AE48DDE-99B8-4AE1-A822-D5D33CFFC483}" type="slidenum">
              <a:rPr lang="es-ES_tradnl" noProof="0" smtClean="0"/>
              <a:t>44</a:t>
            </a:fld>
            <a:endParaRPr lang="es-ES_tradnl" noProof="0" dirty="0"/>
          </a:p>
        </p:txBody>
      </p:sp>
      <p:pic>
        <p:nvPicPr>
          <p:cNvPr id="5" name="Graphic 4" descr="Smart Phone with solid fill">
            <a:extLst>
              <a:ext uri="{FF2B5EF4-FFF2-40B4-BE49-F238E27FC236}">
                <a16:creationId xmlns:a16="http://schemas.microsoft.com/office/drawing/2014/main" id="{9EEFF6CB-00CC-6A6E-2FDB-4C90A9F84F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6" name="Content Placeholder 7" descr="A screenshot of a phone&#10;&#10;AI-generated content may be incorrect.">
            <a:extLst>
              <a:ext uri="{FF2B5EF4-FFF2-40B4-BE49-F238E27FC236}">
                <a16:creationId xmlns:a16="http://schemas.microsoft.com/office/drawing/2014/main" id="{178ED9E3-9818-21FA-0B0E-893D9F16B24A}"/>
              </a:ext>
            </a:extLst>
          </p:cNvPr>
          <p:cNvPicPr>
            <a:picLocks noChangeAspect="1"/>
          </p:cNvPicPr>
          <p:nvPr/>
        </p:nvPicPr>
        <p:blipFill rotWithShape="1">
          <a:blip r:embed="rId5">
            <a:extLst>
              <a:ext uri="{28A0092B-C50C-407E-A947-70E740481C1C}">
                <a14:useLocalDpi xmlns:a14="http://schemas.microsoft.com/office/drawing/2010/main" val="0"/>
              </a:ext>
            </a:extLst>
          </a:blip>
          <a:srcRect t="50274" b="10533"/>
          <a:stretch/>
        </p:blipFill>
        <p:spPr bwMode="auto">
          <a:xfrm>
            <a:off x="4608299" y="3252772"/>
            <a:ext cx="2975401" cy="25353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689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FD57D-DEA2-88F1-AE19-125F2F8DB9A7}"/>
              </a:ext>
            </a:extLst>
          </p:cNvPr>
          <p:cNvSpPr>
            <a:spLocks noGrp="1"/>
          </p:cNvSpPr>
          <p:nvPr>
            <p:ph type="title"/>
          </p:nvPr>
        </p:nvSpPr>
        <p:spPr>
          <a:xfrm>
            <a:off x="941369" y="358413"/>
            <a:ext cx="8944555" cy="1063574"/>
          </a:xfrm>
        </p:spPr>
        <p:txBody>
          <a:bodyPr/>
          <a:lstStyle/>
          <a:p>
            <a:r>
              <a:rPr lang="es-ES_tradnl" b="1" noProof="0" dirty="0"/>
              <a:t>Tareas rápidas</a:t>
            </a:r>
          </a:p>
        </p:txBody>
      </p:sp>
      <p:sp>
        <p:nvSpPr>
          <p:cNvPr id="3" name="Content Placeholder 2">
            <a:extLst>
              <a:ext uri="{FF2B5EF4-FFF2-40B4-BE49-F238E27FC236}">
                <a16:creationId xmlns:a16="http://schemas.microsoft.com/office/drawing/2014/main" id="{AF24D638-1337-5706-3FDA-BF8E74E13B4D}"/>
              </a:ext>
            </a:extLst>
          </p:cNvPr>
          <p:cNvSpPr>
            <a:spLocks noGrp="1"/>
          </p:cNvSpPr>
          <p:nvPr>
            <p:ph idx="1"/>
          </p:nvPr>
        </p:nvSpPr>
        <p:spPr>
          <a:xfrm>
            <a:off x="962797" y="1864586"/>
            <a:ext cx="10266405" cy="3584838"/>
          </a:xfrm>
        </p:spPr>
        <p:txBody>
          <a:bodyPr vert="horz" lIns="91440" tIns="45720" rIns="91440" bIns="45720" rtlCol="0" anchor="t">
            <a:normAutofit/>
          </a:bodyPr>
          <a:lstStyle/>
          <a:p>
            <a:pPr marL="0" indent="0">
              <a:buNone/>
            </a:pPr>
            <a:r>
              <a:rPr lang="es-ES_tradnl" sz="3300" noProof="0" dirty="0"/>
              <a:t>Desde la sección </a:t>
            </a:r>
            <a:r>
              <a:rPr lang="es-ES_tradnl" sz="3300" b="1" i="1" noProof="0" dirty="0"/>
              <a:t>Quick </a:t>
            </a:r>
            <a:r>
              <a:rPr lang="es-ES_tradnl" sz="3300" b="1" i="1" noProof="0" dirty="0" err="1"/>
              <a:t>Tasks</a:t>
            </a:r>
            <a:r>
              <a:rPr lang="es-ES_tradnl" sz="3300" i="1" noProof="0" dirty="0"/>
              <a:t> </a:t>
            </a:r>
            <a:r>
              <a:rPr lang="es-ES_tradnl" sz="3300" noProof="0" dirty="0"/>
              <a:t>(Tareas rápidas), puede comenzar rápidamente las 3 actividades que hace más a menudo. </a:t>
            </a:r>
          </a:p>
        </p:txBody>
      </p:sp>
      <p:pic>
        <p:nvPicPr>
          <p:cNvPr id="4" name="Picture 3" descr="A screenshot of a phone&#10;&#10;AI-generated content may be incorrect.">
            <a:extLst>
              <a:ext uri="{FF2B5EF4-FFF2-40B4-BE49-F238E27FC236}">
                <a16:creationId xmlns:a16="http://schemas.microsoft.com/office/drawing/2014/main" id="{09A91654-AE13-088B-65DB-2AEA00481720}"/>
              </a:ext>
            </a:extLst>
          </p:cNvPr>
          <p:cNvPicPr>
            <a:picLocks noChangeAspect="1"/>
          </p:cNvPicPr>
          <p:nvPr/>
        </p:nvPicPr>
        <p:blipFill>
          <a:blip r:embed="rId3"/>
          <a:stretch>
            <a:fillRect/>
          </a:stretch>
        </p:blipFill>
        <p:spPr>
          <a:xfrm>
            <a:off x="4704510" y="3669087"/>
            <a:ext cx="4217334" cy="2881592"/>
          </a:xfrm>
          <a:prstGeom prst="rect">
            <a:avLst/>
          </a:prstGeom>
          <a:ln>
            <a:solidFill>
              <a:schemeClr val="tx1"/>
            </a:solidFill>
          </a:ln>
        </p:spPr>
      </p:pic>
      <p:sp>
        <p:nvSpPr>
          <p:cNvPr id="5" name="Slide Number Placeholder 4">
            <a:extLst>
              <a:ext uri="{FF2B5EF4-FFF2-40B4-BE49-F238E27FC236}">
                <a16:creationId xmlns:a16="http://schemas.microsoft.com/office/drawing/2014/main" id="{0B0964F1-0C89-6103-42F6-4075AB42AD66}"/>
              </a:ext>
            </a:extLst>
          </p:cNvPr>
          <p:cNvSpPr>
            <a:spLocks noGrp="1"/>
          </p:cNvSpPr>
          <p:nvPr>
            <p:ph type="sldNum" sz="quarter" idx="12"/>
          </p:nvPr>
        </p:nvSpPr>
        <p:spPr/>
        <p:txBody>
          <a:bodyPr/>
          <a:lstStyle/>
          <a:p>
            <a:fld id="{5AE48DDE-99B8-4AE1-A822-D5D33CFFC483}" type="slidenum">
              <a:rPr lang="es-ES_tradnl" noProof="0" smtClean="0"/>
              <a:t>45</a:t>
            </a:fld>
            <a:endParaRPr lang="es-ES_tradnl" noProof="0" dirty="0"/>
          </a:p>
        </p:txBody>
      </p:sp>
      <p:pic>
        <p:nvPicPr>
          <p:cNvPr id="6" name="Graphic 5" descr="Laptop with solid fill">
            <a:extLst>
              <a:ext uri="{FF2B5EF4-FFF2-40B4-BE49-F238E27FC236}">
                <a16:creationId xmlns:a16="http://schemas.microsoft.com/office/drawing/2014/main" id="{33A0B45A-C9ED-2C2D-4441-FA39C978E3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2232667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4A770-D0BA-F253-B18E-15FD70B473CE}"/>
              </a:ext>
            </a:extLst>
          </p:cNvPr>
          <p:cNvSpPr>
            <a:spLocks noGrp="1"/>
          </p:cNvSpPr>
          <p:nvPr>
            <p:ph type="title"/>
          </p:nvPr>
        </p:nvSpPr>
        <p:spPr>
          <a:xfrm>
            <a:off x="854872" y="284388"/>
            <a:ext cx="10181936" cy="1063574"/>
          </a:xfrm>
        </p:spPr>
        <p:txBody>
          <a:bodyPr>
            <a:noAutofit/>
          </a:bodyPr>
          <a:lstStyle/>
          <a:p>
            <a:r>
              <a:rPr lang="es-ES_tradnl" b="1" noProof="0" dirty="0"/>
              <a:t>Sus aplicaciones principales</a:t>
            </a:r>
          </a:p>
        </p:txBody>
      </p:sp>
      <p:sp>
        <p:nvSpPr>
          <p:cNvPr id="3" name="Content Placeholder 2">
            <a:extLst>
              <a:ext uri="{FF2B5EF4-FFF2-40B4-BE49-F238E27FC236}">
                <a16:creationId xmlns:a16="http://schemas.microsoft.com/office/drawing/2014/main" id="{49CF5128-820D-6854-788D-7246EF63C694}"/>
              </a:ext>
            </a:extLst>
          </p:cNvPr>
          <p:cNvSpPr>
            <a:spLocks noGrp="1"/>
          </p:cNvSpPr>
          <p:nvPr>
            <p:ph idx="1"/>
          </p:nvPr>
        </p:nvSpPr>
        <p:spPr>
          <a:xfrm>
            <a:off x="4955059" y="2309152"/>
            <a:ext cx="6981568" cy="3584838"/>
          </a:xfrm>
        </p:spPr>
        <p:txBody>
          <a:bodyPr vert="horz" lIns="91440" tIns="45720" rIns="91440" bIns="45720" rtlCol="0" anchor="t">
            <a:normAutofit/>
          </a:bodyPr>
          <a:lstStyle/>
          <a:p>
            <a:pPr marL="0" indent="0">
              <a:buNone/>
            </a:pPr>
            <a:r>
              <a:rPr lang="es-ES_tradnl" sz="3300" dirty="0"/>
              <a:t>La sección </a:t>
            </a:r>
            <a:r>
              <a:rPr lang="es-ES_tradnl" sz="3300" b="1" i="1" noProof="0" dirty="0" err="1"/>
              <a:t>Your</a:t>
            </a:r>
            <a:r>
              <a:rPr lang="es-ES_tradnl" sz="3300" b="1" i="1" noProof="0" dirty="0"/>
              <a:t> </a:t>
            </a:r>
            <a:r>
              <a:rPr lang="es-ES_tradnl" sz="3300" b="1" i="1" dirty="0"/>
              <a:t>T</a:t>
            </a:r>
            <a:r>
              <a:rPr lang="es-ES_tradnl" sz="3300" b="1" i="1" noProof="0" dirty="0" err="1"/>
              <a:t>op</a:t>
            </a:r>
            <a:r>
              <a:rPr lang="es-ES_tradnl" sz="3300" b="1" i="1" noProof="0" dirty="0"/>
              <a:t> </a:t>
            </a:r>
            <a:r>
              <a:rPr lang="es-ES_tradnl" sz="3300" b="1" i="1" dirty="0"/>
              <a:t>A</a:t>
            </a:r>
            <a:r>
              <a:rPr lang="es-ES_tradnl" sz="3300" b="1" i="1" noProof="0" dirty="0" err="1"/>
              <a:t>pps</a:t>
            </a:r>
            <a:r>
              <a:rPr lang="es-ES_tradnl" sz="3300" b="1" i="1" noProof="0" dirty="0"/>
              <a:t> </a:t>
            </a:r>
            <a:r>
              <a:rPr lang="es-ES_tradnl" sz="3300" noProof="0" dirty="0"/>
              <a:t>(Sus aplicaciones principales) muestra 4</a:t>
            </a:r>
            <a:r>
              <a:rPr lang="es-ES_tradnl" sz="3300" dirty="0"/>
              <a:t> </a:t>
            </a:r>
            <a:r>
              <a:rPr lang="es-ES_tradnl" sz="3300" noProof="0" dirty="0"/>
              <a:t>íconos de aplicaciones predeterminadas.</a:t>
            </a:r>
          </a:p>
        </p:txBody>
      </p:sp>
      <p:pic>
        <p:nvPicPr>
          <p:cNvPr id="4" name="Picture 3" descr="A screenshot of a phone&#10;&#10;AI-generated content may be incorrect.">
            <a:extLst>
              <a:ext uri="{FF2B5EF4-FFF2-40B4-BE49-F238E27FC236}">
                <a16:creationId xmlns:a16="http://schemas.microsoft.com/office/drawing/2014/main" id="{A4FF0F73-E1D5-1413-1615-4A044E0BC77C}"/>
              </a:ext>
            </a:extLst>
          </p:cNvPr>
          <p:cNvPicPr>
            <a:picLocks noChangeAspect="1"/>
          </p:cNvPicPr>
          <p:nvPr/>
        </p:nvPicPr>
        <p:blipFill>
          <a:blip r:embed="rId3"/>
          <a:stretch>
            <a:fillRect/>
          </a:stretch>
        </p:blipFill>
        <p:spPr>
          <a:xfrm>
            <a:off x="1162518" y="1678957"/>
            <a:ext cx="3488223" cy="4055871"/>
          </a:xfrm>
          <a:prstGeom prst="rect">
            <a:avLst/>
          </a:prstGeom>
          <a:ln>
            <a:solidFill>
              <a:schemeClr val="tx1"/>
            </a:solidFill>
          </a:ln>
        </p:spPr>
      </p:pic>
      <p:sp>
        <p:nvSpPr>
          <p:cNvPr id="5" name="Slide Number Placeholder 4">
            <a:extLst>
              <a:ext uri="{FF2B5EF4-FFF2-40B4-BE49-F238E27FC236}">
                <a16:creationId xmlns:a16="http://schemas.microsoft.com/office/drawing/2014/main" id="{359E3C26-D446-DE89-E5E1-0B0B8413F3F3}"/>
              </a:ext>
            </a:extLst>
          </p:cNvPr>
          <p:cNvSpPr>
            <a:spLocks noGrp="1"/>
          </p:cNvSpPr>
          <p:nvPr>
            <p:ph type="sldNum" sz="quarter" idx="12"/>
          </p:nvPr>
        </p:nvSpPr>
        <p:spPr/>
        <p:txBody>
          <a:bodyPr/>
          <a:lstStyle/>
          <a:p>
            <a:fld id="{5AE48DDE-99B8-4AE1-A822-D5D33CFFC483}" type="slidenum">
              <a:rPr lang="es-ES_tradnl" noProof="0" smtClean="0"/>
              <a:t>46</a:t>
            </a:fld>
            <a:endParaRPr lang="es-ES_tradnl" noProof="0" dirty="0"/>
          </a:p>
        </p:txBody>
      </p:sp>
      <p:pic>
        <p:nvPicPr>
          <p:cNvPr id="6" name="Graphic 5" descr="Laptop with solid fill">
            <a:extLst>
              <a:ext uri="{FF2B5EF4-FFF2-40B4-BE49-F238E27FC236}">
                <a16:creationId xmlns:a16="http://schemas.microsoft.com/office/drawing/2014/main" id="{B285C8DC-91B8-ADED-BA9F-5E89A6AD03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16832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4F09C-CC6B-6F9C-6964-E8BA29F08EB2}"/>
              </a:ext>
            </a:extLst>
          </p:cNvPr>
          <p:cNvSpPr>
            <a:spLocks noGrp="1"/>
          </p:cNvSpPr>
          <p:nvPr>
            <p:ph type="title"/>
          </p:nvPr>
        </p:nvSpPr>
        <p:spPr/>
        <p:txBody>
          <a:bodyPr/>
          <a:lstStyle/>
          <a:p>
            <a:r>
              <a:rPr lang="es-ES_tradnl" noProof="0" dirty="0"/>
              <a:t>¿Preguntas?</a:t>
            </a:r>
          </a:p>
        </p:txBody>
      </p:sp>
      <p:sp>
        <p:nvSpPr>
          <p:cNvPr id="4" name="Slide Number Placeholder 3">
            <a:extLst>
              <a:ext uri="{FF2B5EF4-FFF2-40B4-BE49-F238E27FC236}">
                <a16:creationId xmlns:a16="http://schemas.microsoft.com/office/drawing/2014/main" id="{0947FB7A-F396-E49C-D269-1E7BFE854D28}"/>
              </a:ext>
            </a:extLst>
          </p:cNvPr>
          <p:cNvSpPr>
            <a:spLocks noGrp="1"/>
          </p:cNvSpPr>
          <p:nvPr>
            <p:ph type="sldNum" sz="quarter" idx="12"/>
          </p:nvPr>
        </p:nvSpPr>
        <p:spPr/>
        <p:txBody>
          <a:bodyPr/>
          <a:lstStyle/>
          <a:p>
            <a:fld id="{5AE48DDE-99B8-4AE1-A822-D5D33CFFC483}" type="slidenum">
              <a:rPr lang="es-ES_tradnl" noProof="0" smtClean="0"/>
              <a:t>47</a:t>
            </a:fld>
            <a:endParaRPr lang="es-ES_tradnl" noProof="0" dirty="0"/>
          </a:p>
        </p:txBody>
      </p:sp>
      <p:pic>
        <p:nvPicPr>
          <p:cNvPr id="1026" name="Picture 2" descr="The Power of a Question - SWOOP Analytics® | Digital Workplace Analytics">
            <a:extLst>
              <a:ext uri="{FF2B5EF4-FFF2-40B4-BE49-F238E27FC236}">
                <a16:creationId xmlns:a16="http://schemas.microsoft.com/office/drawing/2014/main" id="{4BA815E7-CAF5-D1E6-6EF2-23441389C8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5028" y="2046646"/>
            <a:ext cx="6814781" cy="35845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8142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408D-BEF9-DBB2-D625-F7AE0680A165}"/>
              </a:ext>
            </a:extLst>
          </p:cNvPr>
          <p:cNvSpPr>
            <a:spLocks noGrp="1"/>
          </p:cNvSpPr>
          <p:nvPr>
            <p:ph type="title"/>
          </p:nvPr>
        </p:nvSpPr>
        <p:spPr/>
        <p:txBody>
          <a:bodyPr>
            <a:normAutofit/>
          </a:bodyPr>
          <a:lstStyle/>
          <a:p>
            <a:r>
              <a:rPr lang="es-ES_tradnl" sz="4000" b="1" noProof="0" dirty="0">
                <a:latin typeface="Red Hat Display"/>
              </a:rPr>
              <a:t>Cómo actualizar su información personal</a:t>
            </a:r>
            <a:endParaRPr lang="es-ES_tradnl" sz="4000" b="1" noProof="0" dirty="0"/>
          </a:p>
        </p:txBody>
      </p:sp>
      <p:sp>
        <p:nvSpPr>
          <p:cNvPr id="6" name="Subtitle 5">
            <a:extLst>
              <a:ext uri="{FF2B5EF4-FFF2-40B4-BE49-F238E27FC236}">
                <a16:creationId xmlns:a16="http://schemas.microsoft.com/office/drawing/2014/main" id="{655987A2-7B98-7314-821B-52BD4F9ACC25}"/>
              </a:ext>
            </a:extLst>
          </p:cNvPr>
          <p:cNvSpPr>
            <a:spLocks noGrp="1"/>
          </p:cNvSpPr>
          <p:nvPr>
            <p:ph idx="1"/>
          </p:nvPr>
        </p:nvSpPr>
        <p:spPr>
          <a:xfrm>
            <a:off x="4206241" y="4074829"/>
            <a:ext cx="7823834" cy="620202"/>
          </a:xfrm>
        </p:spPr>
        <p:txBody>
          <a:bodyPr vert="horz" lIns="91440" tIns="45720" rIns="91440" bIns="45720" rtlCol="0" anchor="t">
            <a:normAutofit fontScale="70000" lnSpcReduction="20000"/>
          </a:bodyPr>
          <a:lstStyle/>
          <a:p>
            <a:pPr marL="0" indent="0">
              <a:buNone/>
            </a:pPr>
            <a:r>
              <a:rPr lang="es-ES_tradnl" dirty="0"/>
              <a:t>D</a:t>
            </a:r>
            <a:r>
              <a:rPr lang="es-ES_tradnl" noProof="0" dirty="0" err="1"/>
              <a:t>irección</a:t>
            </a:r>
            <a:r>
              <a:rPr lang="es-ES_tradnl" noProof="0" dirty="0"/>
              <a:t> de residencia, teléfono, correo electrónico personal</a:t>
            </a:r>
          </a:p>
        </p:txBody>
      </p:sp>
      <p:sp>
        <p:nvSpPr>
          <p:cNvPr id="5" name="Slide Number Placeholder 4">
            <a:extLst>
              <a:ext uri="{FF2B5EF4-FFF2-40B4-BE49-F238E27FC236}">
                <a16:creationId xmlns:a16="http://schemas.microsoft.com/office/drawing/2014/main" id="{206FEAF3-16D2-41C6-A1AA-F54CD1455BC5}"/>
              </a:ext>
            </a:extLst>
          </p:cNvPr>
          <p:cNvSpPr>
            <a:spLocks noGrp="1"/>
          </p:cNvSpPr>
          <p:nvPr>
            <p:ph type="sldNum" sz="quarter" idx="12"/>
          </p:nvPr>
        </p:nvSpPr>
        <p:spPr/>
        <p:txBody>
          <a:bodyPr/>
          <a:lstStyle/>
          <a:p>
            <a:fld id="{A49DFD55-3C28-40EF-9E31-A92D2E4017FF}" type="slidenum">
              <a:rPr lang="es-ES_tradnl" noProof="0" smtClean="0"/>
              <a:pPr/>
              <a:t>48</a:t>
            </a:fld>
            <a:endParaRPr lang="es-ES_tradnl" noProof="0" dirty="0"/>
          </a:p>
        </p:txBody>
      </p:sp>
      <p:pic>
        <p:nvPicPr>
          <p:cNvPr id="4" name="Picture 3" descr="Workday Introduces Agent System of Record for AI Workforce Management">
            <a:extLst>
              <a:ext uri="{FF2B5EF4-FFF2-40B4-BE49-F238E27FC236}">
                <a16:creationId xmlns:a16="http://schemas.microsoft.com/office/drawing/2014/main" id="{2CDEA84C-6346-8978-6C9E-40BDBB7C9F9B}"/>
              </a:ext>
            </a:extLst>
          </p:cNvPr>
          <p:cNvPicPr>
            <a:picLocks noChangeAspect="1"/>
          </p:cNvPicPr>
          <p:nvPr/>
        </p:nvPicPr>
        <p:blipFill>
          <a:blip r:embed="rId3"/>
          <a:stretch>
            <a:fillRect/>
          </a:stretch>
        </p:blipFill>
        <p:spPr>
          <a:xfrm>
            <a:off x="6093199" y="5204292"/>
            <a:ext cx="3524250" cy="1514475"/>
          </a:xfrm>
          <a:prstGeom prst="rect">
            <a:avLst/>
          </a:prstGeom>
          <a:ln>
            <a:noFill/>
          </a:ln>
        </p:spPr>
      </p:pic>
    </p:spTree>
    <p:extLst>
      <p:ext uri="{BB962C8B-B14F-4D97-AF65-F5344CB8AC3E}">
        <p14:creationId xmlns:p14="http://schemas.microsoft.com/office/powerpoint/2010/main" val="38907553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069BC5-C4CD-4730-A94C-B70B06DFF816}"/>
              </a:ext>
            </a:extLst>
          </p:cNvPr>
          <p:cNvSpPr>
            <a:spLocks noGrp="1"/>
          </p:cNvSpPr>
          <p:nvPr>
            <p:ph type="ctrTitle"/>
          </p:nvPr>
        </p:nvSpPr>
        <p:spPr>
          <a:xfrm>
            <a:off x="736854" y="384072"/>
            <a:ext cx="9870185" cy="985042"/>
          </a:xfrm>
          <a:prstGeom prst="rect">
            <a:avLst/>
          </a:prstGeom>
        </p:spPr>
        <p:txBody>
          <a:bodyPr>
            <a:normAutofit fontScale="90000"/>
          </a:bodyPr>
          <a:lstStyle/>
          <a:p>
            <a:r>
              <a:rPr lang="es-ES_tradnl" sz="4400" noProof="0" dirty="0">
                <a:latin typeface="Red Hat Display"/>
              </a:rPr>
              <a:t>Actualizar su información personal</a:t>
            </a:r>
            <a:endParaRPr lang="es-ES_tradnl" sz="4400" noProof="0" dirty="0"/>
          </a:p>
        </p:txBody>
      </p:sp>
      <p:sp>
        <p:nvSpPr>
          <p:cNvPr id="2" name="Content Placeholder 1">
            <a:extLst>
              <a:ext uri="{FF2B5EF4-FFF2-40B4-BE49-F238E27FC236}">
                <a16:creationId xmlns:a16="http://schemas.microsoft.com/office/drawing/2014/main" id="{24E60EB3-5FD1-4F37-B080-8DCD8C5AE3ED}"/>
              </a:ext>
            </a:extLst>
          </p:cNvPr>
          <p:cNvSpPr>
            <a:spLocks noGrp="1"/>
          </p:cNvSpPr>
          <p:nvPr>
            <p:ph type="body" sz="quarter" idx="13"/>
          </p:nvPr>
        </p:nvSpPr>
        <p:spPr>
          <a:xfrm>
            <a:off x="1344863" y="1732329"/>
            <a:ext cx="10261600" cy="2782109"/>
          </a:xfrm>
          <a:prstGeom prst="rect">
            <a:avLst/>
          </a:prstGeom>
        </p:spPr>
        <p:txBody>
          <a:bodyPr vert="horz" lIns="91440" tIns="45720" rIns="91440" bIns="45720" rtlCol="0" anchor="t">
            <a:normAutofit/>
          </a:bodyPr>
          <a:lstStyle/>
          <a:p>
            <a:pPr marL="514350" indent="-514350">
              <a:buAutoNum type="arabicPeriod"/>
            </a:pPr>
            <a:r>
              <a:rPr lang="es-ES_tradnl" noProof="0" dirty="0">
                <a:latin typeface="Red Hat Text"/>
              </a:rPr>
              <a:t>En la </a:t>
            </a:r>
            <a:r>
              <a:rPr lang="es-ES_tradnl" dirty="0">
                <a:latin typeface="Red Hat Text"/>
              </a:rPr>
              <a:t>p</a:t>
            </a:r>
            <a:r>
              <a:rPr lang="es-ES_tradnl" noProof="0" dirty="0" err="1">
                <a:latin typeface="Red Hat Text"/>
              </a:rPr>
              <a:t>ágina</a:t>
            </a:r>
            <a:r>
              <a:rPr lang="es-ES_tradnl" noProof="0" dirty="0">
                <a:latin typeface="Red Hat Text"/>
              </a:rPr>
              <a:t> principal (</a:t>
            </a:r>
            <a:r>
              <a:rPr lang="en-US" i="1" dirty="0">
                <a:latin typeface="Red Hat Text"/>
              </a:rPr>
              <a:t>Home Page</a:t>
            </a:r>
            <a:r>
              <a:rPr lang="en-US" dirty="0">
                <a:latin typeface="Red Hat Text"/>
              </a:rPr>
              <a:t>)</a:t>
            </a:r>
            <a:r>
              <a:rPr lang="es-ES_tradnl" dirty="0">
                <a:latin typeface="Red Hat Text"/>
              </a:rPr>
              <a:t> de </a:t>
            </a:r>
            <a:r>
              <a:rPr lang="es-ES_tradnl" dirty="0" err="1">
                <a:latin typeface="Red Hat Text"/>
              </a:rPr>
              <a:t>Workday</a:t>
            </a:r>
            <a:r>
              <a:rPr lang="es-ES_tradnl" noProof="0" dirty="0">
                <a:latin typeface="Red Hat Text"/>
              </a:rPr>
              <a:t>, haga clic en el </a:t>
            </a:r>
            <a:r>
              <a:rPr lang="es-ES_tradnl" b="1" noProof="0" dirty="0">
                <a:latin typeface="Red Hat Text"/>
              </a:rPr>
              <a:t>ícono de la persona </a:t>
            </a:r>
            <a:r>
              <a:rPr lang="es-ES_tradnl" noProof="0" dirty="0">
                <a:latin typeface="Red Hat Text"/>
              </a:rPr>
              <a:t>en la esquina superior derecha</a:t>
            </a:r>
          </a:p>
          <a:p>
            <a:pPr marL="0" indent="0">
              <a:buNone/>
            </a:pPr>
            <a:r>
              <a:rPr lang="es-ES_tradnl" noProof="0" dirty="0">
                <a:latin typeface="Red Hat Text"/>
              </a:rPr>
              <a:t>Este es el </a:t>
            </a:r>
            <a:r>
              <a:rPr lang="es-ES_tradnl" b="1" dirty="0">
                <a:latin typeface="Red Hat Text"/>
              </a:rPr>
              <a:t>p</a:t>
            </a:r>
            <a:r>
              <a:rPr lang="es-ES_tradnl" b="1" noProof="0" dirty="0" err="1">
                <a:latin typeface="Red Hat Text"/>
              </a:rPr>
              <a:t>erfil</a:t>
            </a:r>
            <a:r>
              <a:rPr lang="es-ES_tradnl" b="1" noProof="0" dirty="0">
                <a:latin typeface="Red Hat Text"/>
              </a:rPr>
              <a:t> de empleado.</a:t>
            </a:r>
            <a:endParaRPr lang="es-ES_tradnl" noProof="0" dirty="0"/>
          </a:p>
        </p:txBody>
      </p:sp>
      <p:sp>
        <p:nvSpPr>
          <p:cNvPr id="9" name="Slide Number Placeholder 8">
            <a:extLst>
              <a:ext uri="{FF2B5EF4-FFF2-40B4-BE49-F238E27FC236}">
                <a16:creationId xmlns:a16="http://schemas.microsoft.com/office/drawing/2014/main" id="{C74FAFA5-4E77-4DA5-5B69-D0B179669CA5}"/>
              </a:ext>
            </a:extLst>
          </p:cNvPr>
          <p:cNvSpPr>
            <a:spLocks noGrp="1"/>
          </p:cNvSpPr>
          <p:nvPr>
            <p:ph type="sldNum" sz="quarter" idx="4"/>
          </p:nvPr>
        </p:nvSpPr>
        <p:spPr>
          <a:xfrm>
            <a:off x="9324975"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E48DDE-99B8-4AE1-A822-D5D33CFFC483}" type="slidenum">
              <a:rPr lang="es-ES_tradnl" noProof="0" smtClean="0"/>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s-ES_tradnl" sz="1200" b="0" i="0" u="none" strike="noStrike" kern="1200" cap="none" spc="0" normalizeH="0" baseline="0" noProof="0" dirty="0">
              <a:ln>
                <a:noFill/>
              </a:ln>
              <a:solidFill>
                <a:srgbClr val="FFFFFF">
                  <a:lumMod val="50000"/>
                </a:srgbClr>
              </a:solidFill>
              <a:effectLst/>
              <a:uLnTx/>
              <a:uFillTx/>
              <a:latin typeface="Montserrat" pitchFamily="2" charset="77"/>
              <a:ea typeface="+mn-ea"/>
              <a:cs typeface="+mn-cs"/>
            </a:endParaRPr>
          </a:p>
        </p:txBody>
      </p:sp>
      <p:pic>
        <p:nvPicPr>
          <p:cNvPr id="4" name="Picture 3" descr="A screenshot of a phone&#10;&#10;AI-generated content may be incorrect.">
            <a:extLst>
              <a:ext uri="{FF2B5EF4-FFF2-40B4-BE49-F238E27FC236}">
                <a16:creationId xmlns:a16="http://schemas.microsoft.com/office/drawing/2014/main" id="{F2F73E86-B9B4-1FB8-8B3C-708768CEDEDD}"/>
              </a:ext>
            </a:extLst>
          </p:cNvPr>
          <p:cNvPicPr>
            <a:picLocks noChangeAspect="1"/>
          </p:cNvPicPr>
          <p:nvPr/>
        </p:nvPicPr>
        <p:blipFill>
          <a:blip r:embed="rId3"/>
          <a:srcRect l="-532" t="1816" r="-492" b="12094"/>
          <a:stretch>
            <a:fillRect/>
          </a:stretch>
        </p:blipFill>
        <p:spPr>
          <a:xfrm>
            <a:off x="2123065" y="3495218"/>
            <a:ext cx="8192934" cy="3227137"/>
          </a:xfrm>
          <a:prstGeom prst="rect">
            <a:avLst/>
          </a:prstGeom>
          <a:ln>
            <a:solidFill>
              <a:schemeClr val="tx1"/>
            </a:solidFill>
          </a:ln>
        </p:spPr>
      </p:pic>
      <p:sp>
        <p:nvSpPr>
          <p:cNvPr id="5" name="Arrow: Down 4">
            <a:extLst>
              <a:ext uri="{FF2B5EF4-FFF2-40B4-BE49-F238E27FC236}">
                <a16:creationId xmlns:a16="http://schemas.microsoft.com/office/drawing/2014/main" id="{FADF7795-C34D-DFF5-BC58-8C112D00796A}"/>
              </a:ext>
            </a:extLst>
          </p:cNvPr>
          <p:cNvSpPr/>
          <p:nvPr/>
        </p:nvSpPr>
        <p:spPr>
          <a:xfrm>
            <a:off x="9809746" y="2643446"/>
            <a:ext cx="516304" cy="97954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6" name="Rectangle: Rounded Corners 5">
            <a:extLst>
              <a:ext uri="{FF2B5EF4-FFF2-40B4-BE49-F238E27FC236}">
                <a16:creationId xmlns:a16="http://schemas.microsoft.com/office/drawing/2014/main" id="{DE3581BB-48EC-E504-E96B-51C41215FAB6}"/>
              </a:ext>
            </a:extLst>
          </p:cNvPr>
          <p:cNvSpPr/>
          <p:nvPr/>
        </p:nvSpPr>
        <p:spPr>
          <a:xfrm>
            <a:off x="4193019" y="4820871"/>
            <a:ext cx="1142128" cy="460551"/>
          </a:xfrm>
          <a:prstGeom prst="roundRect">
            <a:avLst/>
          </a:prstGeom>
          <a:solidFill>
            <a:schemeClr val="bg2">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pic>
        <p:nvPicPr>
          <p:cNvPr id="7" name="Graphic 6" descr="Laptop with solid fill">
            <a:extLst>
              <a:ext uri="{FF2B5EF4-FFF2-40B4-BE49-F238E27FC236}">
                <a16:creationId xmlns:a16="http://schemas.microsoft.com/office/drawing/2014/main" id="{1227C008-DCA5-8F3C-149A-2691FAD77C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2751097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BA4EA5-AB9E-514F-4648-217BF8B3E52B}"/>
              </a:ext>
            </a:extLst>
          </p:cNvPr>
          <p:cNvSpPr>
            <a:spLocks noGrp="1"/>
          </p:cNvSpPr>
          <p:nvPr>
            <p:ph type="title"/>
          </p:nvPr>
        </p:nvSpPr>
        <p:spPr>
          <a:xfrm>
            <a:off x="1067683" y="329010"/>
            <a:ext cx="8944555" cy="1063574"/>
          </a:xfrm>
        </p:spPr>
        <p:txBody>
          <a:bodyPr>
            <a:normAutofit/>
          </a:bodyPr>
          <a:lstStyle/>
          <a:p>
            <a:r>
              <a:rPr lang="es-ES_tradnl" b="1" noProof="0" dirty="0">
                <a:ea typeface="Noto Sans"/>
                <a:cs typeface="Noto Sans"/>
              </a:rPr>
              <a:t>Objetivos de aprendizaje</a:t>
            </a:r>
            <a:endParaRPr lang="es-ES_tradnl" b="1" noProof="0" dirty="0"/>
          </a:p>
        </p:txBody>
      </p:sp>
      <p:sp>
        <p:nvSpPr>
          <p:cNvPr id="2" name="Content Placeholder 1">
            <a:extLst>
              <a:ext uri="{FF2B5EF4-FFF2-40B4-BE49-F238E27FC236}">
                <a16:creationId xmlns:a16="http://schemas.microsoft.com/office/drawing/2014/main" id="{9BE85D6A-D5AC-D98B-D9C0-97B1B28BA7E4}"/>
              </a:ext>
            </a:extLst>
          </p:cNvPr>
          <p:cNvSpPr>
            <a:spLocks noGrp="1"/>
          </p:cNvSpPr>
          <p:nvPr>
            <p:ph idx="1"/>
          </p:nvPr>
        </p:nvSpPr>
        <p:spPr>
          <a:xfrm>
            <a:off x="1067683" y="1965325"/>
            <a:ext cx="10387718" cy="4063511"/>
          </a:xfrm>
        </p:spPr>
        <p:txBody>
          <a:bodyPr lIns="91440" tIns="45720" rIns="91440" bIns="45720" anchor="t">
            <a:normAutofit/>
          </a:bodyPr>
          <a:lstStyle/>
          <a:p>
            <a:pPr marL="0" indent="0">
              <a:buNone/>
            </a:pPr>
            <a:r>
              <a:rPr lang="es-EC" sz="3300" noProof="0" dirty="0"/>
              <a:t>Para el final de la sesión de hoy, sabrá cómo:</a:t>
            </a:r>
          </a:p>
          <a:p>
            <a:pPr lvl="1">
              <a:lnSpc>
                <a:spcPct val="150000"/>
              </a:lnSpc>
              <a:spcBef>
                <a:spcPts val="0"/>
              </a:spcBef>
            </a:pPr>
            <a:r>
              <a:rPr lang="es-ES_tradnl" sz="3300" dirty="0"/>
              <a:t>i</a:t>
            </a:r>
            <a:r>
              <a:rPr lang="es-ES_tradnl" sz="3300" noProof="0" dirty="0" err="1"/>
              <a:t>niciar</a:t>
            </a:r>
            <a:r>
              <a:rPr lang="es-ES_tradnl" sz="3300" noProof="0" dirty="0"/>
              <a:t> sesión en Workday en un teléfono o una computadora</a:t>
            </a:r>
          </a:p>
          <a:p>
            <a:pPr lvl="1">
              <a:lnSpc>
                <a:spcPct val="150000"/>
              </a:lnSpc>
              <a:spcBef>
                <a:spcPts val="0"/>
              </a:spcBef>
            </a:pPr>
            <a:r>
              <a:rPr lang="es-ES_tradnl" sz="3300" dirty="0"/>
              <a:t>n</a:t>
            </a:r>
            <a:r>
              <a:rPr lang="es-ES_tradnl" sz="3300" noProof="0" dirty="0" err="1"/>
              <a:t>avegar</a:t>
            </a:r>
            <a:r>
              <a:rPr lang="es-ES_tradnl" sz="3300" noProof="0" dirty="0"/>
              <a:t> la pantalla principal (</a:t>
            </a:r>
            <a:r>
              <a:rPr lang="es-ES_tradnl" sz="3300" i="1" dirty="0"/>
              <a:t>h</a:t>
            </a:r>
            <a:r>
              <a:rPr lang="es-ES_tradnl" sz="3300" i="1" noProof="0" dirty="0" err="1"/>
              <a:t>ome</a:t>
            </a:r>
            <a:r>
              <a:rPr lang="es-ES_tradnl" sz="3300" i="1" noProof="0" dirty="0"/>
              <a:t> </a:t>
            </a:r>
            <a:r>
              <a:rPr lang="es-ES_tradnl" sz="3300" i="1" dirty="0"/>
              <a:t>s</a:t>
            </a:r>
            <a:r>
              <a:rPr lang="es-ES_tradnl" sz="3300" i="1" noProof="0" dirty="0"/>
              <a:t>creen</a:t>
            </a:r>
            <a:r>
              <a:rPr lang="es-ES_tradnl" sz="3300" noProof="0" dirty="0"/>
              <a:t>)</a:t>
            </a:r>
          </a:p>
          <a:p>
            <a:pPr lvl="1">
              <a:lnSpc>
                <a:spcPct val="150000"/>
              </a:lnSpc>
              <a:spcBef>
                <a:spcPts val="0"/>
              </a:spcBef>
            </a:pPr>
            <a:r>
              <a:rPr lang="es-ES_tradnl" sz="3300" dirty="0"/>
              <a:t>a</a:t>
            </a:r>
            <a:r>
              <a:rPr lang="es-ES_tradnl" sz="3300" noProof="0" dirty="0" err="1"/>
              <a:t>ctualizar</a:t>
            </a:r>
            <a:r>
              <a:rPr lang="es-ES_tradnl" sz="3300" noProof="0" dirty="0"/>
              <a:t> su información personal</a:t>
            </a:r>
          </a:p>
        </p:txBody>
      </p:sp>
      <p:sp>
        <p:nvSpPr>
          <p:cNvPr id="6" name="Slide Number Placeholder 5">
            <a:extLst>
              <a:ext uri="{FF2B5EF4-FFF2-40B4-BE49-F238E27FC236}">
                <a16:creationId xmlns:a16="http://schemas.microsoft.com/office/drawing/2014/main" id="{7DDCC3BF-ADDD-DCBD-1033-5414BF6A77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2C9FB-08C9-7E45-9359-AB2284BB78B4}" type="slidenum">
              <a:rPr kumimoji="0" lang="es-ES_tradnl" sz="1200" b="0" i="0" u="none" strike="noStrike" kern="1200" cap="none" spc="0" normalizeH="0" baseline="0" noProof="0" smtClean="0">
                <a:ln>
                  <a:noFill/>
                </a:ln>
                <a:solidFill>
                  <a:srgbClr val="FFFFFF">
                    <a:lumMod val="50000"/>
                  </a:srgbClr>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ES_tradnl" sz="1200" b="0" i="0" u="none" strike="noStrike" kern="1200" cap="none" spc="0" normalizeH="0" baseline="0" noProof="0" dirty="0">
              <a:ln>
                <a:noFill/>
              </a:ln>
              <a:solidFill>
                <a:srgbClr val="FFFFFF">
                  <a:lumMod val="50000"/>
                </a:srgbClr>
              </a:solidFill>
              <a:effectLst/>
              <a:uLnTx/>
              <a:uFillTx/>
              <a:latin typeface="Montserrat" pitchFamily="2" charset="77"/>
              <a:ea typeface="+mn-ea"/>
              <a:cs typeface="+mn-cs"/>
            </a:endParaRPr>
          </a:p>
        </p:txBody>
      </p:sp>
    </p:spTree>
    <p:custDataLst>
      <p:tags r:id="rId1"/>
    </p:custDataLst>
    <p:extLst>
      <p:ext uri="{BB962C8B-B14F-4D97-AF65-F5344CB8AC3E}">
        <p14:creationId xmlns:p14="http://schemas.microsoft.com/office/powerpoint/2010/main" val="8477626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phone&#10;&#10;AI-generated content may be incorrect.">
            <a:extLst>
              <a:ext uri="{FF2B5EF4-FFF2-40B4-BE49-F238E27FC236}">
                <a16:creationId xmlns:a16="http://schemas.microsoft.com/office/drawing/2014/main" id="{ECBFFAB5-6A3B-25CE-5A72-FBB88334EFB4}"/>
              </a:ext>
            </a:extLst>
          </p:cNvPr>
          <p:cNvPicPr>
            <a:picLocks noChangeAspect="1"/>
          </p:cNvPicPr>
          <p:nvPr/>
        </p:nvPicPr>
        <p:blipFill>
          <a:blip r:embed="rId3"/>
          <a:stretch>
            <a:fillRect/>
          </a:stretch>
        </p:blipFill>
        <p:spPr>
          <a:xfrm>
            <a:off x="1513114" y="2861991"/>
            <a:ext cx="9590315" cy="3996962"/>
          </a:xfrm>
          <a:prstGeom prst="rect">
            <a:avLst/>
          </a:prstGeom>
          <a:ln>
            <a:solidFill>
              <a:schemeClr val="tx1"/>
            </a:solidFill>
          </a:ln>
        </p:spPr>
      </p:pic>
      <p:sp>
        <p:nvSpPr>
          <p:cNvPr id="2" name="Title 1">
            <a:extLst>
              <a:ext uri="{FF2B5EF4-FFF2-40B4-BE49-F238E27FC236}">
                <a16:creationId xmlns:a16="http://schemas.microsoft.com/office/drawing/2014/main" id="{A6DA3BF2-BFB2-6BE8-1293-B1791F924047}"/>
              </a:ext>
            </a:extLst>
          </p:cNvPr>
          <p:cNvSpPr>
            <a:spLocks noGrp="1"/>
          </p:cNvSpPr>
          <p:nvPr>
            <p:ph type="title"/>
          </p:nvPr>
        </p:nvSpPr>
        <p:spPr>
          <a:xfrm>
            <a:off x="995820" y="432223"/>
            <a:ext cx="9295336" cy="1063574"/>
          </a:xfrm>
        </p:spPr>
        <p:txBody>
          <a:bodyPr anchor="ctr">
            <a:normAutofit fontScale="90000"/>
          </a:bodyPr>
          <a:lstStyle/>
          <a:p>
            <a:r>
              <a:rPr lang="es-ES_tradnl" noProof="0" dirty="0"/>
              <a:t>Actualizar </a:t>
            </a:r>
            <a:r>
              <a:rPr lang="es-ES_tradnl" dirty="0"/>
              <a:t>su</a:t>
            </a:r>
            <a:r>
              <a:rPr lang="es-ES_tradnl" noProof="0" dirty="0"/>
              <a:t> información personal</a:t>
            </a:r>
          </a:p>
        </p:txBody>
      </p:sp>
      <p:sp>
        <p:nvSpPr>
          <p:cNvPr id="3" name="Text Placeholder 2">
            <a:extLst>
              <a:ext uri="{FF2B5EF4-FFF2-40B4-BE49-F238E27FC236}">
                <a16:creationId xmlns:a16="http://schemas.microsoft.com/office/drawing/2014/main" id="{52740252-ACA3-8110-F6C2-F87FE953D83F}"/>
              </a:ext>
            </a:extLst>
          </p:cNvPr>
          <p:cNvSpPr>
            <a:spLocks noGrp="1"/>
          </p:cNvSpPr>
          <p:nvPr>
            <p:ph sz="half" idx="1"/>
          </p:nvPr>
        </p:nvSpPr>
        <p:spPr>
          <a:xfrm>
            <a:off x="2623930" y="2180001"/>
            <a:ext cx="7480190" cy="3996961"/>
          </a:xfrm>
        </p:spPr>
        <p:txBody>
          <a:bodyPr>
            <a:normAutofit/>
          </a:bodyPr>
          <a:lstStyle/>
          <a:p>
            <a:pPr marL="0" indent="0">
              <a:buNone/>
            </a:pPr>
            <a:r>
              <a:rPr lang="es-ES_tradnl" noProof="0" dirty="0"/>
              <a:t>2. Haga clic en </a:t>
            </a:r>
            <a:r>
              <a:rPr lang="es-ES_tradnl" b="1" i="1" noProof="0" dirty="0"/>
              <a:t>View </a:t>
            </a:r>
            <a:r>
              <a:rPr lang="es-ES_tradnl" b="1" i="1" dirty="0"/>
              <a:t>P</a:t>
            </a:r>
            <a:r>
              <a:rPr lang="es-ES_tradnl" b="1" i="1" noProof="0" dirty="0" err="1"/>
              <a:t>rofile</a:t>
            </a:r>
            <a:r>
              <a:rPr lang="es-ES_tradnl" b="1" i="1" noProof="0" dirty="0"/>
              <a:t> </a:t>
            </a:r>
            <a:r>
              <a:rPr lang="es-ES_tradnl" noProof="0" dirty="0"/>
              <a:t>(Ver perfil)</a:t>
            </a:r>
          </a:p>
        </p:txBody>
      </p:sp>
      <p:sp>
        <p:nvSpPr>
          <p:cNvPr id="5" name="Rectangle 4">
            <a:extLst>
              <a:ext uri="{FF2B5EF4-FFF2-40B4-BE49-F238E27FC236}">
                <a16:creationId xmlns:a16="http://schemas.microsoft.com/office/drawing/2014/main" id="{88190415-BD1F-5A88-B5D2-B1C520D494D1}"/>
              </a:ext>
            </a:extLst>
          </p:cNvPr>
          <p:cNvSpPr/>
          <p:nvPr/>
        </p:nvSpPr>
        <p:spPr>
          <a:xfrm>
            <a:off x="9338682" y="3819969"/>
            <a:ext cx="1726933" cy="245903"/>
          </a:xfrm>
          <a:prstGeom prst="rect">
            <a:avLst/>
          </a:prstGeom>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r>
              <a:rPr lang="es-ES_tradnl" sz="1050" b="1" noProof="0" dirty="0" err="1"/>
              <a:t>Your</a:t>
            </a:r>
            <a:r>
              <a:rPr lang="es-ES_tradnl" sz="1050" b="1" noProof="0" dirty="0"/>
              <a:t> </a:t>
            </a:r>
            <a:r>
              <a:rPr lang="es-ES_tradnl" sz="1050" b="1" noProof="0" dirty="0" err="1"/>
              <a:t>Name</a:t>
            </a:r>
            <a:endParaRPr lang="es-ES_tradnl" sz="1050" b="1" noProof="0" dirty="0"/>
          </a:p>
        </p:txBody>
      </p:sp>
      <p:sp>
        <p:nvSpPr>
          <p:cNvPr id="8" name="Arrow: Down 7">
            <a:extLst>
              <a:ext uri="{FF2B5EF4-FFF2-40B4-BE49-F238E27FC236}">
                <a16:creationId xmlns:a16="http://schemas.microsoft.com/office/drawing/2014/main" id="{ED0B3735-5E4F-CC78-3298-224AAD1C0512}"/>
              </a:ext>
            </a:extLst>
          </p:cNvPr>
          <p:cNvSpPr/>
          <p:nvPr/>
        </p:nvSpPr>
        <p:spPr>
          <a:xfrm>
            <a:off x="9940375" y="2394867"/>
            <a:ext cx="516304" cy="165781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pic>
        <p:nvPicPr>
          <p:cNvPr id="4" name="Graphic 3" descr="Laptop with solid fill">
            <a:extLst>
              <a:ext uri="{FF2B5EF4-FFF2-40B4-BE49-F238E27FC236}">
                <a16:creationId xmlns:a16="http://schemas.microsoft.com/office/drawing/2014/main" id="{ECDBE247-C002-B72F-33BC-920D8ED2A8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7" name="Slide Number Placeholder 6">
            <a:extLst>
              <a:ext uri="{FF2B5EF4-FFF2-40B4-BE49-F238E27FC236}">
                <a16:creationId xmlns:a16="http://schemas.microsoft.com/office/drawing/2014/main" id="{4A909D74-B0A5-C4D0-1BEF-8A977FDF25C4}"/>
              </a:ext>
            </a:extLst>
          </p:cNvPr>
          <p:cNvSpPr>
            <a:spLocks noGrp="1"/>
          </p:cNvSpPr>
          <p:nvPr>
            <p:ph type="sldNum" sz="quarter" idx="12"/>
          </p:nvPr>
        </p:nvSpPr>
        <p:spPr/>
        <p:txBody>
          <a:bodyPr/>
          <a:lstStyle/>
          <a:p>
            <a:fld id="{5AE48DDE-99B8-4AE1-A822-D5D33CFFC483}" type="slidenum">
              <a:rPr lang="es-ES_tradnl" noProof="0" smtClean="0"/>
              <a:t>50</a:t>
            </a:fld>
            <a:endParaRPr lang="es-ES_tradnl" noProof="0" dirty="0"/>
          </a:p>
        </p:txBody>
      </p:sp>
    </p:spTree>
    <p:extLst>
      <p:ext uri="{BB962C8B-B14F-4D97-AF65-F5344CB8AC3E}">
        <p14:creationId xmlns:p14="http://schemas.microsoft.com/office/powerpoint/2010/main" val="3432403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EDE44-22D1-FD36-DE40-87BC7B032EEF}"/>
              </a:ext>
            </a:extLst>
          </p:cNvPr>
          <p:cNvSpPr>
            <a:spLocks noGrp="1"/>
          </p:cNvSpPr>
          <p:nvPr>
            <p:ph type="ctrTitle"/>
          </p:nvPr>
        </p:nvSpPr>
        <p:spPr>
          <a:xfrm>
            <a:off x="736855" y="384072"/>
            <a:ext cx="10009804" cy="985042"/>
          </a:xfrm>
        </p:spPr>
        <p:txBody>
          <a:bodyPr/>
          <a:lstStyle/>
          <a:p>
            <a:r>
              <a:rPr lang="es-ES_tradnl" sz="4400" noProof="0" dirty="0"/>
              <a:t>Actualizar su información personal</a:t>
            </a:r>
          </a:p>
        </p:txBody>
      </p:sp>
      <p:sp>
        <p:nvSpPr>
          <p:cNvPr id="3" name="Text Placeholder 2">
            <a:extLst>
              <a:ext uri="{FF2B5EF4-FFF2-40B4-BE49-F238E27FC236}">
                <a16:creationId xmlns:a16="http://schemas.microsoft.com/office/drawing/2014/main" id="{D8659B4C-EA2B-B7C1-386D-B0F7143461C5}"/>
              </a:ext>
            </a:extLst>
          </p:cNvPr>
          <p:cNvSpPr>
            <a:spLocks noGrp="1"/>
          </p:cNvSpPr>
          <p:nvPr>
            <p:ph type="body" sz="quarter" idx="13"/>
          </p:nvPr>
        </p:nvSpPr>
        <p:spPr>
          <a:xfrm>
            <a:off x="611814" y="1931761"/>
            <a:ext cx="11091672" cy="2586946"/>
          </a:xfrm>
        </p:spPr>
        <p:txBody>
          <a:bodyPr vert="horz" lIns="91440" tIns="45720" rIns="91440" bIns="45720" rtlCol="0" anchor="t">
            <a:normAutofit/>
          </a:bodyPr>
          <a:lstStyle/>
          <a:p>
            <a:pPr marL="0" indent="0">
              <a:buNone/>
            </a:pPr>
            <a:r>
              <a:rPr lang="es-ES_tradnl" noProof="0" dirty="0">
                <a:latin typeface="Red Hat Text"/>
              </a:rPr>
              <a:t>3. Haga clic en </a:t>
            </a:r>
            <a:r>
              <a:rPr lang="es-ES_tradnl" b="1" i="1" noProof="0" dirty="0" err="1">
                <a:latin typeface="Red Hat Text"/>
              </a:rPr>
              <a:t>Contact</a:t>
            </a:r>
            <a:r>
              <a:rPr lang="es-ES_tradnl" noProof="0" dirty="0">
                <a:latin typeface="Red Hat Text"/>
              </a:rPr>
              <a:t> (Contacto) en la barra roja al lado izquierdo de la pantalla</a:t>
            </a:r>
          </a:p>
          <a:p>
            <a:pPr marL="0" indent="0">
              <a:buNone/>
            </a:pPr>
            <a:endParaRPr lang="es-ES_tradnl" noProof="0" dirty="0"/>
          </a:p>
          <a:p>
            <a:pPr marL="0" indent="0">
              <a:buNone/>
            </a:pPr>
            <a:endParaRPr lang="es-ES_tradnl" noProof="0" dirty="0"/>
          </a:p>
          <a:p>
            <a:pPr marL="0" indent="0">
              <a:buNone/>
            </a:pPr>
            <a:endParaRPr lang="es-ES_tradnl" b="1" noProof="0" dirty="0">
              <a:latin typeface="Red Hat Text"/>
            </a:endParaRPr>
          </a:p>
        </p:txBody>
      </p:sp>
      <p:pic>
        <p:nvPicPr>
          <p:cNvPr id="6" name="Picture 5" descr="A screenshot of a computer&#10;&#10;AI-generated content may be incorrect.">
            <a:extLst>
              <a:ext uri="{FF2B5EF4-FFF2-40B4-BE49-F238E27FC236}">
                <a16:creationId xmlns:a16="http://schemas.microsoft.com/office/drawing/2014/main" id="{1A288095-BA70-98CD-C45B-58F61F99C365}"/>
              </a:ext>
            </a:extLst>
          </p:cNvPr>
          <p:cNvPicPr>
            <a:picLocks noChangeAspect="1"/>
          </p:cNvPicPr>
          <p:nvPr/>
        </p:nvPicPr>
        <p:blipFill>
          <a:blip r:embed="rId3"/>
          <a:stretch>
            <a:fillRect/>
          </a:stretch>
        </p:blipFill>
        <p:spPr>
          <a:xfrm>
            <a:off x="1918344" y="2815777"/>
            <a:ext cx="8828315" cy="3605359"/>
          </a:xfrm>
          <a:prstGeom prst="rect">
            <a:avLst/>
          </a:prstGeom>
          <a:ln>
            <a:solidFill>
              <a:schemeClr val="tx1"/>
            </a:solidFill>
          </a:ln>
        </p:spPr>
      </p:pic>
      <p:sp>
        <p:nvSpPr>
          <p:cNvPr id="8" name="Arrow: Left 7">
            <a:extLst>
              <a:ext uri="{FF2B5EF4-FFF2-40B4-BE49-F238E27FC236}">
                <a16:creationId xmlns:a16="http://schemas.microsoft.com/office/drawing/2014/main" id="{84A00ACF-06B9-BF54-D25C-9A56D8220414}"/>
              </a:ext>
            </a:extLst>
          </p:cNvPr>
          <p:cNvSpPr/>
          <p:nvPr/>
        </p:nvSpPr>
        <p:spPr>
          <a:xfrm rot="10800000">
            <a:off x="774873" y="5571401"/>
            <a:ext cx="1225169" cy="297100"/>
          </a:xfrm>
          <a:prstGeom prst="leftArrow">
            <a:avLst/>
          </a:prstGeom>
          <a:solidFill>
            <a:srgbClr val="1D5EAD"/>
          </a:solidFill>
          <a:ln>
            <a:solidFill>
              <a:srgbClr val="1D5E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pic>
        <p:nvPicPr>
          <p:cNvPr id="4" name="Graphic 3" descr="Laptop with solid fill">
            <a:extLst>
              <a:ext uri="{FF2B5EF4-FFF2-40B4-BE49-F238E27FC236}">
                <a16:creationId xmlns:a16="http://schemas.microsoft.com/office/drawing/2014/main" id="{13FA305B-C117-0967-F7CA-213175F336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5" name="Slide Number Placeholder 4">
            <a:extLst>
              <a:ext uri="{FF2B5EF4-FFF2-40B4-BE49-F238E27FC236}">
                <a16:creationId xmlns:a16="http://schemas.microsoft.com/office/drawing/2014/main" id="{61B27719-B55F-61A1-BCEF-07DE2E30D21F}"/>
              </a:ext>
            </a:extLst>
          </p:cNvPr>
          <p:cNvSpPr>
            <a:spLocks noGrp="1"/>
          </p:cNvSpPr>
          <p:nvPr>
            <p:ph type="sldNum" sz="quarter" idx="4"/>
          </p:nvPr>
        </p:nvSpPr>
        <p:spPr>
          <a:xfrm>
            <a:off x="9324975"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48DDE-99B8-4AE1-A822-D5D33CFFC483}" type="slidenum">
              <a:rPr lang="es-ES_tradnl" noProof="0" smtClean="0"/>
              <a:pPr/>
              <a:t>51</a:t>
            </a:fld>
            <a:endParaRPr lang="es-ES_tradnl" noProof="0" dirty="0"/>
          </a:p>
        </p:txBody>
      </p:sp>
      <p:sp>
        <p:nvSpPr>
          <p:cNvPr id="7" name="Rectangle: Rounded Corners 6">
            <a:extLst>
              <a:ext uri="{FF2B5EF4-FFF2-40B4-BE49-F238E27FC236}">
                <a16:creationId xmlns:a16="http://schemas.microsoft.com/office/drawing/2014/main" id="{F3774F08-68EA-522E-B172-DB50E8427B1F}"/>
              </a:ext>
            </a:extLst>
          </p:cNvPr>
          <p:cNvSpPr/>
          <p:nvPr/>
        </p:nvSpPr>
        <p:spPr>
          <a:xfrm>
            <a:off x="5648960" y="3007360"/>
            <a:ext cx="650240" cy="1016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9" name="Rectangle: Rounded Corners 8">
            <a:extLst>
              <a:ext uri="{FF2B5EF4-FFF2-40B4-BE49-F238E27FC236}">
                <a16:creationId xmlns:a16="http://schemas.microsoft.com/office/drawing/2014/main" id="{017E33E8-D99F-7705-7F12-14D8BCE4BD82}"/>
              </a:ext>
            </a:extLst>
          </p:cNvPr>
          <p:cNvSpPr/>
          <p:nvPr/>
        </p:nvSpPr>
        <p:spPr>
          <a:xfrm>
            <a:off x="8209280" y="3429000"/>
            <a:ext cx="2286000" cy="10109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Tree>
    <p:extLst>
      <p:ext uri="{BB962C8B-B14F-4D97-AF65-F5344CB8AC3E}">
        <p14:creationId xmlns:p14="http://schemas.microsoft.com/office/powerpoint/2010/main" val="2641408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535F9-8EA7-75FE-5C49-D747B33490FD}"/>
              </a:ext>
            </a:extLst>
          </p:cNvPr>
          <p:cNvSpPr>
            <a:spLocks noGrp="1"/>
          </p:cNvSpPr>
          <p:nvPr>
            <p:ph type="ctrTitle"/>
          </p:nvPr>
        </p:nvSpPr>
        <p:spPr>
          <a:xfrm>
            <a:off x="736855" y="384072"/>
            <a:ext cx="9870185" cy="985042"/>
          </a:xfrm>
        </p:spPr>
        <p:txBody>
          <a:bodyPr/>
          <a:lstStyle/>
          <a:p>
            <a:r>
              <a:rPr lang="es-ES_tradnl" sz="4000" noProof="0" dirty="0">
                <a:latin typeface="Red Hat Display"/>
              </a:rPr>
              <a:t>Actualizar su información personal</a:t>
            </a:r>
            <a:endParaRPr lang="es-ES_tradnl" sz="4000" noProof="0" dirty="0"/>
          </a:p>
        </p:txBody>
      </p:sp>
      <p:sp>
        <p:nvSpPr>
          <p:cNvPr id="3" name="Text Placeholder 2">
            <a:extLst>
              <a:ext uri="{FF2B5EF4-FFF2-40B4-BE49-F238E27FC236}">
                <a16:creationId xmlns:a16="http://schemas.microsoft.com/office/drawing/2014/main" id="{F42CCB78-5AC3-455B-AA5D-86ED24E8E458}"/>
              </a:ext>
            </a:extLst>
          </p:cNvPr>
          <p:cNvSpPr>
            <a:spLocks noGrp="1"/>
          </p:cNvSpPr>
          <p:nvPr>
            <p:ph type="body" sz="quarter" idx="13"/>
          </p:nvPr>
        </p:nvSpPr>
        <p:spPr>
          <a:xfrm>
            <a:off x="1130957" y="1943058"/>
            <a:ext cx="8691562" cy="2630488"/>
          </a:xfrm>
        </p:spPr>
        <p:txBody>
          <a:bodyPr vert="horz" lIns="91440" tIns="45720" rIns="91440" bIns="45720" rtlCol="0" anchor="t">
            <a:normAutofit/>
          </a:bodyPr>
          <a:lstStyle/>
          <a:p>
            <a:pPr marL="0" indent="0">
              <a:buNone/>
            </a:pPr>
            <a:r>
              <a:rPr lang="es-ES_tradnl" noProof="0" dirty="0">
                <a:latin typeface="Red Hat Text"/>
              </a:rPr>
              <a:t>Si no encuentra </a:t>
            </a:r>
            <a:r>
              <a:rPr lang="es-ES_tradnl" b="1" i="1" noProof="0" dirty="0" err="1">
                <a:latin typeface="Red Hat Text"/>
              </a:rPr>
              <a:t>Contact</a:t>
            </a:r>
            <a:r>
              <a:rPr lang="es-ES_tradnl" b="1" noProof="0" dirty="0">
                <a:latin typeface="Red Hat Text"/>
              </a:rPr>
              <a:t> </a:t>
            </a:r>
            <a:r>
              <a:rPr lang="es-ES_tradnl" noProof="0" dirty="0">
                <a:latin typeface="Red Hat Text"/>
              </a:rPr>
              <a:t>(Contacto), haga clic en </a:t>
            </a:r>
            <a:r>
              <a:rPr lang="es-ES_tradnl" b="1" i="1" noProof="0" dirty="0">
                <a:latin typeface="Red Hat Text"/>
              </a:rPr>
              <a:t>More</a:t>
            </a:r>
            <a:r>
              <a:rPr lang="es-ES_tradnl" b="1" noProof="0" dirty="0">
                <a:latin typeface="Red Hat Text"/>
              </a:rPr>
              <a:t> </a:t>
            </a:r>
            <a:r>
              <a:rPr lang="es-ES_tradnl" noProof="0" dirty="0">
                <a:latin typeface="Red Hat Text"/>
              </a:rPr>
              <a:t>(Más)</a:t>
            </a:r>
          </a:p>
        </p:txBody>
      </p:sp>
      <p:pic>
        <p:nvPicPr>
          <p:cNvPr id="5" name="Picture 4" descr="A screenshot of a phone&#10;&#10;AI-generated content may be incorrect.">
            <a:extLst>
              <a:ext uri="{FF2B5EF4-FFF2-40B4-BE49-F238E27FC236}">
                <a16:creationId xmlns:a16="http://schemas.microsoft.com/office/drawing/2014/main" id="{FAC16F55-D5DC-93CE-5535-50E1E005626B}"/>
              </a:ext>
            </a:extLst>
          </p:cNvPr>
          <p:cNvPicPr>
            <a:picLocks noChangeAspect="1"/>
          </p:cNvPicPr>
          <p:nvPr/>
        </p:nvPicPr>
        <p:blipFill>
          <a:blip r:embed="rId3"/>
          <a:srcRect t="29220"/>
          <a:stretch/>
        </p:blipFill>
        <p:spPr>
          <a:xfrm>
            <a:off x="4543065" y="2818056"/>
            <a:ext cx="3104637" cy="3746574"/>
          </a:xfrm>
          <a:prstGeom prst="rect">
            <a:avLst/>
          </a:prstGeom>
          <a:ln>
            <a:solidFill>
              <a:schemeClr val="tx1"/>
            </a:solidFill>
          </a:ln>
        </p:spPr>
      </p:pic>
      <p:sp>
        <p:nvSpPr>
          <p:cNvPr id="7" name="Arrow: Right 6">
            <a:extLst>
              <a:ext uri="{FF2B5EF4-FFF2-40B4-BE49-F238E27FC236}">
                <a16:creationId xmlns:a16="http://schemas.microsoft.com/office/drawing/2014/main" id="{FAC31A48-6CC7-D8D3-2257-2DF85FA240C5}"/>
              </a:ext>
            </a:extLst>
          </p:cNvPr>
          <p:cNvSpPr/>
          <p:nvPr/>
        </p:nvSpPr>
        <p:spPr>
          <a:xfrm>
            <a:off x="3238672" y="5916020"/>
            <a:ext cx="2238066" cy="512207"/>
          </a:xfrm>
          <a:prstGeom prst="rightArrow">
            <a:avLst/>
          </a:prstGeom>
          <a:solidFill>
            <a:srgbClr val="1D5EAD"/>
          </a:solidFill>
          <a:ln>
            <a:solidFill>
              <a:srgbClr val="1D5E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pic>
        <p:nvPicPr>
          <p:cNvPr id="4" name="Graphic 3" descr="Laptop with solid fill">
            <a:extLst>
              <a:ext uri="{FF2B5EF4-FFF2-40B4-BE49-F238E27FC236}">
                <a16:creationId xmlns:a16="http://schemas.microsoft.com/office/drawing/2014/main" id="{9AA56BC6-E143-57F2-3C88-E2FFE61305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25D16CCA-755F-75E5-DAF6-479156CB4010}"/>
              </a:ext>
            </a:extLst>
          </p:cNvPr>
          <p:cNvSpPr>
            <a:spLocks noGrp="1"/>
          </p:cNvSpPr>
          <p:nvPr>
            <p:ph type="sldNum" sz="quarter" idx="4"/>
          </p:nvPr>
        </p:nvSpPr>
        <p:spPr>
          <a:xfrm>
            <a:off x="9324975"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48DDE-99B8-4AE1-A822-D5D33CFFC483}" type="slidenum">
              <a:rPr lang="es-ES_tradnl" noProof="0" smtClean="0"/>
              <a:pPr/>
              <a:t>52</a:t>
            </a:fld>
            <a:endParaRPr lang="es-ES_tradnl" noProof="0" dirty="0"/>
          </a:p>
        </p:txBody>
      </p:sp>
    </p:spTree>
    <p:extLst>
      <p:ext uri="{BB962C8B-B14F-4D97-AF65-F5344CB8AC3E}">
        <p14:creationId xmlns:p14="http://schemas.microsoft.com/office/powerpoint/2010/main" val="21229819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6561C9C2-F61B-C202-DC74-4AFBA43FA0F4}"/>
              </a:ext>
            </a:extLst>
          </p:cNvPr>
          <p:cNvSpPr>
            <a:spLocks noGrp="1"/>
          </p:cNvSpPr>
          <p:nvPr>
            <p:ph type="title"/>
          </p:nvPr>
        </p:nvSpPr>
        <p:spPr>
          <a:xfrm>
            <a:off x="976243" y="391741"/>
            <a:ext cx="9348164" cy="1063574"/>
          </a:xfrm>
        </p:spPr>
        <p:txBody>
          <a:bodyPr>
            <a:normAutofit/>
          </a:bodyPr>
          <a:lstStyle/>
          <a:p>
            <a:r>
              <a:rPr lang="es-ES_tradnl" sz="4400" noProof="0" dirty="0">
                <a:latin typeface="Red Hat Display"/>
              </a:rPr>
              <a:t>Actualizar su información personal</a:t>
            </a:r>
            <a:endParaRPr lang="es-ES_tradnl" noProof="0" dirty="0"/>
          </a:p>
        </p:txBody>
      </p:sp>
      <p:sp>
        <p:nvSpPr>
          <p:cNvPr id="30" name="Content Placeholder 2">
            <a:extLst>
              <a:ext uri="{FF2B5EF4-FFF2-40B4-BE49-F238E27FC236}">
                <a16:creationId xmlns:a16="http://schemas.microsoft.com/office/drawing/2014/main" id="{745EC843-029C-97CC-43A7-1086718C00F3}"/>
              </a:ext>
            </a:extLst>
          </p:cNvPr>
          <p:cNvSpPr>
            <a:spLocks noGrp="1"/>
          </p:cNvSpPr>
          <p:nvPr>
            <p:ph sz="half" idx="1"/>
          </p:nvPr>
        </p:nvSpPr>
        <p:spPr>
          <a:xfrm>
            <a:off x="2623929" y="2289975"/>
            <a:ext cx="8733881" cy="3886987"/>
          </a:xfrm>
        </p:spPr>
        <p:txBody>
          <a:bodyPr/>
          <a:lstStyle/>
          <a:p>
            <a:pPr marL="0" indent="0">
              <a:buNone/>
            </a:pPr>
            <a:r>
              <a:rPr lang="es-ES_tradnl" noProof="0" dirty="0"/>
              <a:t>4. Haga clic en</a:t>
            </a:r>
            <a:r>
              <a:rPr lang="es-ES_tradnl" b="1" noProof="0" dirty="0"/>
              <a:t> </a:t>
            </a:r>
            <a:r>
              <a:rPr lang="es-ES_tradnl" b="1" i="1" noProof="0" dirty="0" err="1"/>
              <a:t>Edit</a:t>
            </a:r>
            <a:r>
              <a:rPr lang="es-ES_tradnl" b="1" noProof="0" dirty="0"/>
              <a:t> </a:t>
            </a:r>
            <a:r>
              <a:rPr lang="es-ES_tradnl" noProof="0" dirty="0"/>
              <a:t>(Editar)</a:t>
            </a:r>
          </a:p>
          <a:p>
            <a:pPr marL="0" indent="0">
              <a:buNone/>
            </a:pPr>
            <a:endParaRPr lang="es-ES_tradnl" noProof="0" dirty="0"/>
          </a:p>
          <a:p>
            <a:pPr marL="0" indent="0">
              <a:buNone/>
            </a:pPr>
            <a:endParaRPr lang="es-ES_tradnl" noProof="0" dirty="0"/>
          </a:p>
          <a:p>
            <a:pPr marL="0" indent="0">
              <a:buNone/>
            </a:pPr>
            <a:r>
              <a:rPr lang="es-ES_tradnl" noProof="0" dirty="0"/>
              <a:t>5. Haga clic en </a:t>
            </a:r>
            <a:r>
              <a:rPr lang="es-ES_tradnl" b="1" i="1" noProof="0" dirty="0"/>
              <a:t>Change </a:t>
            </a:r>
            <a:r>
              <a:rPr lang="es-ES_tradnl" b="1" i="1" noProof="0" dirty="0" err="1"/>
              <a:t>My</a:t>
            </a:r>
            <a:r>
              <a:rPr lang="es-ES_tradnl" b="1" i="1" noProof="0" dirty="0"/>
              <a:t> Home </a:t>
            </a:r>
            <a:r>
              <a:rPr lang="es-ES_tradnl" b="1" i="1" noProof="0" dirty="0" err="1"/>
              <a:t>Contact</a:t>
            </a:r>
            <a:r>
              <a:rPr lang="es-ES_tradnl" b="1" i="1" noProof="0" dirty="0"/>
              <a:t> </a:t>
            </a:r>
            <a:r>
              <a:rPr lang="es-ES_tradnl" b="1" i="1" noProof="0" dirty="0" err="1"/>
              <a:t>Information</a:t>
            </a:r>
            <a:r>
              <a:rPr lang="es-ES_tradnl" b="1" i="1" noProof="0" dirty="0"/>
              <a:t> </a:t>
            </a:r>
            <a:r>
              <a:rPr lang="es-ES_tradnl" noProof="0" dirty="0"/>
              <a:t>(Cambiar mi información personal de contacto) </a:t>
            </a:r>
          </a:p>
          <a:p>
            <a:pPr marL="0" indent="0">
              <a:buNone/>
            </a:pPr>
            <a:endParaRPr lang="es-ES_tradnl" noProof="0" dirty="0"/>
          </a:p>
        </p:txBody>
      </p:sp>
      <p:pic>
        <p:nvPicPr>
          <p:cNvPr id="7" name="Picture 6">
            <a:extLst>
              <a:ext uri="{FF2B5EF4-FFF2-40B4-BE49-F238E27FC236}">
                <a16:creationId xmlns:a16="http://schemas.microsoft.com/office/drawing/2014/main" id="{DC5AE805-1A88-253C-9C97-8349BAD41AA9}"/>
              </a:ext>
            </a:extLst>
          </p:cNvPr>
          <p:cNvPicPr>
            <a:picLocks noChangeAspect="1"/>
          </p:cNvPicPr>
          <p:nvPr/>
        </p:nvPicPr>
        <p:blipFill>
          <a:blip r:embed="rId3"/>
          <a:stretch>
            <a:fillRect/>
          </a:stretch>
        </p:blipFill>
        <p:spPr>
          <a:xfrm>
            <a:off x="2623929" y="2806284"/>
            <a:ext cx="2553056" cy="781159"/>
          </a:xfrm>
          <a:prstGeom prst="rect">
            <a:avLst/>
          </a:prstGeom>
          <a:ln>
            <a:solidFill>
              <a:schemeClr val="tx1"/>
            </a:solidFill>
          </a:ln>
        </p:spPr>
      </p:pic>
      <p:pic>
        <p:nvPicPr>
          <p:cNvPr id="9" name="Picture 8">
            <a:extLst>
              <a:ext uri="{FF2B5EF4-FFF2-40B4-BE49-F238E27FC236}">
                <a16:creationId xmlns:a16="http://schemas.microsoft.com/office/drawing/2014/main" id="{E8F87A45-F81C-CA6A-78EF-0D31BB462293}"/>
              </a:ext>
            </a:extLst>
          </p:cNvPr>
          <p:cNvPicPr>
            <a:picLocks noChangeAspect="1"/>
          </p:cNvPicPr>
          <p:nvPr/>
        </p:nvPicPr>
        <p:blipFill>
          <a:blip r:embed="rId4"/>
          <a:stretch>
            <a:fillRect/>
          </a:stretch>
        </p:blipFill>
        <p:spPr>
          <a:xfrm>
            <a:off x="2623929" y="5205276"/>
            <a:ext cx="3315163" cy="971686"/>
          </a:xfrm>
          <a:prstGeom prst="rect">
            <a:avLst/>
          </a:prstGeom>
          <a:ln>
            <a:solidFill>
              <a:schemeClr val="tx1"/>
            </a:solidFill>
          </a:ln>
        </p:spPr>
      </p:pic>
      <p:pic>
        <p:nvPicPr>
          <p:cNvPr id="2" name="Graphic 1" descr="Laptop with solid fill">
            <a:extLst>
              <a:ext uri="{FF2B5EF4-FFF2-40B4-BE49-F238E27FC236}">
                <a16:creationId xmlns:a16="http://schemas.microsoft.com/office/drawing/2014/main" id="{31FFDE77-CD43-6922-09FF-A2577BFDCD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
        <p:nvSpPr>
          <p:cNvPr id="3" name="Slide Number Placeholder 2">
            <a:extLst>
              <a:ext uri="{FF2B5EF4-FFF2-40B4-BE49-F238E27FC236}">
                <a16:creationId xmlns:a16="http://schemas.microsoft.com/office/drawing/2014/main" id="{39D827C7-D094-6B94-1051-D5C993CD4080}"/>
              </a:ext>
            </a:extLst>
          </p:cNvPr>
          <p:cNvSpPr>
            <a:spLocks noGrp="1"/>
          </p:cNvSpPr>
          <p:nvPr>
            <p:ph type="sldNum" sz="quarter" idx="12"/>
          </p:nvPr>
        </p:nvSpPr>
        <p:spPr/>
        <p:txBody>
          <a:bodyPr/>
          <a:lstStyle/>
          <a:p>
            <a:fld id="{5AE48DDE-99B8-4AE1-A822-D5D33CFFC483}" type="slidenum">
              <a:rPr lang="es-ES_tradnl" noProof="0" smtClean="0"/>
              <a:t>53</a:t>
            </a:fld>
            <a:endParaRPr lang="es-ES_tradnl" noProof="0" dirty="0"/>
          </a:p>
        </p:txBody>
      </p:sp>
    </p:spTree>
    <p:extLst>
      <p:ext uri="{BB962C8B-B14F-4D97-AF65-F5344CB8AC3E}">
        <p14:creationId xmlns:p14="http://schemas.microsoft.com/office/powerpoint/2010/main" val="42065114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589D4-5313-955C-1DD2-5C43EA32EF10}"/>
              </a:ext>
            </a:extLst>
          </p:cNvPr>
          <p:cNvSpPr>
            <a:spLocks noGrp="1"/>
          </p:cNvSpPr>
          <p:nvPr>
            <p:ph type="title"/>
          </p:nvPr>
        </p:nvSpPr>
        <p:spPr>
          <a:xfrm>
            <a:off x="834003" y="306390"/>
            <a:ext cx="9357401" cy="1063574"/>
          </a:xfrm>
        </p:spPr>
        <p:txBody>
          <a:bodyPr anchor="ctr">
            <a:normAutofit/>
          </a:bodyPr>
          <a:lstStyle/>
          <a:p>
            <a:r>
              <a:rPr lang="es-ES_tradnl" sz="4400" noProof="0" dirty="0">
                <a:latin typeface="Red Hat Display"/>
              </a:rPr>
              <a:t>Actualizar su información personal</a:t>
            </a:r>
            <a:endParaRPr lang="es-ES_tradnl" noProof="0" dirty="0"/>
          </a:p>
        </p:txBody>
      </p:sp>
      <p:sp>
        <p:nvSpPr>
          <p:cNvPr id="5" name="Content Placeholder 4">
            <a:extLst>
              <a:ext uri="{FF2B5EF4-FFF2-40B4-BE49-F238E27FC236}">
                <a16:creationId xmlns:a16="http://schemas.microsoft.com/office/drawing/2014/main" id="{879DBB33-B74F-4B9A-3635-937190835738}"/>
              </a:ext>
            </a:extLst>
          </p:cNvPr>
          <p:cNvSpPr>
            <a:spLocks noGrp="1"/>
          </p:cNvSpPr>
          <p:nvPr>
            <p:ph sz="half" idx="1"/>
          </p:nvPr>
        </p:nvSpPr>
        <p:spPr>
          <a:xfrm>
            <a:off x="1545396" y="1369965"/>
            <a:ext cx="9720264" cy="4256324"/>
          </a:xfrm>
        </p:spPr>
        <p:txBody>
          <a:bodyPr vert="horz" lIns="91440" tIns="45720" rIns="91440" bIns="45720" rtlCol="0" anchor="t">
            <a:normAutofit/>
          </a:bodyPr>
          <a:lstStyle/>
          <a:p>
            <a:pPr marL="0" indent="0">
              <a:buNone/>
            </a:pPr>
            <a:r>
              <a:rPr lang="es-ES_tradnl" sz="2400" noProof="0" dirty="0"/>
              <a:t>6. Haga clic en </a:t>
            </a:r>
            <a:r>
              <a:rPr lang="es-ES_tradnl" sz="2400" b="1" i="1" noProof="0" dirty="0" err="1"/>
              <a:t>Add</a:t>
            </a:r>
            <a:r>
              <a:rPr lang="es-ES_tradnl" sz="2400" noProof="0" dirty="0"/>
              <a:t> (Añadir) e ingrese su dirección de residencia, teléfono o correo electrónico nuevo.</a:t>
            </a:r>
          </a:p>
          <a:p>
            <a:pPr marL="0" indent="0">
              <a:buNone/>
            </a:pPr>
            <a:r>
              <a:rPr lang="es-ES_tradnl" sz="2400" noProof="0" dirty="0"/>
              <a:t>Haga clic en el ícono del lápiz para </a:t>
            </a:r>
            <a:r>
              <a:rPr lang="es-ES_tradnl" sz="2400" b="1" noProof="0" dirty="0"/>
              <a:t>editar</a:t>
            </a:r>
            <a:r>
              <a:rPr lang="es-ES_tradnl" sz="2400" noProof="0" dirty="0"/>
              <a:t> la dirección de residencia, teléfono o correo electrónico existente.</a:t>
            </a:r>
          </a:p>
          <a:p>
            <a:pPr marL="0" indent="0">
              <a:buNone/>
            </a:pPr>
            <a:endParaRPr lang="es-ES_tradnl" sz="2400" noProof="0" dirty="0"/>
          </a:p>
          <a:p>
            <a:pPr marL="0" indent="0">
              <a:buNone/>
            </a:pPr>
            <a:endParaRPr lang="es-ES_tradnl" sz="2400" noProof="0" dirty="0"/>
          </a:p>
          <a:p>
            <a:pPr marL="0" indent="0">
              <a:buNone/>
            </a:pPr>
            <a:endParaRPr lang="es-ES_tradnl" sz="2400" noProof="0" dirty="0"/>
          </a:p>
        </p:txBody>
      </p:sp>
      <p:pic>
        <p:nvPicPr>
          <p:cNvPr id="7" name="Picture 6">
            <a:extLst>
              <a:ext uri="{FF2B5EF4-FFF2-40B4-BE49-F238E27FC236}">
                <a16:creationId xmlns:a16="http://schemas.microsoft.com/office/drawing/2014/main" id="{50A90507-DF44-D253-A67E-6CC696D346B1}"/>
              </a:ext>
            </a:extLst>
          </p:cNvPr>
          <p:cNvPicPr>
            <a:picLocks noChangeAspect="1"/>
          </p:cNvPicPr>
          <p:nvPr/>
        </p:nvPicPr>
        <p:blipFill>
          <a:blip r:embed="rId3"/>
          <a:stretch>
            <a:fillRect/>
          </a:stretch>
        </p:blipFill>
        <p:spPr>
          <a:xfrm>
            <a:off x="3597104" y="3064043"/>
            <a:ext cx="5616848" cy="3576547"/>
          </a:xfrm>
          <a:prstGeom prst="rect">
            <a:avLst/>
          </a:prstGeom>
          <a:noFill/>
          <a:ln>
            <a:solidFill>
              <a:schemeClr val="tx1"/>
            </a:solidFill>
          </a:ln>
        </p:spPr>
      </p:pic>
      <p:sp>
        <p:nvSpPr>
          <p:cNvPr id="8" name="Rectangle: Rounded Corners 7">
            <a:extLst>
              <a:ext uri="{FF2B5EF4-FFF2-40B4-BE49-F238E27FC236}">
                <a16:creationId xmlns:a16="http://schemas.microsoft.com/office/drawing/2014/main" id="{B6FD192A-8C6A-F9EE-395D-69E3CD77A322}"/>
              </a:ext>
            </a:extLst>
          </p:cNvPr>
          <p:cNvSpPr/>
          <p:nvPr/>
        </p:nvSpPr>
        <p:spPr>
          <a:xfrm>
            <a:off x="8601232" y="3629005"/>
            <a:ext cx="503863" cy="410174"/>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s-ES_tradnl" noProof="0" dirty="0"/>
          </a:p>
        </p:txBody>
      </p:sp>
      <p:sp>
        <p:nvSpPr>
          <p:cNvPr id="9" name="Rectangle: Rounded Corners 8">
            <a:extLst>
              <a:ext uri="{FF2B5EF4-FFF2-40B4-BE49-F238E27FC236}">
                <a16:creationId xmlns:a16="http://schemas.microsoft.com/office/drawing/2014/main" id="{5343ADCE-C217-91FA-F024-0B7C46431177}"/>
              </a:ext>
            </a:extLst>
          </p:cNvPr>
          <p:cNvSpPr/>
          <p:nvPr/>
        </p:nvSpPr>
        <p:spPr>
          <a:xfrm>
            <a:off x="3727733" y="6175987"/>
            <a:ext cx="1060698" cy="410174"/>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s-ES_tradnl" noProof="0" dirty="0"/>
          </a:p>
        </p:txBody>
      </p:sp>
      <p:pic>
        <p:nvPicPr>
          <p:cNvPr id="3" name="Graphic 2" descr="Laptop with solid fill">
            <a:extLst>
              <a:ext uri="{FF2B5EF4-FFF2-40B4-BE49-F238E27FC236}">
                <a16:creationId xmlns:a16="http://schemas.microsoft.com/office/drawing/2014/main" id="{78E58969-6E4A-FE0C-CCA0-D8C5E3AA8F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4" name="Slide Number Placeholder 3">
            <a:extLst>
              <a:ext uri="{FF2B5EF4-FFF2-40B4-BE49-F238E27FC236}">
                <a16:creationId xmlns:a16="http://schemas.microsoft.com/office/drawing/2014/main" id="{54369B13-1178-A6E4-0E64-06E9AF96C463}"/>
              </a:ext>
            </a:extLst>
          </p:cNvPr>
          <p:cNvSpPr>
            <a:spLocks noGrp="1"/>
          </p:cNvSpPr>
          <p:nvPr>
            <p:ph type="sldNum" sz="quarter" idx="12"/>
          </p:nvPr>
        </p:nvSpPr>
        <p:spPr/>
        <p:txBody>
          <a:bodyPr/>
          <a:lstStyle/>
          <a:p>
            <a:fld id="{5AE48DDE-99B8-4AE1-A822-D5D33CFFC483}" type="slidenum">
              <a:rPr lang="es-ES_tradnl" noProof="0" smtClean="0"/>
              <a:t>54</a:t>
            </a:fld>
            <a:endParaRPr lang="es-ES_tradnl" noProof="0" dirty="0"/>
          </a:p>
        </p:txBody>
      </p:sp>
    </p:spTree>
    <p:extLst>
      <p:ext uri="{BB962C8B-B14F-4D97-AF65-F5344CB8AC3E}">
        <p14:creationId xmlns:p14="http://schemas.microsoft.com/office/powerpoint/2010/main" val="25907501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D5BE0-E3C3-1309-6F33-E4316B304808}"/>
              </a:ext>
            </a:extLst>
          </p:cNvPr>
          <p:cNvSpPr>
            <a:spLocks noGrp="1"/>
          </p:cNvSpPr>
          <p:nvPr>
            <p:ph type="title"/>
          </p:nvPr>
        </p:nvSpPr>
        <p:spPr>
          <a:xfrm>
            <a:off x="689636" y="283526"/>
            <a:ext cx="9216778" cy="1063574"/>
          </a:xfrm>
        </p:spPr>
        <p:txBody>
          <a:bodyPr>
            <a:normAutofit fontScale="90000"/>
          </a:bodyPr>
          <a:lstStyle/>
          <a:p>
            <a:r>
              <a:rPr lang="es-ES_tradnl" sz="4400" noProof="0" dirty="0">
                <a:latin typeface="Red Hat Display"/>
              </a:rPr>
              <a:t>Actualizar su información personal</a:t>
            </a:r>
            <a:endParaRPr lang="es-ES_tradnl" noProof="0" dirty="0"/>
          </a:p>
        </p:txBody>
      </p:sp>
      <p:sp>
        <p:nvSpPr>
          <p:cNvPr id="3" name="Content Placeholder 2">
            <a:extLst>
              <a:ext uri="{FF2B5EF4-FFF2-40B4-BE49-F238E27FC236}">
                <a16:creationId xmlns:a16="http://schemas.microsoft.com/office/drawing/2014/main" id="{4FBEA607-7BCE-C2B0-9760-8230D49CE9E2}"/>
              </a:ext>
            </a:extLst>
          </p:cNvPr>
          <p:cNvSpPr>
            <a:spLocks noGrp="1"/>
          </p:cNvSpPr>
          <p:nvPr>
            <p:ph idx="1"/>
          </p:nvPr>
        </p:nvSpPr>
        <p:spPr>
          <a:xfrm>
            <a:off x="2327522" y="2118550"/>
            <a:ext cx="9216778" cy="3848360"/>
          </a:xfrm>
        </p:spPr>
        <p:txBody>
          <a:bodyPr/>
          <a:lstStyle/>
          <a:p>
            <a:pPr marL="0" indent="0">
              <a:buNone/>
            </a:pPr>
            <a:r>
              <a:rPr lang="es-ES_tradnl" noProof="0" dirty="0"/>
              <a:t>7. Haga clic en la </a:t>
            </a:r>
            <a:r>
              <a:rPr lang="es-ES_tradnl" b="1" noProof="0" dirty="0"/>
              <a:t>marca de verificación </a:t>
            </a:r>
            <a:r>
              <a:rPr lang="es-ES_tradnl" noProof="0" dirty="0"/>
              <a:t>para guardar los cambios</a:t>
            </a:r>
          </a:p>
          <a:p>
            <a:pPr marL="0" indent="0">
              <a:buNone/>
            </a:pPr>
            <a:endParaRPr lang="es-ES_tradnl" noProof="0" dirty="0"/>
          </a:p>
          <a:p>
            <a:pPr marL="0" indent="0">
              <a:buNone/>
            </a:pPr>
            <a:r>
              <a:rPr lang="es-ES_tradnl" noProof="0" dirty="0"/>
              <a:t> </a:t>
            </a:r>
            <a:br>
              <a:rPr lang="es-ES_tradnl" noProof="0" dirty="0"/>
            </a:br>
            <a:endParaRPr lang="es-ES_tradnl" noProof="0" dirty="0"/>
          </a:p>
          <a:p>
            <a:pPr marL="0" indent="0">
              <a:buNone/>
            </a:pPr>
            <a:r>
              <a:rPr lang="es-ES_tradnl" noProof="0" dirty="0"/>
              <a:t>8. Haga clic en </a:t>
            </a:r>
            <a:r>
              <a:rPr lang="es-ES_tradnl" b="1" i="1" noProof="0" dirty="0" err="1"/>
              <a:t>Submit</a:t>
            </a:r>
            <a:r>
              <a:rPr lang="es-ES_tradnl" b="1" noProof="0" dirty="0"/>
              <a:t> </a:t>
            </a:r>
            <a:r>
              <a:rPr lang="es-ES_tradnl" noProof="0" dirty="0"/>
              <a:t>(Enviar)</a:t>
            </a:r>
          </a:p>
        </p:txBody>
      </p:sp>
      <p:pic>
        <p:nvPicPr>
          <p:cNvPr id="5" name="Picture 4">
            <a:extLst>
              <a:ext uri="{FF2B5EF4-FFF2-40B4-BE49-F238E27FC236}">
                <a16:creationId xmlns:a16="http://schemas.microsoft.com/office/drawing/2014/main" id="{396FA4B9-E0DD-C71E-312F-D33ACAE13573}"/>
              </a:ext>
            </a:extLst>
          </p:cNvPr>
          <p:cNvPicPr>
            <a:picLocks noChangeAspect="1"/>
          </p:cNvPicPr>
          <p:nvPr/>
        </p:nvPicPr>
        <p:blipFill>
          <a:blip r:embed="rId3"/>
          <a:stretch>
            <a:fillRect/>
          </a:stretch>
        </p:blipFill>
        <p:spPr>
          <a:xfrm>
            <a:off x="2590594" y="3060029"/>
            <a:ext cx="1505160" cy="790685"/>
          </a:xfrm>
          <a:prstGeom prst="rect">
            <a:avLst/>
          </a:prstGeom>
          <a:ln>
            <a:solidFill>
              <a:schemeClr val="tx1"/>
            </a:solidFill>
          </a:ln>
        </p:spPr>
      </p:pic>
      <p:pic>
        <p:nvPicPr>
          <p:cNvPr id="7" name="Picture 6">
            <a:extLst>
              <a:ext uri="{FF2B5EF4-FFF2-40B4-BE49-F238E27FC236}">
                <a16:creationId xmlns:a16="http://schemas.microsoft.com/office/drawing/2014/main" id="{207B830D-DC2D-69D1-4174-729B4E899C7C}"/>
              </a:ext>
            </a:extLst>
          </p:cNvPr>
          <p:cNvPicPr>
            <a:picLocks noChangeAspect="1"/>
          </p:cNvPicPr>
          <p:nvPr/>
        </p:nvPicPr>
        <p:blipFill>
          <a:blip r:embed="rId4"/>
          <a:stretch>
            <a:fillRect/>
          </a:stretch>
        </p:blipFill>
        <p:spPr>
          <a:xfrm>
            <a:off x="2465692" y="4974807"/>
            <a:ext cx="6182588" cy="924054"/>
          </a:xfrm>
          <a:prstGeom prst="rect">
            <a:avLst/>
          </a:prstGeom>
          <a:ln>
            <a:solidFill>
              <a:schemeClr val="tx1"/>
            </a:solidFill>
          </a:ln>
        </p:spPr>
      </p:pic>
      <p:sp>
        <p:nvSpPr>
          <p:cNvPr id="8" name="Rectangle: Rounded Corners 7">
            <a:extLst>
              <a:ext uri="{FF2B5EF4-FFF2-40B4-BE49-F238E27FC236}">
                <a16:creationId xmlns:a16="http://schemas.microsoft.com/office/drawing/2014/main" id="{99D729CD-D27C-7942-95A0-356429977964}"/>
              </a:ext>
            </a:extLst>
          </p:cNvPr>
          <p:cNvSpPr/>
          <p:nvPr/>
        </p:nvSpPr>
        <p:spPr>
          <a:xfrm>
            <a:off x="3343174" y="3176301"/>
            <a:ext cx="583933" cy="410174"/>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s-ES_tradnl" noProof="0" dirty="0"/>
          </a:p>
        </p:txBody>
      </p:sp>
      <p:sp>
        <p:nvSpPr>
          <p:cNvPr id="9" name="Rectangle: Rounded Corners 8">
            <a:extLst>
              <a:ext uri="{FF2B5EF4-FFF2-40B4-BE49-F238E27FC236}">
                <a16:creationId xmlns:a16="http://schemas.microsoft.com/office/drawing/2014/main" id="{DC495B8F-27D0-4A26-CF58-22268B27FDE2}"/>
              </a:ext>
            </a:extLst>
          </p:cNvPr>
          <p:cNvSpPr/>
          <p:nvPr/>
        </p:nvSpPr>
        <p:spPr>
          <a:xfrm>
            <a:off x="2728080" y="5231747"/>
            <a:ext cx="1507035" cy="503156"/>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s-ES_tradnl" noProof="0" dirty="0"/>
          </a:p>
        </p:txBody>
      </p:sp>
      <p:pic>
        <p:nvPicPr>
          <p:cNvPr id="4" name="Graphic 3" descr="Laptop with solid fill">
            <a:extLst>
              <a:ext uri="{FF2B5EF4-FFF2-40B4-BE49-F238E27FC236}">
                <a16:creationId xmlns:a16="http://schemas.microsoft.com/office/drawing/2014/main" id="{5CDD5373-DDD5-135B-5EE7-CCEA6C8C01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2F4A1DF1-5F39-02EB-A7CE-8B5099F9DA5D}"/>
              </a:ext>
            </a:extLst>
          </p:cNvPr>
          <p:cNvSpPr>
            <a:spLocks noGrp="1"/>
          </p:cNvSpPr>
          <p:nvPr>
            <p:ph type="sldNum" sz="quarter" idx="12"/>
          </p:nvPr>
        </p:nvSpPr>
        <p:spPr/>
        <p:txBody>
          <a:bodyPr/>
          <a:lstStyle/>
          <a:p>
            <a:fld id="{5AE48DDE-99B8-4AE1-A822-D5D33CFFC483}" type="slidenum">
              <a:rPr lang="es-ES_tradnl" noProof="0" smtClean="0"/>
              <a:t>55</a:t>
            </a:fld>
            <a:endParaRPr lang="es-ES_tradnl" noProof="0" dirty="0"/>
          </a:p>
        </p:txBody>
      </p:sp>
    </p:spTree>
    <p:extLst>
      <p:ext uri="{BB962C8B-B14F-4D97-AF65-F5344CB8AC3E}">
        <p14:creationId xmlns:p14="http://schemas.microsoft.com/office/powerpoint/2010/main" val="17543262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E48CB-6C2B-5747-6F23-7001EBECF8A7}"/>
              </a:ext>
            </a:extLst>
          </p:cNvPr>
          <p:cNvSpPr>
            <a:spLocks noGrp="1"/>
          </p:cNvSpPr>
          <p:nvPr>
            <p:ph type="title"/>
          </p:nvPr>
        </p:nvSpPr>
        <p:spPr>
          <a:xfrm>
            <a:off x="689636" y="283526"/>
            <a:ext cx="9368764" cy="1063574"/>
          </a:xfrm>
        </p:spPr>
        <p:txBody>
          <a:bodyPr>
            <a:normAutofit/>
          </a:bodyPr>
          <a:lstStyle/>
          <a:p>
            <a:r>
              <a:rPr lang="es-ES_tradnl" sz="4400" noProof="0" dirty="0">
                <a:latin typeface="Red Hat Display"/>
              </a:rPr>
              <a:t>Actualizar </a:t>
            </a:r>
            <a:r>
              <a:rPr lang="es-ES_tradnl" dirty="0">
                <a:latin typeface="Red Hat Display"/>
              </a:rPr>
              <a:t>su</a:t>
            </a:r>
            <a:r>
              <a:rPr lang="es-ES_tradnl" sz="4400" noProof="0" dirty="0">
                <a:latin typeface="Red Hat Display"/>
              </a:rPr>
              <a:t> información personal</a:t>
            </a:r>
            <a:endParaRPr lang="es-ES_tradnl" noProof="0" dirty="0"/>
          </a:p>
        </p:txBody>
      </p:sp>
      <p:sp>
        <p:nvSpPr>
          <p:cNvPr id="3" name="Content Placeholder 2">
            <a:extLst>
              <a:ext uri="{FF2B5EF4-FFF2-40B4-BE49-F238E27FC236}">
                <a16:creationId xmlns:a16="http://schemas.microsoft.com/office/drawing/2014/main" id="{52EECA84-FF28-987C-8B82-20CCEF4C6119}"/>
              </a:ext>
            </a:extLst>
          </p:cNvPr>
          <p:cNvSpPr>
            <a:spLocks noGrp="1"/>
          </p:cNvSpPr>
          <p:nvPr>
            <p:ph idx="1"/>
          </p:nvPr>
        </p:nvSpPr>
        <p:spPr/>
        <p:txBody>
          <a:bodyPr vert="horz" lIns="91440" tIns="45720" rIns="91440" bIns="45720" rtlCol="0" anchor="t">
            <a:normAutofit/>
          </a:bodyPr>
          <a:lstStyle/>
          <a:p>
            <a:pPr marL="0" indent="0">
              <a:buNone/>
            </a:pPr>
            <a:r>
              <a:rPr lang="es-EC" noProof="0" dirty="0"/>
              <a:t>En la pantalla, aparecerá </a:t>
            </a:r>
            <a:r>
              <a:rPr lang="es-EC" dirty="0"/>
              <a:t>u</a:t>
            </a:r>
            <a:r>
              <a:rPr lang="es-EC" noProof="0" dirty="0" err="1"/>
              <a:t>na</a:t>
            </a:r>
            <a:r>
              <a:rPr lang="es-EC" noProof="0" dirty="0"/>
              <a:t> notificación de </a:t>
            </a:r>
            <a:r>
              <a:rPr lang="en-US" b="1" i="1" noProof="0" dirty="0"/>
              <a:t>You Have Submitted </a:t>
            </a:r>
            <a:r>
              <a:rPr lang="es-EC" noProof="0" dirty="0"/>
              <a:t>(Enviado)</a:t>
            </a:r>
            <a:endParaRPr lang="es-ES_tradnl" noProof="0" dirty="0"/>
          </a:p>
        </p:txBody>
      </p:sp>
      <p:pic>
        <p:nvPicPr>
          <p:cNvPr id="5" name="Picture 4">
            <a:extLst>
              <a:ext uri="{FF2B5EF4-FFF2-40B4-BE49-F238E27FC236}">
                <a16:creationId xmlns:a16="http://schemas.microsoft.com/office/drawing/2014/main" id="{28F465CD-040F-2B47-CCFD-911C6640C2E7}"/>
              </a:ext>
            </a:extLst>
          </p:cNvPr>
          <p:cNvPicPr>
            <a:picLocks noChangeAspect="1"/>
          </p:cNvPicPr>
          <p:nvPr/>
        </p:nvPicPr>
        <p:blipFill>
          <a:blip r:embed="rId3"/>
          <a:stretch>
            <a:fillRect/>
          </a:stretch>
        </p:blipFill>
        <p:spPr>
          <a:xfrm>
            <a:off x="2989902" y="3937823"/>
            <a:ext cx="7640116" cy="1600423"/>
          </a:xfrm>
          <a:prstGeom prst="rect">
            <a:avLst/>
          </a:prstGeom>
          <a:ln>
            <a:solidFill>
              <a:schemeClr val="tx1"/>
            </a:solidFill>
          </a:ln>
        </p:spPr>
      </p:pic>
      <p:pic>
        <p:nvPicPr>
          <p:cNvPr id="4" name="Graphic 3" descr="Laptop with solid fill">
            <a:extLst>
              <a:ext uri="{FF2B5EF4-FFF2-40B4-BE49-F238E27FC236}">
                <a16:creationId xmlns:a16="http://schemas.microsoft.com/office/drawing/2014/main" id="{FFAC2E48-7B11-9A31-A18F-0345339B5E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229545CD-BD91-407A-4AAB-4600C19DDB1B}"/>
              </a:ext>
            </a:extLst>
          </p:cNvPr>
          <p:cNvSpPr>
            <a:spLocks noGrp="1"/>
          </p:cNvSpPr>
          <p:nvPr>
            <p:ph type="sldNum" sz="quarter" idx="12"/>
          </p:nvPr>
        </p:nvSpPr>
        <p:spPr/>
        <p:txBody>
          <a:bodyPr/>
          <a:lstStyle/>
          <a:p>
            <a:fld id="{5AE48DDE-99B8-4AE1-A822-D5D33CFFC483}" type="slidenum">
              <a:rPr lang="es-ES_tradnl" noProof="0" smtClean="0"/>
              <a:t>56</a:t>
            </a:fld>
            <a:endParaRPr lang="es-ES_tradnl" noProof="0" dirty="0"/>
          </a:p>
        </p:txBody>
      </p:sp>
    </p:spTree>
    <p:extLst>
      <p:ext uri="{BB962C8B-B14F-4D97-AF65-F5344CB8AC3E}">
        <p14:creationId xmlns:p14="http://schemas.microsoft.com/office/powerpoint/2010/main" val="28841141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FE29E-5999-5B8D-E0C6-C22FAE558761}"/>
              </a:ext>
            </a:extLst>
          </p:cNvPr>
          <p:cNvSpPr>
            <a:spLocks noGrp="1"/>
          </p:cNvSpPr>
          <p:nvPr>
            <p:ph type="title"/>
          </p:nvPr>
        </p:nvSpPr>
        <p:spPr>
          <a:xfrm>
            <a:off x="689636" y="283526"/>
            <a:ext cx="9418640" cy="1063574"/>
          </a:xfrm>
        </p:spPr>
        <p:txBody>
          <a:bodyPr>
            <a:noAutofit/>
          </a:bodyPr>
          <a:lstStyle/>
          <a:p>
            <a:r>
              <a:rPr lang="es-ES_tradnl" sz="3800" noProof="0" dirty="0">
                <a:latin typeface="Red Hat Display"/>
              </a:rPr>
              <a:t>Actualizar su información personal </a:t>
            </a:r>
            <a:r>
              <a:rPr lang="es-ES_tradnl" sz="3800" noProof="0" dirty="0"/>
              <a:t>(aplicación móvil)</a:t>
            </a:r>
          </a:p>
        </p:txBody>
      </p:sp>
      <p:sp>
        <p:nvSpPr>
          <p:cNvPr id="3" name="Content Placeholder 2">
            <a:extLst>
              <a:ext uri="{FF2B5EF4-FFF2-40B4-BE49-F238E27FC236}">
                <a16:creationId xmlns:a16="http://schemas.microsoft.com/office/drawing/2014/main" id="{346FE7DD-75D7-3077-30AA-886C42032C5A}"/>
              </a:ext>
            </a:extLst>
          </p:cNvPr>
          <p:cNvSpPr>
            <a:spLocks noGrp="1"/>
          </p:cNvSpPr>
          <p:nvPr>
            <p:ph idx="1"/>
          </p:nvPr>
        </p:nvSpPr>
        <p:spPr>
          <a:xfrm>
            <a:off x="914667" y="2440449"/>
            <a:ext cx="5897064" cy="3584838"/>
          </a:xfrm>
        </p:spPr>
        <p:txBody>
          <a:bodyPr/>
          <a:lstStyle/>
          <a:p>
            <a:pPr marL="514350" indent="-514350">
              <a:buAutoNum type="arabicPeriod"/>
            </a:pPr>
            <a:r>
              <a:rPr lang="es-ES_tradnl" noProof="0" dirty="0"/>
              <a:t>Toque </a:t>
            </a:r>
            <a:r>
              <a:rPr lang="es-ES_tradnl" b="1" i="1" noProof="0" dirty="0" err="1"/>
              <a:t>Profile</a:t>
            </a:r>
            <a:r>
              <a:rPr lang="es-ES_tradnl" noProof="0" dirty="0"/>
              <a:t> (Perfil) en la esquina inferior derecha de la pantalla.</a:t>
            </a:r>
          </a:p>
          <a:p>
            <a:pPr marL="514350" indent="-514350">
              <a:buAutoNum type="arabicPeriod"/>
            </a:pPr>
            <a:endParaRPr lang="es-ES_tradnl" noProof="0" dirty="0"/>
          </a:p>
          <a:p>
            <a:pPr marL="514350" indent="-514350">
              <a:buAutoNum type="arabicPeriod"/>
            </a:pPr>
            <a:r>
              <a:rPr lang="es-ES_tradnl" noProof="0" dirty="0"/>
              <a:t>Toque el </a:t>
            </a:r>
            <a:r>
              <a:rPr lang="es-ES_tradnl" b="1" noProof="0" dirty="0"/>
              <a:t>ícono del lápiz </a:t>
            </a:r>
            <a:r>
              <a:rPr lang="es-ES_tradnl" noProof="0" dirty="0"/>
              <a:t>junto a su nombre.</a:t>
            </a:r>
          </a:p>
        </p:txBody>
      </p:sp>
      <p:pic>
        <p:nvPicPr>
          <p:cNvPr id="5" name="Picture 4" descr="A screenshot of a phone&#10;&#10;AI-generated content may be incorrect.">
            <a:extLst>
              <a:ext uri="{FF2B5EF4-FFF2-40B4-BE49-F238E27FC236}">
                <a16:creationId xmlns:a16="http://schemas.microsoft.com/office/drawing/2014/main" id="{DBDC5D75-32DF-2094-BE5B-C801CA51D9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4711" y="1607736"/>
            <a:ext cx="2566607" cy="5250264"/>
          </a:xfrm>
          <a:prstGeom prst="rect">
            <a:avLst/>
          </a:prstGeom>
          <a:ln>
            <a:solidFill>
              <a:schemeClr val="tx1"/>
            </a:solidFill>
          </a:ln>
        </p:spPr>
      </p:pic>
      <p:sp>
        <p:nvSpPr>
          <p:cNvPr id="6" name="Rectangle 5">
            <a:extLst>
              <a:ext uri="{FF2B5EF4-FFF2-40B4-BE49-F238E27FC236}">
                <a16:creationId xmlns:a16="http://schemas.microsoft.com/office/drawing/2014/main" id="{A37F6DBA-E939-CAD5-3D48-C7339A1D744B}"/>
              </a:ext>
            </a:extLst>
          </p:cNvPr>
          <p:cNvSpPr/>
          <p:nvPr/>
        </p:nvSpPr>
        <p:spPr>
          <a:xfrm>
            <a:off x="7516167" y="4712677"/>
            <a:ext cx="854110" cy="1177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7" name="Rectangle 6">
            <a:extLst>
              <a:ext uri="{FF2B5EF4-FFF2-40B4-BE49-F238E27FC236}">
                <a16:creationId xmlns:a16="http://schemas.microsoft.com/office/drawing/2014/main" id="{629C09F3-EF56-D51F-8187-6B1F046248DD}"/>
              </a:ext>
            </a:extLst>
          </p:cNvPr>
          <p:cNvSpPr/>
          <p:nvPr/>
        </p:nvSpPr>
        <p:spPr>
          <a:xfrm>
            <a:off x="7516167" y="2672862"/>
            <a:ext cx="1577591" cy="462224"/>
          </a:xfrm>
          <a:prstGeom prst="rect">
            <a:avLst/>
          </a:prstGeom>
          <a:solidFill>
            <a:srgbClr val="1D5EAD"/>
          </a:solidFill>
          <a:ln>
            <a:solidFill>
              <a:srgbClr val="1D5E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noProof="0" dirty="0" err="1"/>
              <a:t>Your</a:t>
            </a:r>
            <a:r>
              <a:rPr lang="es-ES_tradnl" noProof="0" dirty="0"/>
              <a:t> </a:t>
            </a:r>
            <a:r>
              <a:rPr lang="es-ES_tradnl" noProof="0" dirty="0" err="1"/>
              <a:t>Name</a:t>
            </a:r>
            <a:endParaRPr lang="es-ES_tradnl" noProof="0" dirty="0"/>
          </a:p>
        </p:txBody>
      </p:sp>
      <p:sp>
        <p:nvSpPr>
          <p:cNvPr id="8" name="Arrow: Left 7">
            <a:extLst>
              <a:ext uri="{FF2B5EF4-FFF2-40B4-BE49-F238E27FC236}">
                <a16:creationId xmlns:a16="http://schemas.microsoft.com/office/drawing/2014/main" id="{5D610EE7-7B60-E20E-30F8-23361D044F2C}"/>
              </a:ext>
            </a:extLst>
          </p:cNvPr>
          <p:cNvSpPr/>
          <p:nvPr/>
        </p:nvSpPr>
        <p:spPr>
          <a:xfrm>
            <a:off x="9566030" y="6232489"/>
            <a:ext cx="1627833" cy="41700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9" name="Arrow: Left 8">
            <a:extLst>
              <a:ext uri="{FF2B5EF4-FFF2-40B4-BE49-F238E27FC236}">
                <a16:creationId xmlns:a16="http://schemas.microsoft.com/office/drawing/2014/main" id="{CE42C95B-09E2-9305-A7F3-B12DCA321577}"/>
              </a:ext>
            </a:extLst>
          </p:cNvPr>
          <p:cNvSpPr/>
          <p:nvPr/>
        </p:nvSpPr>
        <p:spPr>
          <a:xfrm>
            <a:off x="9366738" y="2671310"/>
            <a:ext cx="1627833" cy="41700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10" name="Oval 9">
            <a:extLst>
              <a:ext uri="{FF2B5EF4-FFF2-40B4-BE49-F238E27FC236}">
                <a16:creationId xmlns:a16="http://schemas.microsoft.com/office/drawing/2014/main" id="{C4FD706E-7CFB-AFE2-45AE-BA5CFBEC6E53}"/>
              </a:ext>
            </a:extLst>
          </p:cNvPr>
          <p:cNvSpPr/>
          <p:nvPr/>
        </p:nvSpPr>
        <p:spPr>
          <a:xfrm>
            <a:off x="9033468" y="2671310"/>
            <a:ext cx="353367" cy="334251"/>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pic>
        <p:nvPicPr>
          <p:cNvPr id="11" name="Graphic 10" descr="Smart Phone with solid fill">
            <a:extLst>
              <a:ext uri="{FF2B5EF4-FFF2-40B4-BE49-F238E27FC236}">
                <a16:creationId xmlns:a16="http://schemas.microsoft.com/office/drawing/2014/main" id="{C9CA0873-4F7D-24CF-A60C-645E24737C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71928" y="320276"/>
            <a:ext cx="914400" cy="914400"/>
          </a:xfrm>
          <a:prstGeom prst="rect">
            <a:avLst/>
          </a:prstGeom>
        </p:spPr>
      </p:pic>
      <p:sp>
        <p:nvSpPr>
          <p:cNvPr id="4" name="Slide Number Placeholder 3">
            <a:extLst>
              <a:ext uri="{FF2B5EF4-FFF2-40B4-BE49-F238E27FC236}">
                <a16:creationId xmlns:a16="http://schemas.microsoft.com/office/drawing/2014/main" id="{1551007B-3379-6E65-0D36-76092F9BE413}"/>
              </a:ext>
            </a:extLst>
          </p:cNvPr>
          <p:cNvSpPr>
            <a:spLocks noGrp="1"/>
          </p:cNvSpPr>
          <p:nvPr>
            <p:ph type="sldNum" sz="quarter" idx="12"/>
          </p:nvPr>
        </p:nvSpPr>
        <p:spPr/>
        <p:txBody>
          <a:bodyPr/>
          <a:lstStyle/>
          <a:p>
            <a:fld id="{5AE48DDE-99B8-4AE1-A822-D5D33CFFC483}" type="slidenum">
              <a:rPr lang="es-ES_tradnl" noProof="0" smtClean="0"/>
              <a:t>57</a:t>
            </a:fld>
            <a:endParaRPr lang="es-ES_tradnl" noProof="0" dirty="0"/>
          </a:p>
        </p:txBody>
      </p:sp>
      <p:pic>
        <p:nvPicPr>
          <p:cNvPr id="13" name="Graphic 12" descr="Badge with solid fill">
            <a:extLst>
              <a:ext uri="{FF2B5EF4-FFF2-40B4-BE49-F238E27FC236}">
                <a16:creationId xmlns:a16="http://schemas.microsoft.com/office/drawing/2014/main" id="{A6B079B2-5A84-27B1-8060-85A9838503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10351" y="1970200"/>
            <a:ext cx="914400" cy="914400"/>
          </a:xfrm>
          <a:prstGeom prst="rect">
            <a:avLst/>
          </a:prstGeom>
        </p:spPr>
      </p:pic>
      <p:pic>
        <p:nvPicPr>
          <p:cNvPr id="15" name="Graphic 14" descr="Badge 1 with solid fill">
            <a:extLst>
              <a:ext uri="{FF2B5EF4-FFF2-40B4-BE49-F238E27FC236}">
                <a16:creationId xmlns:a16="http://schemas.microsoft.com/office/drawing/2014/main" id="{1BF7390D-7B1E-764F-FAC3-F263738A76D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29557" y="5501918"/>
            <a:ext cx="914400" cy="914400"/>
          </a:xfrm>
          <a:prstGeom prst="rect">
            <a:avLst/>
          </a:prstGeom>
        </p:spPr>
      </p:pic>
    </p:spTree>
    <p:extLst>
      <p:ext uri="{BB962C8B-B14F-4D97-AF65-F5344CB8AC3E}">
        <p14:creationId xmlns:p14="http://schemas.microsoft.com/office/powerpoint/2010/main" val="1961708092"/>
      </p:ext>
    </p:extLst>
  </p:cSld>
  <p:clrMapOvr>
    <a:masterClrMapping/>
  </p:clrMapOvr>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0F7C8-2FA1-3279-4CA2-260E31F12D82}"/>
              </a:ext>
            </a:extLst>
          </p:cNvPr>
          <p:cNvSpPr>
            <a:spLocks noGrp="1"/>
          </p:cNvSpPr>
          <p:nvPr>
            <p:ph type="title"/>
          </p:nvPr>
        </p:nvSpPr>
        <p:spPr>
          <a:xfrm>
            <a:off x="689636" y="283526"/>
            <a:ext cx="9185884" cy="1063574"/>
          </a:xfrm>
        </p:spPr>
        <p:txBody>
          <a:bodyPr>
            <a:noAutofit/>
          </a:bodyPr>
          <a:lstStyle/>
          <a:p>
            <a:r>
              <a:rPr lang="es-ES_tradnl" sz="3800" noProof="0" dirty="0">
                <a:latin typeface="Red Hat Display"/>
              </a:rPr>
              <a:t>Actualizar su información personal</a:t>
            </a:r>
            <a:r>
              <a:rPr lang="es-ES_tradnl" sz="3800" noProof="0" dirty="0"/>
              <a:t> (aplicación móvil)</a:t>
            </a:r>
          </a:p>
        </p:txBody>
      </p:sp>
      <p:sp>
        <p:nvSpPr>
          <p:cNvPr id="3" name="Content Placeholder 2">
            <a:extLst>
              <a:ext uri="{FF2B5EF4-FFF2-40B4-BE49-F238E27FC236}">
                <a16:creationId xmlns:a16="http://schemas.microsoft.com/office/drawing/2014/main" id="{879ACC03-B998-31C9-A263-3349ED117938}"/>
              </a:ext>
            </a:extLst>
          </p:cNvPr>
          <p:cNvSpPr>
            <a:spLocks noGrp="1"/>
          </p:cNvSpPr>
          <p:nvPr>
            <p:ph idx="1"/>
          </p:nvPr>
        </p:nvSpPr>
        <p:spPr>
          <a:xfrm>
            <a:off x="1289698" y="1466858"/>
            <a:ext cx="9016117" cy="3754561"/>
          </a:xfrm>
        </p:spPr>
        <p:txBody>
          <a:bodyPr/>
          <a:lstStyle/>
          <a:p>
            <a:pPr marL="0" indent="0">
              <a:buNone/>
            </a:pPr>
            <a:r>
              <a:rPr lang="es-ES_tradnl" noProof="0" dirty="0"/>
              <a:t>3. Toque </a:t>
            </a:r>
            <a:r>
              <a:rPr lang="es-ES_tradnl" b="1" i="1" noProof="0" dirty="0"/>
              <a:t>Change </a:t>
            </a:r>
            <a:r>
              <a:rPr lang="es-ES_tradnl" b="1" i="1" noProof="0" dirty="0" err="1"/>
              <a:t>My</a:t>
            </a:r>
            <a:r>
              <a:rPr lang="es-ES_tradnl" b="1" i="1" noProof="0" dirty="0"/>
              <a:t> Home </a:t>
            </a:r>
            <a:r>
              <a:rPr lang="es-ES_tradnl" b="1" i="1" noProof="0" dirty="0" err="1"/>
              <a:t>Contact</a:t>
            </a:r>
            <a:r>
              <a:rPr lang="es-ES_tradnl" b="1" i="1" noProof="0" dirty="0"/>
              <a:t> </a:t>
            </a:r>
            <a:r>
              <a:rPr lang="es-ES_tradnl" b="1" i="1" noProof="0" dirty="0" err="1"/>
              <a:t>Information</a:t>
            </a:r>
            <a:r>
              <a:rPr lang="es-ES_tradnl" b="1" i="1" noProof="0" dirty="0"/>
              <a:t> </a:t>
            </a:r>
            <a:r>
              <a:rPr lang="es-ES_tradnl" noProof="0" dirty="0"/>
              <a:t>(Cambiar mi información personal de contacto). </a:t>
            </a:r>
          </a:p>
          <a:p>
            <a:pPr marL="0" indent="0">
              <a:buNone/>
            </a:pPr>
            <a:r>
              <a:rPr lang="es-ES_tradnl" noProof="0" dirty="0"/>
              <a:t>4. Toque el </a:t>
            </a:r>
            <a:r>
              <a:rPr lang="es-ES_tradnl" b="1" noProof="0" dirty="0"/>
              <a:t>ícono del lápiz </a:t>
            </a:r>
            <a:r>
              <a:rPr lang="es-ES_tradnl" noProof="0" dirty="0"/>
              <a:t>para editar su información personal. </a:t>
            </a:r>
          </a:p>
        </p:txBody>
      </p:sp>
      <p:pic>
        <p:nvPicPr>
          <p:cNvPr id="5" name="Picture 4" descr="A screenshot of a phone&#10;&#10;AI-generated content may be incorrect.">
            <a:extLst>
              <a:ext uri="{FF2B5EF4-FFF2-40B4-BE49-F238E27FC236}">
                <a16:creationId xmlns:a16="http://schemas.microsoft.com/office/drawing/2014/main" id="{F27C2BC2-ECF0-B03F-7CC4-A48EBC9280D4}"/>
              </a:ext>
            </a:extLst>
          </p:cNvPr>
          <p:cNvPicPr>
            <a:picLocks noChangeAspect="1"/>
          </p:cNvPicPr>
          <p:nvPr/>
        </p:nvPicPr>
        <p:blipFill>
          <a:blip r:embed="rId3">
            <a:extLst>
              <a:ext uri="{28A0092B-C50C-407E-A947-70E740481C1C}">
                <a14:useLocalDpi xmlns:a14="http://schemas.microsoft.com/office/drawing/2010/main" val="0"/>
              </a:ext>
            </a:extLst>
          </a:blip>
          <a:srcRect b="36557"/>
          <a:stretch/>
        </p:blipFill>
        <p:spPr>
          <a:xfrm>
            <a:off x="3136655" y="2915152"/>
            <a:ext cx="2887173" cy="3754561"/>
          </a:xfrm>
          <a:prstGeom prst="rect">
            <a:avLst/>
          </a:prstGeom>
          <a:ln>
            <a:solidFill>
              <a:schemeClr val="tx1"/>
            </a:solidFill>
          </a:ln>
        </p:spPr>
      </p:pic>
      <p:pic>
        <p:nvPicPr>
          <p:cNvPr id="9" name="Graphic 8" descr="Smart Phone with solid fill">
            <a:extLst>
              <a:ext uri="{FF2B5EF4-FFF2-40B4-BE49-F238E27FC236}">
                <a16:creationId xmlns:a16="http://schemas.microsoft.com/office/drawing/2014/main" id="{84DFBCA1-1903-492C-6441-A4C4F6067B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4" name="Slide Number Placeholder 3">
            <a:extLst>
              <a:ext uri="{FF2B5EF4-FFF2-40B4-BE49-F238E27FC236}">
                <a16:creationId xmlns:a16="http://schemas.microsoft.com/office/drawing/2014/main" id="{ABBB4448-8BE5-EC37-C759-8DCB052C6FF7}"/>
              </a:ext>
            </a:extLst>
          </p:cNvPr>
          <p:cNvSpPr>
            <a:spLocks noGrp="1"/>
          </p:cNvSpPr>
          <p:nvPr>
            <p:ph type="sldNum" sz="quarter" idx="12"/>
          </p:nvPr>
        </p:nvSpPr>
        <p:spPr/>
        <p:txBody>
          <a:bodyPr/>
          <a:lstStyle/>
          <a:p>
            <a:fld id="{5AE48DDE-99B8-4AE1-A822-D5D33CFFC483}" type="slidenum">
              <a:rPr lang="es-ES_tradnl" noProof="0" smtClean="0"/>
              <a:t>58</a:t>
            </a:fld>
            <a:endParaRPr lang="es-ES_tradnl" noProof="0" dirty="0"/>
          </a:p>
        </p:txBody>
      </p:sp>
      <p:sp>
        <p:nvSpPr>
          <p:cNvPr id="10" name="Arrow: Right 9">
            <a:extLst>
              <a:ext uri="{FF2B5EF4-FFF2-40B4-BE49-F238E27FC236}">
                <a16:creationId xmlns:a16="http://schemas.microsoft.com/office/drawing/2014/main" id="{06117690-2BDF-D9BA-6573-332E034BD594}"/>
              </a:ext>
            </a:extLst>
          </p:cNvPr>
          <p:cNvSpPr/>
          <p:nvPr/>
        </p:nvSpPr>
        <p:spPr>
          <a:xfrm>
            <a:off x="2141622" y="6185081"/>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pic>
        <p:nvPicPr>
          <p:cNvPr id="14" name="Picture 13">
            <a:extLst>
              <a:ext uri="{FF2B5EF4-FFF2-40B4-BE49-F238E27FC236}">
                <a16:creationId xmlns:a16="http://schemas.microsoft.com/office/drawing/2014/main" id="{2CA78543-4C64-9B32-C2A5-5BFF68DAF08F}"/>
              </a:ext>
            </a:extLst>
          </p:cNvPr>
          <p:cNvPicPr>
            <a:picLocks noChangeAspect="1"/>
          </p:cNvPicPr>
          <p:nvPr/>
        </p:nvPicPr>
        <p:blipFill>
          <a:blip r:embed="rId6"/>
          <a:stretch>
            <a:fillRect/>
          </a:stretch>
        </p:blipFill>
        <p:spPr>
          <a:xfrm>
            <a:off x="7295003" y="2915152"/>
            <a:ext cx="3363472" cy="3045190"/>
          </a:xfrm>
          <a:prstGeom prst="rect">
            <a:avLst/>
          </a:prstGeom>
          <a:ln>
            <a:solidFill>
              <a:schemeClr val="tx1"/>
            </a:solidFill>
          </a:ln>
        </p:spPr>
      </p:pic>
      <p:sp>
        <p:nvSpPr>
          <p:cNvPr id="15" name="Oval 14">
            <a:extLst>
              <a:ext uri="{FF2B5EF4-FFF2-40B4-BE49-F238E27FC236}">
                <a16:creationId xmlns:a16="http://schemas.microsoft.com/office/drawing/2014/main" id="{5100CFA3-0B44-E5BC-D20E-95976407C672}"/>
              </a:ext>
            </a:extLst>
          </p:cNvPr>
          <p:cNvSpPr/>
          <p:nvPr/>
        </p:nvSpPr>
        <p:spPr>
          <a:xfrm>
            <a:off x="7308322" y="3622563"/>
            <a:ext cx="353367" cy="334251"/>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Tree>
    <p:extLst>
      <p:ext uri="{BB962C8B-B14F-4D97-AF65-F5344CB8AC3E}">
        <p14:creationId xmlns:p14="http://schemas.microsoft.com/office/powerpoint/2010/main" val="37951882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67D30-698C-C920-31CB-5456725686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AD2A9-925B-1CC0-636F-F1BFC9E46F72}"/>
              </a:ext>
            </a:extLst>
          </p:cNvPr>
          <p:cNvSpPr>
            <a:spLocks noGrp="1"/>
          </p:cNvSpPr>
          <p:nvPr>
            <p:ph type="title"/>
          </p:nvPr>
        </p:nvSpPr>
        <p:spPr/>
        <p:txBody>
          <a:bodyPr>
            <a:noAutofit/>
          </a:bodyPr>
          <a:lstStyle/>
          <a:p>
            <a:r>
              <a:rPr lang="es-ES_tradnl" sz="3800" noProof="0" dirty="0">
                <a:latin typeface="Red Hat Display"/>
              </a:rPr>
              <a:t>Actualizar su información personal</a:t>
            </a:r>
            <a:r>
              <a:rPr lang="es-ES_tradnl" sz="3800" noProof="0" dirty="0"/>
              <a:t> (aplicación móvil)</a:t>
            </a:r>
          </a:p>
        </p:txBody>
      </p:sp>
      <p:sp>
        <p:nvSpPr>
          <p:cNvPr id="3" name="Content Placeholder 2">
            <a:extLst>
              <a:ext uri="{FF2B5EF4-FFF2-40B4-BE49-F238E27FC236}">
                <a16:creationId xmlns:a16="http://schemas.microsoft.com/office/drawing/2014/main" id="{095B1A9C-81DB-804C-867F-68ACCB4E28FE}"/>
              </a:ext>
            </a:extLst>
          </p:cNvPr>
          <p:cNvSpPr>
            <a:spLocks noGrp="1"/>
          </p:cNvSpPr>
          <p:nvPr>
            <p:ph idx="1"/>
          </p:nvPr>
        </p:nvSpPr>
        <p:spPr>
          <a:xfrm>
            <a:off x="2216130" y="2003094"/>
            <a:ext cx="9016117" cy="3584838"/>
          </a:xfrm>
        </p:spPr>
        <p:txBody>
          <a:bodyPr/>
          <a:lstStyle/>
          <a:p>
            <a:pPr marL="0" indent="0">
              <a:buNone/>
            </a:pPr>
            <a:r>
              <a:rPr lang="es-ES_tradnl" noProof="0" dirty="0"/>
              <a:t>5. Una vez que haya hecho los cambios, haga clic en </a:t>
            </a:r>
            <a:r>
              <a:rPr lang="es-ES_tradnl" b="1" i="1" noProof="0" dirty="0" err="1"/>
              <a:t>Submit</a:t>
            </a:r>
            <a:r>
              <a:rPr lang="es-ES_tradnl" b="1" noProof="0" dirty="0"/>
              <a:t> </a:t>
            </a:r>
            <a:r>
              <a:rPr lang="es-ES_tradnl" noProof="0" dirty="0"/>
              <a:t>(Enviar).</a:t>
            </a:r>
          </a:p>
        </p:txBody>
      </p:sp>
      <p:pic>
        <p:nvPicPr>
          <p:cNvPr id="7" name="Picture 6" descr="A screenshot of a chat&#10;&#10;AI-generated content may be incorrect.">
            <a:extLst>
              <a:ext uri="{FF2B5EF4-FFF2-40B4-BE49-F238E27FC236}">
                <a16:creationId xmlns:a16="http://schemas.microsoft.com/office/drawing/2014/main" id="{06DCAF7F-298B-AEE5-D268-026E96CEB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2189" y="3249636"/>
            <a:ext cx="4987332" cy="1091754"/>
          </a:xfrm>
          <a:prstGeom prst="rect">
            <a:avLst/>
          </a:prstGeom>
          <a:ln>
            <a:solidFill>
              <a:schemeClr val="tx1"/>
            </a:solidFill>
          </a:ln>
        </p:spPr>
      </p:pic>
      <p:sp>
        <p:nvSpPr>
          <p:cNvPr id="8" name="Rectangle: Rounded Corners 7">
            <a:extLst>
              <a:ext uri="{FF2B5EF4-FFF2-40B4-BE49-F238E27FC236}">
                <a16:creationId xmlns:a16="http://schemas.microsoft.com/office/drawing/2014/main" id="{821B1FD5-284B-02D6-D9F9-BF94C884B79D}"/>
              </a:ext>
            </a:extLst>
          </p:cNvPr>
          <p:cNvSpPr/>
          <p:nvPr/>
        </p:nvSpPr>
        <p:spPr>
          <a:xfrm>
            <a:off x="6468180" y="3414580"/>
            <a:ext cx="1691050" cy="539313"/>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s-ES_tradnl" noProof="0" dirty="0"/>
          </a:p>
        </p:txBody>
      </p:sp>
      <p:pic>
        <p:nvPicPr>
          <p:cNvPr id="9" name="Graphic 8" descr="Smart Phone with solid fill">
            <a:extLst>
              <a:ext uri="{FF2B5EF4-FFF2-40B4-BE49-F238E27FC236}">
                <a16:creationId xmlns:a16="http://schemas.microsoft.com/office/drawing/2014/main" id="{2F9C7330-CABC-39C2-0691-04C4376CBA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4" name="Slide Number Placeholder 3">
            <a:extLst>
              <a:ext uri="{FF2B5EF4-FFF2-40B4-BE49-F238E27FC236}">
                <a16:creationId xmlns:a16="http://schemas.microsoft.com/office/drawing/2014/main" id="{A60F5479-63DB-8E2C-8020-3F2FA97AF721}"/>
              </a:ext>
            </a:extLst>
          </p:cNvPr>
          <p:cNvSpPr>
            <a:spLocks noGrp="1"/>
          </p:cNvSpPr>
          <p:nvPr>
            <p:ph type="sldNum" sz="quarter" idx="12"/>
          </p:nvPr>
        </p:nvSpPr>
        <p:spPr/>
        <p:txBody>
          <a:bodyPr/>
          <a:lstStyle/>
          <a:p>
            <a:fld id="{5AE48DDE-99B8-4AE1-A822-D5D33CFFC483}" type="slidenum">
              <a:rPr lang="es-ES_tradnl" noProof="0" smtClean="0"/>
              <a:t>59</a:t>
            </a:fld>
            <a:endParaRPr lang="es-ES_tradnl" noProof="0" dirty="0"/>
          </a:p>
        </p:txBody>
      </p:sp>
    </p:spTree>
    <p:extLst>
      <p:ext uri="{BB962C8B-B14F-4D97-AF65-F5344CB8AC3E}">
        <p14:creationId xmlns:p14="http://schemas.microsoft.com/office/powerpoint/2010/main" val="2532564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FB9E3-91AC-28EB-F45E-48C5C705FCD8}"/>
              </a:ext>
            </a:extLst>
          </p:cNvPr>
          <p:cNvSpPr>
            <a:spLocks noGrp="1"/>
          </p:cNvSpPr>
          <p:nvPr>
            <p:ph type="title"/>
          </p:nvPr>
        </p:nvSpPr>
        <p:spPr>
          <a:xfrm>
            <a:off x="1231900" y="129691"/>
            <a:ext cx="8944555" cy="1063574"/>
          </a:xfrm>
        </p:spPr>
        <p:txBody>
          <a:bodyPr/>
          <a:lstStyle/>
          <a:p>
            <a:r>
              <a:rPr lang="es-ES_tradnl" b="1" noProof="0" dirty="0"/>
              <a:t>Acuerdos para el día de hoy</a:t>
            </a:r>
          </a:p>
        </p:txBody>
      </p:sp>
      <p:sp>
        <p:nvSpPr>
          <p:cNvPr id="3" name="Text Placeholder 2">
            <a:extLst>
              <a:ext uri="{FF2B5EF4-FFF2-40B4-BE49-F238E27FC236}">
                <a16:creationId xmlns:a16="http://schemas.microsoft.com/office/drawing/2014/main" id="{2270012A-C6E9-7934-9C19-5FB5A59E39E4}"/>
              </a:ext>
            </a:extLst>
          </p:cNvPr>
          <p:cNvSpPr>
            <a:spLocks noGrp="1"/>
          </p:cNvSpPr>
          <p:nvPr>
            <p:ph idx="1"/>
          </p:nvPr>
        </p:nvSpPr>
        <p:spPr>
          <a:xfrm>
            <a:off x="2540171" y="2691301"/>
            <a:ext cx="8965986" cy="776393"/>
          </a:xfrm>
        </p:spPr>
        <p:txBody>
          <a:bodyPr>
            <a:normAutofit fontScale="92500"/>
          </a:bodyPr>
          <a:lstStyle/>
          <a:p>
            <a:pPr marL="0" indent="0">
              <a:buNone/>
            </a:pPr>
            <a:r>
              <a:rPr lang="es-ES_tradnl" b="1" noProof="0" dirty="0"/>
              <a:t>Levante la mano </a:t>
            </a:r>
            <a:r>
              <a:rPr lang="es-ES_tradnl" noProof="0" dirty="0"/>
              <a:t>si tiene </a:t>
            </a:r>
            <a:r>
              <a:rPr lang="es-ES_tradnl" b="1" noProof="0" dirty="0"/>
              <a:t>preguntas</a:t>
            </a:r>
            <a:r>
              <a:rPr lang="es-ES_tradnl" noProof="0" dirty="0"/>
              <a:t> o necesita ayuda.</a:t>
            </a:r>
          </a:p>
        </p:txBody>
      </p:sp>
      <p:pic>
        <p:nvPicPr>
          <p:cNvPr id="5" name="Graphic 4" descr="Questions with solid fill">
            <a:extLst>
              <a:ext uri="{FF2B5EF4-FFF2-40B4-BE49-F238E27FC236}">
                <a16:creationId xmlns:a16="http://schemas.microsoft.com/office/drawing/2014/main" id="{DADE67C9-F437-C43B-590E-513BD56658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9106" y="5131453"/>
            <a:ext cx="914400" cy="914400"/>
          </a:xfrm>
          <a:prstGeom prst="rect">
            <a:avLst/>
          </a:prstGeom>
        </p:spPr>
      </p:pic>
      <p:pic>
        <p:nvPicPr>
          <p:cNvPr id="7" name="Graphic 6" descr="Thought with solid fill">
            <a:extLst>
              <a:ext uri="{FF2B5EF4-FFF2-40B4-BE49-F238E27FC236}">
                <a16:creationId xmlns:a16="http://schemas.microsoft.com/office/drawing/2014/main" id="{124B78C7-4517-A612-0B77-1902610662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7300" y="1365484"/>
            <a:ext cx="914400" cy="914400"/>
          </a:xfrm>
          <a:prstGeom prst="rect">
            <a:avLst/>
          </a:prstGeom>
        </p:spPr>
      </p:pic>
      <p:sp>
        <p:nvSpPr>
          <p:cNvPr id="6" name="Text Placeholder 2">
            <a:extLst>
              <a:ext uri="{FF2B5EF4-FFF2-40B4-BE49-F238E27FC236}">
                <a16:creationId xmlns:a16="http://schemas.microsoft.com/office/drawing/2014/main" id="{7E9A54F3-35AC-59F7-793F-51130769AAD1}"/>
              </a:ext>
            </a:extLst>
          </p:cNvPr>
          <p:cNvSpPr txBox="1">
            <a:spLocks/>
          </p:cNvSpPr>
          <p:nvPr/>
        </p:nvSpPr>
        <p:spPr>
          <a:xfrm>
            <a:off x="2540171" y="3927321"/>
            <a:ext cx="8767761" cy="776394"/>
          </a:xfrm>
          <a:prstGeom prst="rect">
            <a:avLst/>
          </a:prstGeom>
        </p:spPr>
        <p:txBody>
          <a:bodyPr vert="horz" lIns="91440" tIns="45720" rIns="91440" bIns="45720" rtlCol="0" anchor="t">
            <a:normAutofit/>
          </a:bodyPr>
          <a:lstStyle>
            <a:lvl1pPr marL="457200" indent="-4572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b="1" noProof="0" dirty="0">
                <a:latin typeface="Red Hat Text"/>
              </a:rPr>
              <a:t>Siga</a:t>
            </a:r>
            <a:r>
              <a:rPr lang="es-ES_tradnl" noProof="0" dirty="0">
                <a:latin typeface="Red Hat Text"/>
              </a:rPr>
              <a:t> al/a la presentador(a). No se adelante. </a:t>
            </a:r>
          </a:p>
          <a:p>
            <a:endParaRPr lang="es-ES_tradnl" noProof="0" dirty="0"/>
          </a:p>
        </p:txBody>
      </p:sp>
      <p:pic>
        <p:nvPicPr>
          <p:cNvPr id="12" name="Graphic 11" descr="Shuffle with solid fill">
            <a:extLst>
              <a:ext uri="{FF2B5EF4-FFF2-40B4-BE49-F238E27FC236}">
                <a16:creationId xmlns:a16="http://schemas.microsoft.com/office/drawing/2014/main" id="{42DDAC1B-CA48-CFF0-8293-504774F169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02951" y="3741104"/>
            <a:ext cx="914400" cy="914400"/>
          </a:xfrm>
          <a:prstGeom prst="rect">
            <a:avLst/>
          </a:prstGeom>
        </p:spPr>
      </p:pic>
      <p:sp>
        <p:nvSpPr>
          <p:cNvPr id="10" name="Text Placeholder 2">
            <a:extLst>
              <a:ext uri="{FF2B5EF4-FFF2-40B4-BE49-F238E27FC236}">
                <a16:creationId xmlns:a16="http://schemas.microsoft.com/office/drawing/2014/main" id="{8D4C6954-8E51-4FFA-56D4-9151B0A0C1F3}"/>
              </a:ext>
            </a:extLst>
          </p:cNvPr>
          <p:cNvSpPr txBox="1">
            <a:spLocks/>
          </p:cNvSpPr>
          <p:nvPr/>
        </p:nvSpPr>
        <p:spPr>
          <a:xfrm>
            <a:off x="2540171" y="5294622"/>
            <a:ext cx="9370751" cy="927950"/>
          </a:xfrm>
          <a:prstGeom prst="rect">
            <a:avLst/>
          </a:prstGeom>
        </p:spPr>
        <p:txBody>
          <a:bodyPr vert="horz" lIns="91440" tIns="45720" rIns="91440" bIns="45720" rtlCol="0" anchor="t">
            <a:normAutofit/>
          </a:bodyPr>
          <a:lstStyle>
            <a:lvl1pPr marL="457200" indent="-4572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b="1" noProof="0" dirty="0">
                <a:latin typeface="Red Hat Text"/>
              </a:rPr>
              <a:t>Pida permiso </a:t>
            </a:r>
            <a:r>
              <a:rPr lang="es-ES_tradnl" noProof="0" dirty="0">
                <a:latin typeface="Red Hat Text"/>
              </a:rPr>
              <a:t>antes de mirar la pantalla de alguien.</a:t>
            </a:r>
            <a:endParaRPr lang="es-ES_tradnl" noProof="0" dirty="0"/>
          </a:p>
        </p:txBody>
      </p:sp>
      <p:pic>
        <p:nvPicPr>
          <p:cNvPr id="8" name="Graphic 7" descr="Badge Question Mark with solid fill">
            <a:extLst>
              <a:ext uri="{FF2B5EF4-FFF2-40B4-BE49-F238E27FC236}">
                <a16:creationId xmlns:a16="http://schemas.microsoft.com/office/drawing/2014/main" id="{382446D1-53BE-30E4-AD5D-FA5B00660F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00321" y="2553294"/>
            <a:ext cx="914400" cy="914400"/>
          </a:xfrm>
          <a:prstGeom prst="rect">
            <a:avLst/>
          </a:prstGeom>
        </p:spPr>
      </p:pic>
      <p:sp>
        <p:nvSpPr>
          <p:cNvPr id="9" name="Text Placeholder 2">
            <a:extLst>
              <a:ext uri="{FF2B5EF4-FFF2-40B4-BE49-F238E27FC236}">
                <a16:creationId xmlns:a16="http://schemas.microsoft.com/office/drawing/2014/main" id="{E2F2F9EE-E72B-E90D-2543-C8C26DAF1A95}"/>
              </a:ext>
            </a:extLst>
          </p:cNvPr>
          <p:cNvSpPr txBox="1">
            <a:spLocks/>
          </p:cNvSpPr>
          <p:nvPr/>
        </p:nvSpPr>
        <p:spPr>
          <a:xfrm>
            <a:off x="2540171" y="1563378"/>
            <a:ext cx="8691562" cy="668296"/>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b="1" noProof="0" dirty="0"/>
              <a:t>Escuche</a:t>
            </a:r>
            <a:r>
              <a:rPr lang="es-EC" noProof="0" dirty="0"/>
              <a:t> y </a:t>
            </a:r>
            <a:r>
              <a:rPr lang="es-EC" b="1" noProof="0" dirty="0"/>
              <a:t>practique</a:t>
            </a:r>
            <a:r>
              <a:rPr lang="es-EC" noProof="0" dirty="0"/>
              <a:t> tareas nuevas. </a:t>
            </a:r>
          </a:p>
        </p:txBody>
      </p:sp>
    </p:spTree>
    <p:extLst>
      <p:ext uri="{BB962C8B-B14F-4D97-AF65-F5344CB8AC3E}">
        <p14:creationId xmlns:p14="http://schemas.microsoft.com/office/powerpoint/2010/main" val="10485043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0C2C6-0766-A55D-F22A-FDA64EF7F4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739BD9-FCA9-B9A2-7258-72863CABADDE}"/>
              </a:ext>
            </a:extLst>
          </p:cNvPr>
          <p:cNvSpPr>
            <a:spLocks noGrp="1"/>
          </p:cNvSpPr>
          <p:nvPr>
            <p:ph type="title"/>
          </p:nvPr>
        </p:nvSpPr>
        <p:spPr>
          <a:xfrm>
            <a:off x="914401" y="341710"/>
            <a:ext cx="10672638" cy="1063574"/>
          </a:xfrm>
        </p:spPr>
        <p:txBody>
          <a:bodyPr>
            <a:noAutofit/>
          </a:bodyPr>
          <a:lstStyle/>
          <a:p>
            <a:r>
              <a:rPr lang="es-ES_tradnl" sz="4000" noProof="0" dirty="0"/>
              <a:t>Práctica: </a:t>
            </a:r>
            <a:r>
              <a:rPr lang="es-ES_tradnl" sz="4000" dirty="0"/>
              <a:t>e</a:t>
            </a:r>
            <a:r>
              <a:rPr lang="es-ES_tradnl" sz="4000" noProof="0" dirty="0" err="1"/>
              <a:t>xplorar</a:t>
            </a:r>
            <a:r>
              <a:rPr lang="es-ES_tradnl" sz="4000" noProof="0" dirty="0"/>
              <a:t> la página principal de Workday y revisar </a:t>
            </a:r>
            <a:r>
              <a:rPr lang="es-ES_tradnl" sz="4000" dirty="0"/>
              <a:t>su</a:t>
            </a:r>
            <a:r>
              <a:rPr lang="es-ES_tradnl" sz="4000" noProof="0" dirty="0"/>
              <a:t> información personal</a:t>
            </a:r>
          </a:p>
        </p:txBody>
      </p:sp>
      <p:sp>
        <p:nvSpPr>
          <p:cNvPr id="3" name="Content Placeholder 2">
            <a:extLst>
              <a:ext uri="{FF2B5EF4-FFF2-40B4-BE49-F238E27FC236}">
                <a16:creationId xmlns:a16="http://schemas.microsoft.com/office/drawing/2014/main" id="{0A65100A-AB0E-9C62-7EEE-03128A7D4E1A}"/>
              </a:ext>
            </a:extLst>
          </p:cNvPr>
          <p:cNvSpPr>
            <a:spLocks noGrp="1"/>
          </p:cNvSpPr>
          <p:nvPr>
            <p:ph idx="1"/>
          </p:nvPr>
        </p:nvSpPr>
        <p:spPr>
          <a:xfrm>
            <a:off x="1197026" y="771525"/>
            <a:ext cx="10109199" cy="5819775"/>
          </a:xfrm>
        </p:spPr>
        <p:txBody>
          <a:bodyPr>
            <a:noAutofit/>
          </a:bodyPr>
          <a:lstStyle/>
          <a:p>
            <a:pPr marL="514350" indent="-514350">
              <a:buAutoNum type="arabicPeriod"/>
            </a:pPr>
            <a:endParaRPr lang="es-ES_tradnl" noProof="0" dirty="0"/>
          </a:p>
          <a:p>
            <a:pPr marL="514350" indent="-514350">
              <a:buAutoNum type="arabicPeriod"/>
            </a:pPr>
            <a:endParaRPr lang="es-ES_tradnl" noProof="0" dirty="0"/>
          </a:p>
          <a:p>
            <a:pPr marL="514350" indent="-514350">
              <a:buAutoNum type="arabicPeriod"/>
            </a:pPr>
            <a:r>
              <a:rPr lang="es-ES_tradnl" noProof="0" dirty="0"/>
              <a:t>Haga clic en diferentes lugares de la página principal de Workday para explorar y practicar</a:t>
            </a:r>
          </a:p>
          <a:p>
            <a:pPr lvl="1"/>
            <a:r>
              <a:rPr lang="es-ES_tradnl" noProof="0" dirty="0"/>
              <a:t>¿Tiene alguna </a:t>
            </a:r>
            <a:r>
              <a:rPr lang="es-ES_tradnl" b="1" noProof="0" dirty="0"/>
              <a:t>tarea</a:t>
            </a:r>
            <a:r>
              <a:rPr lang="es-ES_tradnl" dirty="0"/>
              <a:t> (</a:t>
            </a:r>
            <a:r>
              <a:rPr lang="es-ES_tradnl" i="1" noProof="0" dirty="0" err="1"/>
              <a:t>task</a:t>
            </a:r>
            <a:r>
              <a:rPr lang="es-ES_tradnl" dirty="0"/>
              <a:t>)</a:t>
            </a:r>
            <a:r>
              <a:rPr lang="es-ES_tradnl" noProof="0" dirty="0"/>
              <a:t>?</a:t>
            </a:r>
          </a:p>
          <a:p>
            <a:pPr lvl="1"/>
            <a:r>
              <a:rPr lang="es-ES_tradnl" noProof="0" dirty="0"/>
              <a:t>¿ Tiene </a:t>
            </a:r>
            <a:r>
              <a:rPr lang="es-ES_tradnl" b="1" noProof="0" dirty="0"/>
              <a:t>notificaciones</a:t>
            </a:r>
            <a:r>
              <a:rPr lang="es-ES_tradnl" noProof="0" dirty="0"/>
              <a:t> (</a:t>
            </a:r>
            <a:r>
              <a:rPr lang="es-ES_tradnl" i="1" noProof="0" dirty="0" err="1"/>
              <a:t>notifications</a:t>
            </a:r>
            <a:r>
              <a:rPr lang="es-ES_tradnl" noProof="0" dirty="0"/>
              <a:t>)?</a:t>
            </a:r>
          </a:p>
          <a:p>
            <a:pPr lvl="1"/>
            <a:r>
              <a:rPr lang="es-ES_tradnl" noProof="0" dirty="0"/>
              <a:t>¿Cuáles son sus </a:t>
            </a:r>
            <a:r>
              <a:rPr lang="es-ES_tradnl" b="1" noProof="0" dirty="0"/>
              <a:t>aplicaciones</a:t>
            </a:r>
            <a:r>
              <a:rPr lang="es-ES_tradnl" dirty="0"/>
              <a:t> (</a:t>
            </a:r>
            <a:r>
              <a:rPr lang="es-ES_tradnl" i="1" noProof="0" dirty="0"/>
              <a:t>apps</a:t>
            </a:r>
            <a:r>
              <a:rPr lang="es-ES_tradnl" dirty="0"/>
              <a:t>)</a:t>
            </a:r>
            <a:r>
              <a:rPr lang="es-ES_tradnl" noProof="0" dirty="0"/>
              <a:t> principales?</a:t>
            </a:r>
          </a:p>
          <a:p>
            <a:pPr marL="514350" indent="-514350">
              <a:buFont typeface="+mj-lt"/>
              <a:buAutoNum type="arabicPeriod"/>
            </a:pPr>
            <a:r>
              <a:rPr lang="en-US" dirty="0"/>
              <a:t>Revise </a:t>
            </a:r>
            <a:r>
              <a:rPr lang="en-US" dirty="0" err="1"/>
              <a:t>su</a:t>
            </a:r>
            <a:r>
              <a:rPr lang="en-US" dirty="0"/>
              <a:t> </a:t>
            </a:r>
            <a:r>
              <a:rPr lang="en-US" dirty="0" err="1"/>
              <a:t>información</a:t>
            </a:r>
            <a:r>
              <a:rPr lang="en-US" dirty="0"/>
              <a:t> personal</a:t>
            </a:r>
          </a:p>
          <a:p>
            <a:pPr marL="681038">
              <a:tabLst>
                <a:tab pos="865188" algn="l"/>
              </a:tabLst>
            </a:pPr>
            <a:r>
              <a:rPr lang="es-ES_tradnl" sz="2400" noProof="0" dirty="0"/>
              <a:t>Vaya a su </a:t>
            </a:r>
            <a:r>
              <a:rPr lang="es-ES_tradnl" sz="2400" b="1" dirty="0"/>
              <a:t>p</a:t>
            </a:r>
            <a:r>
              <a:rPr lang="es-ES_tradnl" sz="2400" b="1" noProof="0" dirty="0" err="1"/>
              <a:t>erfil</a:t>
            </a:r>
            <a:r>
              <a:rPr lang="es-ES_tradnl" sz="2400" b="1" noProof="0" dirty="0"/>
              <a:t> </a:t>
            </a:r>
            <a:r>
              <a:rPr lang="es-ES_tradnl" sz="2400" noProof="0" dirty="0"/>
              <a:t>(</a:t>
            </a:r>
            <a:r>
              <a:rPr lang="es-ES_tradnl" sz="2400" i="1" noProof="0" dirty="0" err="1"/>
              <a:t>Profile</a:t>
            </a:r>
            <a:r>
              <a:rPr lang="es-ES_tradnl" sz="2400" noProof="0" dirty="0"/>
              <a:t>) y haga clic en </a:t>
            </a:r>
            <a:r>
              <a:rPr lang="es-ES_tradnl" sz="2400" b="1" i="1" noProof="0" dirty="0" err="1"/>
              <a:t>Contact</a:t>
            </a:r>
            <a:r>
              <a:rPr lang="es-ES_tradnl" sz="2400" noProof="0" dirty="0"/>
              <a:t> (Contacto) para asegurarse de que la información en </a:t>
            </a:r>
            <a:r>
              <a:rPr lang="es-ES_tradnl" sz="2400" b="1" i="1" noProof="0" dirty="0"/>
              <a:t>Home </a:t>
            </a:r>
            <a:r>
              <a:rPr lang="es-ES_tradnl" sz="2400" b="1" i="1" noProof="0" dirty="0" err="1"/>
              <a:t>Contact</a:t>
            </a:r>
            <a:r>
              <a:rPr lang="es-ES_tradnl" sz="2400" b="1" i="1" noProof="0" dirty="0"/>
              <a:t> </a:t>
            </a:r>
            <a:r>
              <a:rPr lang="es-ES_tradnl" sz="2400" b="1" i="1" noProof="0" dirty="0" err="1"/>
              <a:t>Information</a:t>
            </a:r>
            <a:r>
              <a:rPr lang="es-ES_tradnl" sz="2400" i="1" noProof="0" dirty="0"/>
              <a:t> </a:t>
            </a:r>
            <a:r>
              <a:rPr lang="es-ES_tradnl" sz="2400" noProof="0" dirty="0"/>
              <a:t>(Información personal de contacto) esté correcta:</a:t>
            </a:r>
          </a:p>
          <a:p>
            <a:pPr marL="963613" lvl="1"/>
            <a:r>
              <a:rPr lang="es-ES_tradnl" dirty="0"/>
              <a:t>d</a:t>
            </a:r>
            <a:r>
              <a:rPr lang="es-ES_tradnl" noProof="0" dirty="0" err="1"/>
              <a:t>irección</a:t>
            </a:r>
            <a:r>
              <a:rPr lang="es-ES_tradnl" noProof="0" dirty="0"/>
              <a:t> de residencia, teléfono, correo electrónico</a:t>
            </a:r>
          </a:p>
          <a:p>
            <a:pPr marL="963613" lvl="1"/>
            <a:r>
              <a:rPr lang="es-ES_tradnl" dirty="0"/>
              <a:t>c</a:t>
            </a:r>
            <a:r>
              <a:rPr lang="es-ES_tradnl" noProof="0" dirty="0" err="1"/>
              <a:t>ontactos</a:t>
            </a:r>
            <a:r>
              <a:rPr lang="es-ES_tradnl" noProof="0" dirty="0"/>
              <a:t> de emergencia</a:t>
            </a:r>
          </a:p>
        </p:txBody>
      </p:sp>
      <p:sp>
        <p:nvSpPr>
          <p:cNvPr id="4" name="Slide Number Placeholder 3">
            <a:extLst>
              <a:ext uri="{FF2B5EF4-FFF2-40B4-BE49-F238E27FC236}">
                <a16:creationId xmlns:a16="http://schemas.microsoft.com/office/drawing/2014/main" id="{9F974600-F439-C756-290E-08671409A9A3}"/>
              </a:ext>
            </a:extLst>
          </p:cNvPr>
          <p:cNvSpPr>
            <a:spLocks noGrp="1"/>
          </p:cNvSpPr>
          <p:nvPr>
            <p:ph type="sldNum" sz="quarter" idx="12"/>
          </p:nvPr>
        </p:nvSpPr>
        <p:spPr/>
        <p:txBody>
          <a:bodyPr/>
          <a:lstStyle/>
          <a:p>
            <a:fld id="{5AE48DDE-99B8-4AE1-A822-D5D33CFFC483}" type="slidenum">
              <a:rPr lang="es-ES_tradnl" noProof="0" smtClean="0"/>
              <a:t>60</a:t>
            </a:fld>
            <a:endParaRPr lang="es-ES_tradnl" noProof="0" dirty="0"/>
          </a:p>
        </p:txBody>
      </p:sp>
    </p:spTree>
    <p:extLst>
      <p:ext uri="{BB962C8B-B14F-4D97-AF65-F5344CB8AC3E}">
        <p14:creationId xmlns:p14="http://schemas.microsoft.com/office/powerpoint/2010/main" val="11429832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8492B-3F9E-AA30-419A-AECEDA585E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6DA5C6-9DB5-1E36-C827-B22AEA873E28}"/>
              </a:ext>
            </a:extLst>
          </p:cNvPr>
          <p:cNvSpPr>
            <a:spLocks noGrp="1"/>
          </p:cNvSpPr>
          <p:nvPr>
            <p:ph type="title"/>
          </p:nvPr>
        </p:nvSpPr>
        <p:spPr>
          <a:xfrm>
            <a:off x="5355901" y="1155700"/>
            <a:ext cx="6365020" cy="1600200"/>
          </a:xfrm>
        </p:spPr>
        <p:txBody>
          <a:bodyPr>
            <a:normAutofit/>
          </a:bodyPr>
          <a:lstStyle/>
          <a:p>
            <a:r>
              <a:rPr lang="es-ES_tradnl" sz="5400" noProof="0" dirty="0">
                <a:latin typeface="Red Hat Display"/>
              </a:rPr>
              <a:t>Recursos y próximos pasos</a:t>
            </a:r>
            <a:endParaRPr lang="es-ES_tradnl" sz="5400" noProof="0" dirty="0"/>
          </a:p>
        </p:txBody>
      </p:sp>
      <p:sp>
        <p:nvSpPr>
          <p:cNvPr id="7" name="Slide Number Placeholder 6">
            <a:extLst>
              <a:ext uri="{FF2B5EF4-FFF2-40B4-BE49-F238E27FC236}">
                <a16:creationId xmlns:a16="http://schemas.microsoft.com/office/drawing/2014/main" id="{6D8F93CC-E833-D5AA-DE53-6E9000185558}"/>
              </a:ext>
            </a:extLst>
          </p:cNvPr>
          <p:cNvSpPr>
            <a:spLocks noGrp="1"/>
          </p:cNvSpPr>
          <p:nvPr>
            <p:ph type="sldNum" sz="quarter" idx="12"/>
          </p:nvPr>
        </p:nvSpPr>
        <p:spPr/>
        <p:txBody>
          <a:bodyPr/>
          <a:lstStyle/>
          <a:p>
            <a:fld id="{5AE48DDE-99B8-4AE1-A822-D5D33CFFC483}" type="slidenum">
              <a:rPr lang="es-ES_tradnl" noProof="0" smtClean="0"/>
              <a:t>61</a:t>
            </a:fld>
            <a:endParaRPr lang="es-ES_tradnl" noProof="0" dirty="0"/>
          </a:p>
        </p:txBody>
      </p:sp>
    </p:spTree>
    <p:extLst>
      <p:ext uri="{BB962C8B-B14F-4D97-AF65-F5344CB8AC3E}">
        <p14:creationId xmlns:p14="http://schemas.microsoft.com/office/powerpoint/2010/main" val="34405923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E67DAE-F1C3-F8B6-0B41-BD81554EBE2F}"/>
              </a:ext>
            </a:extLst>
          </p:cNvPr>
          <p:cNvSpPr>
            <a:spLocks noGrp="1"/>
          </p:cNvSpPr>
          <p:nvPr>
            <p:ph type="title"/>
          </p:nvPr>
        </p:nvSpPr>
        <p:spPr>
          <a:xfrm>
            <a:off x="712083" y="210477"/>
            <a:ext cx="8944555" cy="1063574"/>
          </a:xfrm>
        </p:spPr>
        <p:txBody>
          <a:bodyPr/>
          <a:lstStyle/>
          <a:p>
            <a:r>
              <a:rPr lang="es-ES_tradnl" b="1" noProof="0" dirty="0"/>
              <a:t>Cerrar sesión</a:t>
            </a:r>
          </a:p>
        </p:txBody>
      </p:sp>
      <p:sp>
        <p:nvSpPr>
          <p:cNvPr id="7" name="Content Placeholder 6">
            <a:extLst>
              <a:ext uri="{FF2B5EF4-FFF2-40B4-BE49-F238E27FC236}">
                <a16:creationId xmlns:a16="http://schemas.microsoft.com/office/drawing/2014/main" id="{B375C5D7-21E2-AF4B-1F3C-BE57FCAEF557}"/>
              </a:ext>
            </a:extLst>
          </p:cNvPr>
          <p:cNvSpPr>
            <a:spLocks noGrp="1"/>
          </p:cNvSpPr>
          <p:nvPr>
            <p:ph idx="1"/>
          </p:nvPr>
        </p:nvSpPr>
        <p:spPr>
          <a:xfrm>
            <a:off x="2210092" y="1133856"/>
            <a:ext cx="9016117" cy="3655781"/>
          </a:xfrm>
        </p:spPr>
        <p:txBody>
          <a:bodyPr vert="horz" lIns="91440" tIns="45720" rIns="91440" bIns="45720" rtlCol="0" anchor="t">
            <a:normAutofit/>
          </a:bodyPr>
          <a:lstStyle/>
          <a:p>
            <a:pPr marL="0" indent="0">
              <a:buNone/>
            </a:pPr>
            <a:r>
              <a:rPr lang="es-ES_tradnl" noProof="0" dirty="0"/>
              <a:t>Antes de irse, </a:t>
            </a:r>
            <a:r>
              <a:rPr lang="es-ES_tradnl" b="1" noProof="0" dirty="0"/>
              <a:t>reinicie su computadora</a:t>
            </a:r>
            <a:r>
              <a:rPr lang="es-ES_tradnl" noProof="0" dirty="0"/>
              <a:t>.</a:t>
            </a:r>
          </a:p>
          <a:p>
            <a:pPr marL="514350" indent="-514350">
              <a:buAutoNum type="arabicPeriod"/>
            </a:pPr>
            <a:r>
              <a:rPr lang="es-ES_tradnl" noProof="0" dirty="0"/>
              <a:t>Haga clic en la </a:t>
            </a:r>
            <a:r>
              <a:rPr lang="es-ES_tradnl" b="1" noProof="0" dirty="0"/>
              <a:t>hora</a:t>
            </a:r>
            <a:r>
              <a:rPr lang="es-ES_tradnl" noProof="0" dirty="0"/>
              <a:t> en la esquina inferior derecha de la pantalla.</a:t>
            </a:r>
          </a:p>
        </p:txBody>
      </p:sp>
      <p:sp>
        <p:nvSpPr>
          <p:cNvPr id="5" name="Slide Number Placeholder 4">
            <a:extLst>
              <a:ext uri="{FF2B5EF4-FFF2-40B4-BE49-F238E27FC236}">
                <a16:creationId xmlns:a16="http://schemas.microsoft.com/office/drawing/2014/main" id="{7E7F7F4F-53A3-CDAE-BC4E-87A35E4B48E0}"/>
              </a:ext>
            </a:extLst>
          </p:cNvPr>
          <p:cNvSpPr>
            <a:spLocks noGrp="1"/>
          </p:cNvSpPr>
          <p:nvPr>
            <p:ph type="sldNum" sz="quarter" idx="12"/>
          </p:nvPr>
        </p:nvSpPr>
        <p:spPr/>
        <p:txBody>
          <a:bodyPr/>
          <a:lstStyle/>
          <a:p>
            <a:fld id="{5AE48DDE-99B8-4AE1-A822-D5D33CFFC483}" type="slidenum">
              <a:rPr lang="es-ES_tradnl" noProof="0" smtClean="0"/>
              <a:t>62</a:t>
            </a:fld>
            <a:endParaRPr lang="es-ES_tradnl" noProof="0" dirty="0"/>
          </a:p>
        </p:txBody>
      </p:sp>
      <p:pic>
        <p:nvPicPr>
          <p:cNvPr id="9" name="Picture 8" descr="A screenshot of a computer&#10;&#10;AI-generated content may be incorrect.">
            <a:extLst>
              <a:ext uri="{FF2B5EF4-FFF2-40B4-BE49-F238E27FC236}">
                <a16:creationId xmlns:a16="http://schemas.microsoft.com/office/drawing/2014/main" id="{2DE88ABE-DA54-8781-3979-017298E788E5}"/>
              </a:ext>
            </a:extLst>
          </p:cNvPr>
          <p:cNvPicPr>
            <a:picLocks noChangeAspect="1"/>
          </p:cNvPicPr>
          <p:nvPr/>
        </p:nvPicPr>
        <p:blipFill>
          <a:blip r:embed="rId3">
            <a:extLst>
              <a:ext uri="{28A0092B-C50C-407E-A947-70E740481C1C}">
                <a14:useLocalDpi xmlns:a14="http://schemas.microsoft.com/office/drawing/2010/main" val="0"/>
              </a:ext>
            </a:extLst>
          </a:blip>
          <a:srcRect t="-1082"/>
          <a:stretch/>
        </p:blipFill>
        <p:spPr>
          <a:xfrm>
            <a:off x="2743199" y="2540873"/>
            <a:ext cx="7024577" cy="3991689"/>
          </a:xfrm>
          <a:prstGeom prst="rect">
            <a:avLst/>
          </a:prstGeom>
          <a:ln>
            <a:solidFill>
              <a:schemeClr val="tx1"/>
            </a:solidFill>
          </a:ln>
        </p:spPr>
      </p:pic>
      <p:sp>
        <p:nvSpPr>
          <p:cNvPr id="10" name="Arrow: Left 9">
            <a:extLst>
              <a:ext uri="{FF2B5EF4-FFF2-40B4-BE49-F238E27FC236}">
                <a16:creationId xmlns:a16="http://schemas.microsoft.com/office/drawing/2014/main" id="{E8EAA378-2651-E2EA-E9AC-500CEEEA3F62}"/>
              </a:ext>
            </a:extLst>
          </p:cNvPr>
          <p:cNvSpPr/>
          <p:nvPr/>
        </p:nvSpPr>
        <p:spPr>
          <a:xfrm>
            <a:off x="9424834" y="6115415"/>
            <a:ext cx="1752097" cy="63378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 name="Rectangle: Rounded Corners 1">
            <a:extLst>
              <a:ext uri="{FF2B5EF4-FFF2-40B4-BE49-F238E27FC236}">
                <a16:creationId xmlns:a16="http://schemas.microsoft.com/office/drawing/2014/main" id="{E9D423AB-8828-94E4-C2C3-AF03C2C69C32}"/>
              </a:ext>
            </a:extLst>
          </p:cNvPr>
          <p:cNvSpPr/>
          <p:nvPr/>
        </p:nvSpPr>
        <p:spPr>
          <a:xfrm>
            <a:off x="4214359" y="4575366"/>
            <a:ext cx="978152" cy="333354"/>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Tree>
    <p:extLst>
      <p:ext uri="{BB962C8B-B14F-4D97-AF65-F5344CB8AC3E}">
        <p14:creationId xmlns:p14="http://schemas.microsoft.com/office/powerpoint/2010/main" val="11772162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9858A-1C0F-1760-BDFA-77F410E3C65E}"/>
              </a:ext>
            </a:extLst>
          </p:cNvPr>
          <p:cNvSpPr>
            <a:spLocks noGrp="1"/>
          </p:cNvSpPr>
          <p:nvPr>
            <p:ph type="title"/>
          </p:nvPr>
        </p:nvSpPr>
        <p:spPr>
          <a:xfrm>
            <a:off x="806594" y="315424"/>
            <a:ext cx="8944555" cy="1063574"/>
          </a:xfrm>
        </p:spPr>
        <p:txBody>
          <a:bodyPr/>
          <a:lstStyle/>
          <a:p>
            <a:r>
              <a:rPr lang="es-ES_tradnl" b="1" noProof="0" dirty="0"/>
              <a:t>Cerrar sesión</a:t>
            </a:r>
          </a:p>
        </p:txBody>
      </p:sp>
      <p:sp>
        <p:nvSpPr>
          <p:cNvPr id="3" name="Content Placeholder 2">
            <a:extLst>
              <a:ext uri="{FF2B5EF4-FFF2-40B4-BE49-F238E27FC236}">
                <a16:creationId xmlns:a16="http://schemas.microsoft.com/office/drawing/2014/main" id="{FBFF5509-74DA-5871-08DE-22D5DCA98E12}"/>
              </a:ext>
            </a:extLst>
          </p:cNvPr>
          <p:cNvSpPr>
            <a:spLocks noGrp="1"/>
          </p:cNvSpPr>
          <p:nvPr>
            <p:ph idx="1"/>
          </p:nvPr>
        </p:nvSpPr>
        <p:spPr>
          <a:xfrm>
            <a:off x="1774157" y="1550134"/>
            <a:ext cx="9016117" cy="3584838"/>
          </a:xfrm>
        </p:spPr>
        <p:txBody>
          <a:bodyPr/>
          <a:lstStyle/>
          <a:p>
            <a:pPr marL="0" indent="0">
              <a:buNone/>
            </a:pPr>
            <a:r>
              <a:rPr lang="es-ES_tradnl" noProof="0" dirty="0"/>
              <a:t>2. Haga clic en el </a:t>
            </a:r>
            <a:r>
              <a:rPr lang="es-ES_tradnl" b="1" noProof="0" dirty="0"/>
              <a:t>ícono de encendido/apagado</a:t>
            </a:r>
            <a:r>
              <a:rPr lang="es-ES_tradnl" noProof="0" dirty="0"/>
              <a:t>.</a:t>
            </a:r>
          </a:p>
          <a:p>
            <a:pPr marL="0" indent="0">
              <a:buNone/>
            </a:pPr>
            <a:r>
              <a:rPr lang="es-ES_tradnl" noProof="0" dirty="0"/>
              <a:t>3. Seleccione </a:t>
            </a:r>
            <a:r>
              <a:rPr lang="es-ES_tradnl" b="1" i="1" noProof="0" dirty="0" err="1"/>
              <a:t>Restart</a:t>
            </a:r>
            <a:r>
              <a:rPr lang="es-ES_tradnl" b="1" noProof="0" dirty="0"/>
              <a:t> </a:t>
            </a:r>
            <a:r>
              <a:rPr lang="es-ES_tradnl" noProof="0" dirty="0"/>
              <a:t>(Reiniciar).</a:t>
            </a:r>
          </a:p>
          <a:p>
            <a:pPr marL="0" indent="0">
              <a:buNone/>
            </a:pPr>
            <a:r>
              <a:rPr lang="es-ES_tradnl" noProof="0" dirty="0"/>
              <a:t>La pantalla va a ponerse en blanco y luego apagarse.</a:t>
            </a:r>
          </a:p>
        </p:txBody>
      </p:sp>
      <p:sp>
        <p:nvSpPr>
          <p:cNvPr id="4" name="Slide Number Placeholder 3">
            <a:extLst>
              <a:ext uri="{FF2B5EF4-FFF2-40B4-BE49-F238E27FC236}">
                <a16:creationId xmlns:a16="http://schemas.microsoft.com/office/drawing/2014/main" id="{054849EC-7E62-3349-8D9F-CC97CC789526}"/>
              </a:ext>
            </a:extLst>
          </p:cNvPr>
          <p:cNvSpPr>
            <a:spLocks noGrp="1"/>
          </p:cNvSpPr>
          <p:nvPr>
            <p:ph type="sldNum" sz="quarter" idx="12"/>
          </p:nvPr>
        </p:nvSpPr>
        <p:spPr/>
        <p:txBody>
          <a:bodyPr/>
          <a:lstStyle/>
          <a:p>
            <a:fld id="{5AE48DDE-99B8-4AE1-A822-D5D33CFFC483}" type="slidenum">
              <a:rPr lang="es-ES_tradnl" noProof="0" smtClean="0"/>
              <a:t>63</a:t>
            </a:fld>
            <a:endParaRPr lang="es-ES_tradnl" noProof="0" dirty="0"/>
          </a:p>
        </p:txBody>
      </p:sp>
      <p:pic>
        <p:nvPicPr>
          <p:cNvPr id="5" name="Picture 4" descr="A screenshot of a computer&#10;&#10;AI-generated content may be incorrect.">
            <a:extLst>
              <a:ext uri="{FF2B5EF4-FFF2-40B4-BE49-F238E27FC236}">
                <a16:creationId xmlns:a16="http://schemas.microsoft.com/office/drawing/2014/main" id="{2C456EAD-C4B3-6734-3F7E-E99ED1E78AE6}"/>
              </a:ext>
            </a:extLst>
          </p:cNvPr>
          <p:cNvPicPr>
            <a:picLocks noChangeAspect="1"/>
          </p:cNvPicPr>
          <p:nvPr/>
        </p:nvPicPr>
        <p:blipFill>
          <a:blip r:embed="rId3">
            <a:extLst>
              <a:ext uri="{28A0092B-C50C-407E-A947-70E740481C1C}">
                <a14:useLocalDpi xmlns:a14="http://schemas.microsoft.com/office/drawing/2010/main" val="0"/>
              </a:ext>
            </a:extLst>
          </a:blip>
          <a:srcRect l="68870" t="44160"/>
          <a:stretch/>
        </p:blipFill>
        <p:spPr>
          <a:xfrm>
            <a:off x="2263480" y="3200399"/>
            <a:ext cx="3304435" cy="3332163"/>
          </a:xfrm>
          <a:prstGeom prst="rect">
            <a:avLst/>
          </a:prstGeom>
          <a:ln>
            <a:solidFill>
              <a:schemeClr val="tx1"/>
            </a:solidFill>
          </a:ln>
        </p:spPr>
      </p:pic>
      <p:sp>
        <p:nvSpPr>
          <p:cNvPr id="6" name="Arrow: Right 5">
            <a:extLst>
              <a:ext uri="{FF2B5EF4-FFF2-40B4-BE49-F238E27FC236}">
                <a16:creationId xmlns:a16="http://schemas.microsoft.com/office/drawing/2014/main" id="{460D3190-308B-CB58-A44D-5C6EC74455F7}"/>
              </a:ext>
            </a:extLst>
          </p:cNvPr>
          <p:cNvSpPr/>
          <p:nvPr/>
        </p:nvSpPr>
        <p:spPr>
          <a:xfrm>
            <a:off x="997980" y="5596860"/>
            <a:ext cx="1552353" cy="50209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pic>
        <p:nvPicPr>
          <p:cNvPr id="7" name="Content Placeholder 5" descr="A screenshot of a computer&#10;&#10;AI-generated content may be incorrect.">
            <a:extLst>
              <a:ext uri="{FF2B5EF4-FFF2-40B4-BE49-F238E27FC236}">
                <a16:creationId xmlns:a16="http://schemas.microsoft.com/office/drawing/2014/main" id="{E4489E7C-B316-B6B0-BBF3-9F451139C354}"/>
              </a:ext>
            </a:extLst>
          </p:cNvPr>
          <p:cNvPicPr>
            <a:picLocks noChangeAspect="1"/>
          </p:cNvPicPr>
          <p:nvPr/>
        </p:nvPicPr>
        <p:blipFill>
          <a:blip r:embed="rId4">
            <a:extLst>
              <a:ext uri="{28A0092B-C50C-407E-A947-70E740481C1C}">
                <a14:useLocalDpi xmlns:a14="http://schemas.microsoft.com/office/drawing/2010/main" val="0"/>
              </a:ext>
            </a:extLst>
          </a:blip>
          <a:srcRect l="69043" t="44251"/>
          <a:stretch/>
        </p:blipFill>
        <p:spPr>
          <a:xfrm>
            <a:off x="7003536" y="3246218"/>
            <a:ext cx="3198545" cy="3240523"/>
          </a:xfrm>
          <a:prstGeom prst="rect">
            <a:avLst/>
          </a:prstGeom>
          <a:ln>
            <a:solidFill>
              <a:schemeClr val="tx1"/>
            </a:solidFill>
          </a:ln>
        </p:spPr>
      </p:pic>
      <p:sp>
        <p:nvSpPr>
          <p:cNvPr id="8" name="Arrow: Left 7">
            <a:extLst>
              <a:ext uri="{FF2B5EF4-FFF2-40B4-BE49-F238E27FC236}">
                <a16:creationId xmlns:a16="http://schemas.microsoft.com/office/drawing/2014/main" id="{7F2648F8-D62C-E2D5-C0B8-A3963FCA071E}"/>
              </a:ext>
            </a:extLst>
          </p:cNvPr>
          <p:cNvSpPr/>
          <p:nvPr/>
        </p:nvSpPr>
        <p:spPr>
          <a:xfrm>
            <a:off x="8119168" y="4870804"/>
            <a:ext cx="2082913" cy="64118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Tree>
    <p:extLst>
      <p:ext uri="{BB962C8B-B14F-4D97-AF65-F5344CB8AC3E}">
        <p14:creationId xmlns:p14="http://schemas.microsoft.com/office/powerpoint/2010/main" val="28382301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2EC2F3-8056-D3D1-9EED-5CEB06F06CF0}"/>
              </a:ext>
            </a:extLst>
          </p:cNvPr>
          <p:cNvSpPr>
            <a:spLocks noGrp="1"/>
          </p:cNvSpPr>
          <p:nvPr>
            <p:ph type="title"/>
          </p:nvPr>
        </p:nvSpPr>
        <p:spPr>
          <a:xfrm>
            <a:off x="682413" y="359003"/>
            <a:ext cx="11238037" cy="1063574"/>
          </a:xfrm>
        </p:spPr>
        <p:txBody>
          <a:bodyPr>
            <a:noAutofit/>
          </a:bodyPr>
          <a:lstStyle/>
          <a:p>
            <a:pPr marL="0" indent="0">
              <a:lnSpc>
                <a:spcPct val="150000"/>
              </a:lnSpc>
              <a:spcBef>
                <a:spcPts val="0"/>
              </a:spcBef>
              <a:buNone/>
            </a:pPr>
            <a:r>
              <a:rPr lang="es-ES_tradnl" sz="4000" b="1" noProof="0" dirty="0">
                <a:solidFill>
                  <a:schemeClr val="tx1"/>
                </a:solidFill>
                <a:ea typeface="Open Sans" pitchFamily="2" charset="0"/>
                <a:cs typeface="Open Sans" pitchFamily="2" charset="0"/>
              </a:rPr>
              <a:t>Guías de Recursos Humanos para empleados </a:t>
            </a:r>
          </a:p>
        </p:txBody>
      </p:sp>
      <p:sp>
        <p:nvSpPr>
          <p:cNvPr id="2" name="Content Placeholder 1">
            <a:extLst>
              <a:ext uri="{FF2B5EF4-FFF2-40B4-BE49-F238E27FC236}">
                <a16:creationId xmlns:a16="http://schemas.microsoft.com/office/drawing/2014/main" id="{29BDB229-C7FC-5E66-2980-165A80D9CA94}"/>
              </a:ext>
            </a:extLst>
          </p:cNvPr>
          <p:cNvSpPr>
            <a:spLocks noGrp="1"/>
          </p:cNvSpPr>
          <p:nvPr>
            <p:ph idx="1"/>
          </p:nvPr>
        </p:nvSpPr>
        <p:spPr>
          <a:xfrm>
            <a:off x="852231" y="1636581"/>
            <a:ext cx="11238036" cy="3584838"/>
          </a:xfrm>
        </p:spPr>
        <p:txBody>
          <a:bodyPr vert="horz" lIns="91440" tIns="45720" rIns="91440" bIns="45720" rtlCol="0" anchor="t">
            <a:normAutofit/>
          </a:bodyPr>
          <a:lstStyle/>
          <a:p>
            <a:pPr>
              <a:lnSpc>
                <a:spcPct val="150000"/>
              </a:lnSpc>
              <a:spcBef>
                <a:spcPts val="0"/>
              </a:spcBef>
            </a:pPr>
            <a:r>
              <a:rPr lang="es-ES_tradnl" noProof="0" dirty="0">
                <a:solidFill>
                  <a:schemeClr val="tx1"/>
                </a:solidFill>
                <a:ea typeface="Open Sans" pitchFamily="2" charset="0"/>
                <a:cs typeface="Open Sans" pitchFamily="2" charset="0"/>
                <a:hlinkClick r:id="rId4"/>
              </a:rPr>
              <a:t>hr.wisc.edu/</a:t>
            </a:r>
            <a:r>
              <a:rPr lang="es-ES_tradnl" noProof="0" dirty="0" err="1">
                <a:solidFill>
                  <a:schemeClr val="tx1"/>
                </a:solidFill>
                <a:ea typeface="Open Sans" pitchFamily="2" charset="0"/>
                <a:cs typeface="Open Sans" pitchFamily="2" charset="0"/>
                <a:hlinkClick r:id="rId4"/>
              </a:rPr>
              <a:t>hr</a:t>
            </a:r>
            <a:r>
              <a:rPr lang="es-ES_tradnl" noProof="0" dirty="0">
                <a:solidFill>
                  <a:schemeClr val="tx1"/>
                </a:solidFill>
                <a:ea typeface="Open Sans" pitchFamily="2" charset="0"/>
                <a:cs typeface="Open Sans" pitchFamily="2" charset="0"/>
                <a:hlinkClick r:id="rId4"/>
              </a:rPr>
              <a:t>-guides/#for-employees</a:t>
            </a:r>
            <a:endParaRPr lang="es-ES_tradnl" noProof="0" dirty="0">
              <a:ea typeface="Open Sans" pitchFamily="2" charset="0"/>
              <a:cs typeface="Open Sans" pitchFamily="2" charset="0"/>
            </a:endParaRPr>
          </a:p>
          <a:p>
            <a:pPr>
              <a:lnSpc>
                <a:spcPct val="150000"/>
              </a:lnSpc>
              <a:spcBef>
                <a:spcPts val="0"/>
              </a:spcBef>
            </a:pPr>
            <a:r>
              <a:rPr lang="es-ES_tradnl" b="0" i="0" noProof="0" dirty="0">
                <a:solidFill>
                  <a:srgbClr val="333333"/>
                </a:solidFill>
                <a:effectLst/>
                <a:ea typeface="Open Sans" pitchFamily="2" charset="0"/>
                <a:cs typeface="Open Sans" pitchFamily="2" charset="0"/>
              </a:rPr>
              <a:t>Recursos de capacitación</a:t>
            </a:r>
            <a:endParaRPr lang="es-ES_tradnl" noProof="0" dirty="0">
              <a:solidFill>
                <a:srgbClr val="333333"/>
              </a:solidFill>
            </a:endParaRPr>
          </a:p>
          <a:p>
            <a:pPr>
              <a:lnSpc>
                <a:spcPct val="150000"/>
              </a:lnSpc>
              <a:spcBef>
                <a:spcPts val="0"/>
              </a:spcBef>
            </a:pPr>
            <a:r>
              <a:rPr lang="es-ES_tradnl" b="0" i="0" noProof="0" dirty="0">
                <a:solidFill>
                  <a:srgbClr val="333333"/>
                </a:solidFill>
                <a:effectLst/>
              </a:rPr>
              <a:t>Respuestas a preguntas </a:t>
            </a:r>
            <a:r>
              <a:rPr lang="es-ES_tradnl" noProof="0" dirty="0">
                <a:solidFill>
                  <a:srgbClr val="333333"/>
                </a:solidFill>
              </a:rPr>
              <a:t>comunes</a:t>
            </a:r>
            <a:endParaRPr lang="es-ES_tradnl" noProof="0" dirty="0"/>
          </a:p>
        </p:txBody>
      </p:sp>
      <p:pic>
        <p:nvPicPr>
          <p:cNvPr id="1026" name="Picture 2">
            <a:extLst>
              <a:ext uri="{FF2B5EF4-FFF2-40B4-BE49-F238E27FC236}">
                <a16:creationId xmlns:a16="http://schemas.microsoft.com/office/drawing/2014/main" id="{2EC41C76-2A8C-4A16-1B81-CB3EF7A1F8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5082" y="2441040"/>
            <a:ext cx="4894242" cy="42542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qr code with a dinosaur&#10;&#10;AI-generated content may be incorrect.">
            <a:extLst>
              <a:ext uri="{FF2B5EF4-FFF2-40B4-BE49-F238E27FC236}">
                <a16:creationId xmlns:a16="http://schemas.microsoft.com/office/drawing/2014/main" id="{FF1EE524-01DB-58F5-F46B-7A86902F7AB6}"/>
              </a:ext>
            </a:extLst>
          </p:cNvPr>
          <p:cNvPicPr>
            <a:picLocks noChangeAspect="1"/>
          </p:cNvPicPr>
          <p:nvPr/>
        </p:nvPicPr>
        <p:blipFill>
          <a:blip r:embed="rId6"/>
          <a:stretch>
            <a:fillRect/>
          </a:stretch>
        </p:blipFill>
        <p:spPr>
          <a:xfrm>
            <a:off x="2252355" y="4344810"/>
            <a:ext cx="2181225" cy="2181225"/>
          </a:xfrm>
          <a:prstGeom prst="rect">
            <a:avLst/>
          </a:prstGeom>
          <a:ln>
            <a:solidFill>
              <a:schemeClr val="tx1"/>
            </a:solidFill>
          </a:ln>
        </p:spPr>
      </p:pic>
    </p:spTree>
    <p:custDataLst>
      <p:tags r:id="rId1"/>
    </p:custDataLst>
    <p:extLst>
      <p:ext uri="{BB962C8B-B14F-4D97-AF65-F5344CB8AC3E}">
        <p14:creationId xmlns:p14="http://schemas.microsoft.com/office/powerpoint/2010/main" val="20505229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289A21-6AD7-2764-2D18-EDE4C47DC014}"/>
              </a:ext>
            </a:extLst>
          </p:cNvPr>
          <p:cNvSpPr>
            <a:spLocks noGrp="1"/>
          </p:cNvSpPr>
          <p:nvPr>
            <p:ph type="title"/>
          </p:nvPr>
        </p:nvSpPr>
        <p:spPr>
          <a:xfrm>
            <a:off x="809508" y="337709"/>
            <a:ext cx="8944555" cy="1063574"/>
          </a:xfrm>
        </p:spPr>
        <p:txBody>
          <a:bodyPr>
            <a:normAutofit/>
          </a:bodyPr>
          <a:lstStyle/>
          <a:p>
            <a:r>
              <a:rPr lang="es-ES_tradnl" b="1" noProof="0" dirty="0">
                <a:ea typeface="Noto Sans"/>
                <a:cs typeface="Noto Sans"/>
              </a:rPr>
              <a:t>Próximos pasos</a:t>
            </a:r>
            <a:endParaRPr lang="es-ES_tradnl" b="1" noProof="0" dirty="0"/>
          </a:p>
        </p:txBody>
      </p:sp>
      <p:sp>
        <p:nvSpPr>
          <p:cNvPr id="3" name="Content Placeholder 2">
            <a:extLst>
              <a:ext uri="{FF2B5EF4-FFF2-40B4-BE49-F238E27FC236}">
                <a16:creationId xmlns:a16="http://schemas.microsoft.com/office/drawing/2014/main" id="{EF6748D4-3DB2-71F1-93F3-73426516084F}"/>
              </a:ext>
            </a:extLst>
          </p:cNvPr>
          <p:cNvSpPr>
            <a:spLocks noGrp="1"/>
          </p:cNvSpPr>
          <p:nvPr>
            <p:ph idx="1"/>
          </p:nvPr>
        </p:nvSpPr>
        <p:spPr>
          <a:xfrm>
            <a:off x="809508" y="1528175"/>
            <a:ext cx="11040114" cy="4648788"/>
          </a:xfrm>
        </p:spPr>
        <p:txBody>
          <a:bodyPr lIns="91440" tIns="45720" rIns="91440" bIns="45720" anchor="t">
            <a:noAutofit/>
          </a:bodyPr>
          <a:lstStyle/>
          <a:p>
            <a:pPr>
              <a:lnSpc>
                <a:spcPct val="150000"/>
              </a:lnSpc>
            </a:pPr>
            <a:r>
              <a:rPr lang="es-ES_tradnl" sz="3300" noProof="0" dirty="0">
                <a:ea typeface="Open Sans"/>
                <a:cs typeface="Open Sans"/>
              </a:rPr>
              <a:t>Regístrese en la lista de asistencia al frente del salón (si no lo ha hecho todavía)</a:t>
            </a:r>
            <a:endParaRPr lang="es-ES_tradnl" sz="3300" noProof="0" dirty="0"/>
          </a:p>
          <a:p>
            <a:pPr>
              <a:lnSpc>
                <a:spcPct val="150000"/>
              </a:lnSpc>
            </a:pPr>
            <a:r>
              <a:rPr lang="es-ES_tradnl" sz="3300" noProof="0" dirty="0">
                <a:ea typeface="Open Sans"/>
                <a:cs typeface="Open Sans"/>
              </a:rPr>
              <a:t>Confirme su próxima capacitación (fecha, hora y lugar)</a:t>
            </a:r>
            <a:endParaRPr lang="es-ES_tradnl" sz="3300" noProof="0" dirty="0">
              <a:ea typeface="Open Sans" panose="020B0606030504020204" pitchFamily="34" charset="0"/>
              <a:cs typeface="Open Sans" panose="020B0606030504020204" pitchFamily="34" charset="0"/>
            </a:endParaRPr>
          </a:p>
          <a:p>
            <a:pPr>
              <a:lnSpc>
                <a:spcPct val="150000"/>
              </a:lnSpc>
            </a:pPr>
            <a:r>
              <a:rPr lang="es-ES_tradnl" sz="3300" noProof="0" dirty="0">
                <a:ea typeface="Open Sans"/>
                <a:cs typeface="Open Sans"/>
              </a:rPr>
              <a:t>Hable con su supervisor</a:t>
            </a:r>
            <a:r>
              <a:rPr lang="es-ES_tradnl" sz="3300" dirty="0">
                <a:ea typeface="Open Sans"/>
                <a:cs typeface="Open Sans"/>
              </a:rPr>
              <a:t>(a) si necesita ayuda</a:t>
            </a:r>
            <a:endParaRPr lang="es-ES_tradnl" sz="3300" noProof="0" dirty="0">
              <a:ea typeface="Open Sans"/>
              <a:cs typeface="Open Sans"/>
            </a:endParaRPr>
          </a:p>
          <a:p>
            <a:pPr>
              <a:lnSpc>
                <a:spcPct val="150000"/>
              </a:lnSpc>
            </a:pPr>
            <a:r>
              <a:rPr lang="es-ES_tradnl" sz="3300" noProof="0" dirty="0">
                <a:ea typeface="Open Sans"/>
                <a:cs typeface="Open Sans"/>
              </a:rPr>
              <a:t>Practique iniciar sesión en Workday</a:t>
            </a:r>
          </a:p>
          <a:p>
            <a:pPr lvl="1">
              <a:buFont typeface="Courier New" panose="020B0604020202020204" pitchFamily="34" charset="0"/>
              <a:buChar char="o"/>
            </a:pPr>
            <a:endParaRPr lang="es-ES_tradnl" noProof="0" dirty="0">
              <a:latin typeface="Red Hat Text"/>
              <a:ea typeface="Open Sans" panose="020B0606030504020204" pitchFamily="34" charset="0"/>
              <a:cs typeface="Open Sans" panose="020B0606030504020204" pitchFamily="34" charset="0"/>
            </a:endParaRPr>
          </a:p>
          <a:p>
            <a:pPr marL="457200" lvl="1" indent="0">
              <a:buNone/>
            </a:pPr>
            <a:endParaRPr lang="es-ES_tradnl" noProof="0" dirty="0">
              <a:latin typeface="Red Hat Text"/>
              <a:ea typeface="Open Sans" panose="020B0606030504020204" pitchFamily="34" charset="0"/>
              <a:cs typeface="Open Sans" panose="020B0606030504020204" pitchFamily="34" charset="0"/>
            </a:endParaRPr>
          </a:p>
          <a:p>
            <a:pPr>
              <a:buClr>
                <a:srgbClr val="000000"/>
              </a:buClr>
            </a:pPr>
            <a:endParaRPr lang="es-ES_tradnl" noProof="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D982226E-E77B-3B0C-0DE9-D93FA9D7B6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2C9FB-08C9-7E45-9359-AB2284BB78B4}" type="slidenum">
              <a:rPr kumimoji="0" lang="es-ES_tradnl" sz="1200" b="0" i="0" u="none" strike="noStrike" kern="1200" cap="none" spc="0" normalizeH="0" baseline="0" noProof="0" smtClean="0">
                <a:ln>
                  <a:noFill/>
                </a:ln>
                <a:solidFill>
                  <a:srgbClr val="FFFFFF">
                    <a:lumMod val="50000"/>
                  </a:srgbClr>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s-ES_tradnl" sz="1200" b="0" i="0" u="none" strike="noStrike" kern="1200" cap="none" spc="0" normalizeH="0" baseline="0" noProof="0" dirty="0">
              <a:ln>
                <a:noFill/>
              </a:ln>
              <a:solidFill>
                <a:srgbClr val="FFFFFF">
                  <a:lumMod val="50000"/>
                </a:srgbClr>
              </a:solidFill>
              <a:effectLst/>
              <a:uLnTx/>
              <a:uFillTx/>
              <a:latin typeface="Montserrat" pitchFamily="2" charset="77"/>
              <a:ea typeface="+mn-ea"/>
              <a:cs typeface="+mn-cs"/>
            </a:endParaRPr>
          </a:p>
        </p:txBody>
      </p:sp>
    </p:spTree>
    <p:custDataLst>
      <p:tags r:id="rId1"/>
    </p:custDataLst>
    <p:extLst>
      <p:ext uri="{BB962C8B-B14F-4D97-AF65-F5344CB8AC3E}">
        <p14:creationId xmlns:p14="http://schemas.microsoft.com/office/powerpoint/2010/main" val="10441821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1C96D2-2191-6B08-F6F9-E0196EAE7418}"/>
              </a:ext>
            </a:extLst>
          </p:cNvPr>
          <p:cNvSpPr>
            <a:spLocks noGrp="1"/>
          </p:cNvSpPr>
          <p:nvPr>
            <p:ph type="title"/>
          </p:nvPr>
        </p:nvSpPr>
        <p:spPr>
          <a:xfrm>
            <a:off x="4967276" y="2728377"/>
            <a:ext cx="6365020" cy="1600200"/>
          </a:xfrm>
        </p:spPr>
        <p:txBody>
          <a:bodyPr lIns="91440" tIns="45720" rIns="91440" bIns="45720" anchor="b">
            <a:normAutofit/>
          </a:bodyPr>
          <a:lstStyle/>
          <a:p>
            <a:r>
              <a:rPr lang="es-ES_tradnl" sz="5400" noProof="0" dirty="0">
                <a:ea typeface="Noto Sans"/>
                <a:cs typeface="Noto Sans"/>
              </a:rPr>
              <a:t>¡Gracias! </a:t>
            </a:r>
            <a:endParaRPr lang="es-ES_tradnl" sz="5400" noProof="0" dirty="0"/>
          </a:p>
        </p:txBody>
      </p:sp>
      <p:sp>
        <p:nvSpPr>
          <p:cNvPr id="3" name="Subtitle 2">
            <a:extLst>
              <a:ext uri="{FF2B5EF4-FFF2-40B4-BE49-F238E27FC236}">
                <a16:creationId xmlns:a16="http://schemas.microsoft.com/office/drawing/2014/main" id="{D4B368D2-E30F-DC20-A21A-7EB4CFE26699}"/>
              </a:ext>
            </a:extLst>
          </p:cNvPr>
          <p:cNvSpPr>
            <a:spLocks noGrp="1"/>
          </p:cNvSpPr>
          <p:nvPr>
            <p:ph idx="1"/>
          </p:nvPr>
        </p:nvSpPr>
        <p:spPr/>
        <p:txBody>
          <a:bodyPr lIns="91440" tIns="45720" rIns="91440" bIns="45720" anchor="t">
            <a:noAutofit/>
          </a:bodyPr>
          <a:lstStyle/>
          <a:p>
            <a:pPr marL="0" indent="0">
              <a:buNone/>
            </a:pPr>
            <a:br>
              <a:rPr lang="es-ES_tradnl" sz="1600" noProof="0" dirty="0">
                <a:latin typeface="Open Sans Light" panose="020B0306030504020204" pitchFamily="34" charset="0"/>
                <a:ea typeface="Open Sans Light" panose="020B0306030504020204" pitchFamily="34" charset="0"/>
                <a:cs typeface="Open Sans Light" panose="020B0306030504020204" pitchFamily="34" charset="0"/>
              </a:rPr>
            </a:br>
            <a:endParaRPr lang="es-ES_tradnl" sz="1600" noProof="0" dirty="0">
              <a:latin typeface="Open Sans Light" panose="020B0306030504020204" pitchFamily="34" charset="0"/>
              <a:ea typeface="Open Sans Light" panose="020B0306030504020204" pitchFamily="34" charset="0"/>
              <a:cs typeface="Open Sans Light" panose="020B0306030504020204" pitchFamily="34" charset="0"/>
            </a:endParaRPr>
          </a:p>
          <a:p>
            <a:endParaRPr lang="es-ES_tradnl" sz="1400" b="0" noProof="0" dirty="0">
              <a:solidFill>
                <a:srgbClr val="4D0019"/>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es-ES_tradnl" sz="1600" noProof="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 Placeholder 1">
            <a:extLst>
              <a:ext uri="{FF2B5EF4-FFF2-40B4-BE49-F238E27FC236}">
                <a16:creationId xmlns:a16="http://schemas.microsoft.com/office/drawing/2014/main" id="{84B98476-6193-1D00-962B-B6342115D451}"/>
              </a:ext>
            </a:extLst>
          </p:cNvPr>
          <p:cNvSpPr>
            <a:spLocks noGrp="1"/>
          </p:cNvSpPr>
          <p:nvPr>
            <p:ph type="body" sz="half" idx="2"/>
          </p:nvPr>
        </p:nvSpPr>
        <p:spPr>
          <a:xfrm>
            <a:off x="4189615" y="4572165"/>
            <a:ext cx="7840459" cy="1168677"/>
          </a:xfrm>
        </p:spPr>
        <p:txBody>
          <a:bodyPr vert="horz" lIns="91440" tIns="45720" rIns="91440" bIns="45720" rtlCol="0" anchor="t">
            <a:normAutofit/>
          </a:bodyPr>
          <a:lstStyle/>
          <a:p>
            <a:r>
              <a:rPr lang="es-ES_tradnl" sz="3000" noProof="0" dirty="0">
                <a:latin typeface="+mn-lt"/>
                <a:ea typeface="Open Sans"/>
                <a:cs typeface="Open Sans"/>
              </a:rPr>
              <a:t>Hable con su supervisor(a) si tiene dudas</a:t>
            </a:r>
            <a:endParaRPr lang="es-ES_tradnl" b="0" noProof="0" dirty="0">
              <a:latin typeface="+mn-lt"/>
              <a:ea typeface="Open Sans" pitchFamily="2" charset="0"/>
              <a:cs typeface="Open Sans" pitchFamily="2" charset="0"/>
            </a:endParaRPr>
          </a:p>
        </p:txBody>
      </p:sp>
      <p:sp>
        <p:nvSpPr>
          <p:cNvPr id="6" name="Slide Number Placeholder 5">
            <a:extLst>
              <a:ext uri="{FF2B5EF4-FFF2-40B4-BE49-F238E27FC236}">
                <a16:creationId xmlns:a16="http://schemas.microsoft.com/office/drawing/2014/main" id="{76CCFA18-E073-641E-E985-53B873BEA7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BF118B-7F7C-0848-BABA-31851B6B7509}" type="slidenum">
              <a:rPr kumimoji="0" lang="es-ES_tradnl" sz="1200" b="0" i="0" u="none" strike="noStrike" kern="1200" cap="none" spc="0" normalizeH="0" baseline="0" noProof="0" smtClean="0">
                <a:ln>
                  <a:noFill/>
                </a:ln>
                <a:solidFill>
                  <a:srgbClr val="292934">
                    <a:tint val="75000"/>
                  </a:srgbClr>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s-ES_tradnl" sz="1200" b="0" i="0" u="none" strike="noStrike" kern="1200" cap="none" spc="0" normalizeH="0" baseline="0" noProof="0" dirty="0">
              <a:ln>
                <a:noFill/>
              </a:ln>
              <a:solidFill>
                <a:srgbClr val="292934">
                  <a:tint val="75000"/>
                </a:srgbClr>
              </a:solidFill>
              <a:effectLst/>
              <a:uLnTx/>
              <a:uFillTx/>
              <a:latin typeface="Montserrat" pitchFamily="2" charset="77"/>
              <a:ea typeface="+mn-ea"/>
              <a:cs typeface="+mn-cs"/>
            </a:endParaRPr>
          </a:p>
        </p:txBody>
      </p:sp>
    </p:spTree>
    <p:custDataLst>
      <p:tags r:id="rId1"/>
    </p:custDataLst>
    <p:extLst>
      <p:ext uri="{BB962C8B-B14F-4D97-AF65-F5344CB8AC3E}">
        <p14:creationId xmlns:p14="http://schemas.microsoft.com/office/powerpoint/2010/main" val="331059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5F2B5-2C6C-DA61-A149-F0901E71FA4B}"/>
              </a:ext>
            </a:extLst>
          </p:cNvPr>
          <p:cNvSpPr>
            <a:spLocks noGrp="1"/>
          </p:cNvSpPr>
          <p:nvPr>
            <p:ph type="title"/>
          </p:nvPr>
        </p:nvSpPr>
        <p:spPr>
          <a:xfrm>
            <a:off x="881166" y="333815"/>
            <a:ext cx="11028209" cy="1063574"/>
          </a:xfrm>
        </p:spPr>
        <p:txBody>
          <a:bodyPr>
            <a:normAutofit/>
          </a:bodyPr>
          <a:lstStyle/>
          <a:p>
            <a:r>
              <a:rPr lang="es-EC" b="1" dirty="0"/>
              <a:t>Conversación en parejas</a:t>
            </a:r>
            <a:endParaRPr lang="es-ES_tradnl" b="1" noProof="0" dirty="0"/>
          </a:p>
        </p:txBody>
      </p:sp>
      <p:sp>
        <p:nvSpPr>
          <p:cNvPr id="3" name="Text Placeholder 2">
            <a:extLst>
              <a:ext uri="{FF2B5EF4-FFF2-40B4-BE49-F238E27FC236}">
                <a16:creationId xmlns:a16="http://schemas.microsoft.com/office/drawing/2014/main" id="{408B3B76-AD51-C3B6-DE86-6071E44BA65B}"/>
              </a:ext>
            </a:extLst>
          </p:cNvPr>
          <p:cNvSpPr>
            <a:spLocks noGrp="1"/>
          </p:cNvSpPr>
          <p:nvPr>
            <p:ph idx="1"/>
          </p:nvPr>
        </p:nvSpPr>
        <p:spPr>
          <a:xfrm>
            <a:off x="1163791" y="1615941"/>
            <a:ext cx="10142837" cy="5093778"/>
          </a:xfrm>
        </p:spPr>
        <p:txBody>
          <a:bodyPr>
            <a:noAutofit/>
          </a:bodyPr>
          <a:lstStyle/>
          <a:p>
            <a:pPr marL="0" indent="0">
              <a:lnSpc>
                <a:spcPct val="150000"/>
              </a:lnSpc>
              <a:spcBef>
                <a:spcPts val="0"/>
              </a:spcBef>
              <a:buNone/>
            </a:pPr>
            <a:r>
              <a:rPr lang="es-ES_tradnl" sz="3300" b="1" noProof="0" dirty="0"/>
              <a:t>Preséntese</a:t>
            </a:r>
            <a:r>
              <a:rPr lang="es-ES_tradnl" sz="3300" noProof="0" dirty="0"/>
              <a:t> a la persona a su lado</a:t>
            </a:r>
          </a:p>
          <a:p>
            <a:pPr lvl="1">
              <a:lnSpc>
                <a:spcPct val="150000"/>
              </a:lnSpc>
              <a:spcBef>
                <a:spcPts val="0"/>
              </a:spcBef>
            </a:pPr>
            <a:r>
              <a:rPr lang="es-ES_tradnl" sz="3300" noProof="0" dirty="0"/>
              <a:t>Nombre</a:t>
            </a:r>
          </a:p>
          <a:p>
            <a:pPr lvl="1">
              <a:lnSpc>
                <a:spcPct val="150000"/>
              </a:lnSpc>
              <a:spcBef>
                <a:spcPts val="0"/>
              </a:spcBef>
            </a:pPr>
            <a:r>
              <a:rPr lang="es-ES_tradnl" sz="3300" noProof="0" dirty="0"/>
              <a:t>Dónde trabaja</a:t>
            </a:r>
          </a:p>
          <a:p>
            <a:pPr marL="0" indent="0">
              <a:buNone/>
            </a:pPr>
            <a:endParaRPr lang="es-ES_tradnl" sz="3300" noProof="0" dirty="0"/>
          </a:p>
          <a:p>
            <a:pPr marL="0" indent="0">
              <a:buNone/>
            </a:pPr>
            <a:r>
              <a:rPr lang="es-ES_tradnl" sz="3300" b="1" noProof="0" dirty="0"/>
              <a:t>Discutan</a:t>
            </a:r>
            <a:r>
              <a:rPr lang="es-ES_tradnl" sz="3300" noProof="0" dirty="0"/>
              <a:t>:</a:t>
            </a:r>
          </a:p>
          <a:p>
            <a:pPr lvl="1">
              <a:lnSpc>
                <a:spcPct val="150000"/>
              </a:lnSpc>
              <a:spcBef>
                <a:spcPts val="0"/>
              </a:spcBef>
            </a:pPr>
            <a:r>
              <a:rPr lang="es-ES_tradnl" sz="3300" noProof="0" dirty="0"/>
              <a:t>¿Qué han escuchado sobre Workday?</a:t>
            </a:r>
          </a:p>
          <a:p>
            <a:pPr lvl="1">
              <a:lnSpc>
                <a:spcPct val="150000"/>
              </a:lnSpc>
              <a:spcBef>
                <a:spcPts val="0"/>
              </a:spcBef>
            </a:pPr>
            <a:r>
              <a:rPr lang="es-ES_tradnl" sz="3300" noProof="0" dirty="0"/>
              <a:t>¿Cómo creen que usarán Workday?</a:t>
            </a:r>
          </a:p>
        </p:txBody>
      </p:sp>
    </p:spTree>
    <p:extLst>
      <p:ext uri="{BB962C8B-B14F-4D97-AF65-F5344CB8AC3E}">
        <p14:creationId xmlns:p14="http://schemas.microsoft.com/office/powerpoint/2010/main" val="2668088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408D-BEF9-DBB2-D625-F7AE0680A165}"/>
              </a:ext>
            </a:extLst>
          </p:cNvPr>
          <p:cNvSpPr>
            <a:spLocks noGrp="1"/>
          </p:cNvSpPr>
          <p:nvPr>
            <p:ph type="title"/>
          </p:nvPr>
        </p:nvSpPr>
        <p:spPr>
          <a:xfrm>
            <a:off x="5117588" y="720471"/>
            <a:ext cx="6742451" cy="1600200"/>
          </a:xfrm>
        </p:spPr>
        <p:txBody>
          <a:bodyPr>
            <a:normAutofit/>
          </a:bodyPr>
          <a:lstStyle/>
          <a:p>
            <a:pPr algn="ctr"/>
            <a:r>
              <a:rPr lang="es-ES_tradnl" sz="5000" noProof="0" dirty="0">
                <a:latin typeface="Red Hat Display"/>
              </a:rPr>
              <a:t>Visión general de Workday</a:t>
            </a:r>
          </a:p>
        </p:txBody>
      </p:sp>
      <p:sp>
        <p:nvSpPr>
          <p:cNvPr id="5" name="Slide Number Placeholder 4">
            <a:extLst>
              <a:ext uri="{FF2B5EF4-FFF2-40B4-BE49-F238E27FC236}">
                <a16:creationId xmlns:a16="http://schemas.microsoft.com/office/drawing/2014/main" id="{206FEAF3-16D2-41C6-A1AA-F54CD1455BC5}"/>
              </a:ext>
            </a:extLst>
          </p:cNvPr>
          <p:cNvSpPr>
            <a:spLocks noGrp="1"/>
          </p:cNvSpPr>
          <p:nvPr>
            <p:ph type="sldNum" sz="quarter" idx="12"/>
          </p:nvPr>
        </p:nvSpPr>
        <p:spPr/>
        <p:txBody>
          <a:bodyPr/>
          <a:lstStyle/>
          <a:p>
            <a:fld id="{A49DFD55-3C28-40EF-9E31-A92D2E4017FF}" type="slidenum">
              <a:rPr lang="es-ES_tradnl" noProof="0" smtClean="0"/>
              <a:pPr/>
              <a:t>8</a:t>
            </a:fld>
            <a:endParaRPr lang="es-ES_tradnl" noProof="0" dirty="0"/>
          </a:p>
        </p:txBody>
      </p:sp>
      <p:pic>
        <p:nvPicPr>
          <p:cNvPr id="8" name="Picture 2" descr="Workday Introduces Agent System of Record for AI Workforce Management">
            <a:extLst>
              <a:ext uri="{FF2B5EF4-FFF2-40B4-BE49-F238E27FC236}">
                <a16:creationId xmlns:a16="http://schemas.microsoft.com/office/drawing/2014/main" id="{24CAEA38-F838-B7A0-26C6-92912C8E24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442" y="4683419"/>
            <a:ext cx="3513505" cy="150971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425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62ECD-0713-2F9B-E887-DB3FC80A48A5}"/>
              </a:ext>
            </a:extLst>
          </p:cNvPr>
          <p:cNvSpPr>
            <a:spLocks noGrp="1"/>
          </p:cNvSpPr>
          <p:nvPr>
            <p:ph type="title"/>
          </p:nvPr>
        </p:nvSpPr>
        <p:spPr>
          <a:xfrm>
            <a:off x="1007848" y="359603"/>
            <a:ext cx="8944555" cy="1063574"/>
          </a:xfrm>
        </p:spPr>
        <p:txBody>
          <a:bodyPr/>
          <a:lstStyle/>
          <a:p>
            <a:r>
              <a:rPr lang="es-ES_tradnl" b="1" noProof="0" dirty="0"/>
              <a:t>¿Qué es Workday?</a:t>
            </a:r>
          </a:p>
        </p:txBody>
      </p:sp>
      <p:sp>
        <p:nvSpPr>
          <p:cNvPr id="3" name="Content Placeholder 2">
            <a:extLst>
              <a:ext uri="{FF2B5EF4-FFF2-40B4-BE49-F238E27FC236}">
                <a16:creationId xmlns:a16="http://schemas.microsoft.com/office/drawing/2014/main" id="{BC3D7A8B-C197-D424-3654-F513F440CD19}"/>
              </a:ext>
            </a:extLst>
          </p:cNvPr>
          <p:cNvSpPr>
            <a:spLocks noGrp="1"/>
          </p:cNvSpPr>
          <p:nvPr>
            <p:ph idx="1"/>
          </p:nvPr>
        </p:nvSpPr>
        <p:spPr>
          <a:xfrm>
            <a:off x="1007848" y="2436005"/>
            <a:ext cx="11022227" cy="3496962"/>
          </a:xfrm>
        </p:spPr>
        <p:txBody>
          <a:bodyPr vert="horz" lIns="91440" tIns="45720" rIns="91440" bIns="45720" rtlCol="0" anchor="t">
            <a:normAutofit fontScale="92500" lnSpcReduction="10000"/>
          </a:bodyPr>
          <a:lstStyle/>
          <a:p>
            <a:pPr marL="0" indent="0">
              <a:lnSpc>
                <a:spcPct val="150000"/>
              </a:lnSpc>
              <a:spcBef>
                <a:spcPts val="0"/>
              </a:spcBef>
              <a:buNone/>
            </a:pPr>
            <a:r>
              <a:rPr lang="es-ES_tradnl" sz="3300" noProof="0" dirty="0"/>
              <a:t>Workday es un sistema nuevo que usarán todos los empleados de las Universidades de Wisconsin.</a:t>
            </a:r>
          </a:p>
          <a:p>
            <a:pPr marL="0" indent="0">
              <a:lnSpc>
                <a:spcPct val="150000"/>
              </a:lnSpc>
              <a:spcBef>
                <a:spcPts val="0"/>
              </a:spcBef>
              <a:buNone/>
            </a:pPr>
            <a:endParaRPr lang="es-ES_tradnl" sz="3300" noProof="0" dirty="0"/>
          </a:p>
          <a:p>
            <a:pPr marL="0" indent="0">
              <a:lnSpc>
                <a:spcPct val="150000"/>
              </a:lnSpc>
              <a:spcBef>
                <a:spcPts val="0"/>
              </a:spcBef>
              <a:buNone/>
            </a:pPr>
            <a:r>
              <a:rPr lang="es-ES_tradnl" sz="3300" noProof="0" dirty="0"/>
              <a:t>Workday tiene un </a:t>
            </a:r>
            <a:r>
              <a:rPr lang="es-ES_tradnl" sz="3300" b="1" noProof="0" dirty="0"/>
              <a:t>sitio web</a:t>
            </a:r>
            <a:r>
              <a:rPr lang="es-ES_tradnl" sz="3300" noProof="0" dirty="0"/>
              <a:t> y una </a:t>
            </a:r>
            <a:r>
              <a:rPr lang="es-ES_tradnl" sz="3300" b="1" noProof="0" dirty="0"/>
              <a:t>aplicación móvil </a:t>
            </a:r>
            <a:r>
              <a:rPr lang="es-ES_tradnl" sz="3300" noProof="0" dirty="0"/>
              <a:t>(opcional).</a:t>
            </a:r>
          </a:p>
        </p:txBody>
      </p:sp>
      <p:sp>
        <p:nvSpPr>
          <p:cNvPr id="6" name="Slide Number Placeholder 5">
            <a:extLst>
              <a:ext uri="{FF2B5EF4-FFF2-40B4-BE49-F238E27FC236}">
                <a16:creationId xmlns:a16="http://schemas.microsoft.com/office/drawing/2014/main" id="{BD608F3A-2B9C-2005-0434-4DBA18F1DF0E}"/>
              </a:ext>
            </a:extLst>
          </p:cNvPr>
          <p:cNvSpPr>
            <a:spLocks noGrp="1"/>
          </p:cNvSpPr>
          <p:nvPr>
            <p:ph type="sldNum" sz="quarter" idx="12"/>
          </p:nvPr>
        </p:nvSpPr>
        <p:spPr/>
        <p:txBody>
          <a:bodyPr/>
          <a:lstStyle/>
          <a:p>
            <a:fld id="{5AE48DDE-99B8-4AE1-A822-D5D33CFFC483}" type="slidenum">
              <a:rPr lang="es-ES_tradnl" noProof="0" smtClean="0"/>
              <a:t>9</a:t>
            </a:fld>
            <a:endParaRPr lang="es-ES_tradnl" noProof="0" dirty="0"/>
          </a:p>
        </p:txBody>
      </p:sp>
      <p:pic>
        <p:nvPicPr>
          <p:cNvPr id="7" name="Picture 2" descr="Workday Introduces Agent System of Record for AI Workforce Management">
            <a:extLst>
              <a:ext uri="{FF2B5EF4-FFF2-40B4-BE49-F238E27FC236}">
                <a16:creationId xmlns:a16="http://schemas.microsoft.com/office/drawing/2014/main" id="{6FDF5A29-84FC-7C8D-82FB-11AB5319B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2185" y="357225"/>
            <a:ext cx="1706827" cy="71084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6998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000000"/>
      </a:dk1>
      <a:lt1>
        <a:srgbClr val="FFFFFF"/>
      </a:lt1>
      <a:dk2>
        <a:srgbClr val="C5050C"/>
      </a:dk2>
      <a:lt2>
        <a:srgbClr val="FFFFFF"/>
      </a:lt2>
      <a:accent1>
        <a:srgbClr val="C5050C"/>
      </a:accent1>
      <a:accent2>
        <a:srgbClr val="FFC1C1"/>
      </a:accent2>
      <a:accent3>
        <a:srgbClr val="A0A0A0"/>
      </a:accent3>
      <a:accent4>
        <a:srgbClr val="F7F7F7"/>
      </a:accent4>
      <a:accent5>
        <a:srgbClr val="5C0000"/>
      </a:accent5>
      <a:accent6>
        <a:srgbClr val="000000"/>
      </a:accent6>
      <a:hlink>
        <a:srgbClr val="005777"/>
      </a:hlink>
      <a:folHlink>
        <a:srgbClr val="005777"/>
      </a:folHlink>
    </a:clrScheme>
    <a:fontScheme name="Custom 1">
      <a:majorFont>
        <a:latin typeface="Red Hat Display"/>
        <a:ea typeface=""/>
        <a:cs typeface=""/>
      </a:majorFont>
      <a:minorFont>
        <a:latin typeface="Red Hat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55DAA226567C4BAF8E7DC49833FD8C" ma:contentTypeVersion="6" ma:contentTypeDescription="Create a new document." ma:contentTypeScope="" ma:versionID="cd7e2e05183bee8c1ecbb5649007de0c">
  <xsd:schema xmlns:xsd="http://www.w3.org/2001/XMLSchema" xmlns:xs="http://www.w3.org/2001/XMLSchema" xmlns:p="http://schemas.microsoft.com/office/2006/metadata/properties" xmlns:ns2="9718b854-2205-4075-a493-19021ed38607" xmlns:ns3="d3ba379c-451a-4daa-b93a-6a87d3a716ef" targetNamespace="http://schemas.microsoft.com/office/2006/metadata/properties" ma:root="true" ma:fieldsID="79ba25779fda61e4891bbde12f4cd7e8" ns2:_="" ns3:_="">
    <xsd:import namespace="9718b854-2205-4075-a493-19021ed38607"/>
    <xsd:import namespace="d3ba379c-451a-4daa-b93a-6a87d3a716e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18b854-2205-4075-a493-19021ed386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ba379c-451a-4daa-b93a-6a87d3a716e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B7B13C-49F0-4A1A-8A6A-E702CC7047CD}">
  <ds:schemaRefs>
    <ds:schemaRef ds:uri="9718b854-2205-4075-a493-19021ed38607"/>
    <ds:schemaRef ds:uri="d3ba379c-451a-4daa-b93a-6a87d3a716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1D86A00-48AE-4989-8BA8-F7B0D81346E9}">
  <ds:schemaRefs>
    <ds:schemaRef ds:uri="9718b854-2205-4075-a493-19021ed38607"/>
    <ds:schemaRef ds:uri="d3ba379c-451a-4daa-b93a-6a87d3a716e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795F481-DAD7-4296-9A25-858D654AAF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1816</TotalTime>
  <Words>5500</Words>
  <Application>Microsoft Office PowerPoint</Application>
  <PresentationFormat>Widescreen</PresentationFormat>
  <Paragraphs>597</Paragraphs>
  <Slides>66</Slides>
  <Notes>64</Notes>
  <HiddenSlides>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66</vt:i4>
      </vt:variant>
    </vt:vector>
  </HeadingPairs>
  <TitlesOfParts>
    <vt:vector size="79" baseType="lpstr">
      <vt:lpstr>Aptos</vt:lpstr>
      <vt:lpstr>Arial</vt:lpstr>
      <vt:lpstr>Calibri</vt:lpstr>
      <vt:lpstr>Courier New</vt:lpstr>
      <vt:lpstr>Courier New,monospace</vt:lpstr>
      <vt:lpstr>Montserrat</vt:lpstr>
      <vt:lpstr>Noto Sans</vt:lpstr>
      <vt:lpstr>Open Sans</vt:lpstr>
      <vt:lpstr>Open Sans Light</vt:lpstr>
      <vt:lpstr>Red Hat Display</vt:lpstr>
      <vt:lpstr>Red Hat Text</vt:lpstr>
      <vt:lpstr>Times New Roman</vt:lpstr>
      <vt:lpstr>Office Theme</vt:lpstr>
      <vt:lpstr>Instructions for Presenting this Slide Deck</vt:lpstr>
      <vt:lpstr>Capacitaciones presenciales de Workday</vt:lpstr>
      <vt:lpstr>Qué esperar</vt:lpstr>
      <vt:lpstr>Visión general de las capacitaciones</vt:lpstr>
      <vt:lpstr>Objetivos de aprendizaje</vt:lpstr>
      <vt:lpstr>Acuerdos para el día de hoy</vt:lpstr>
      <vt:lpstr>Conversación en parejas</vt:lpstr>
      <vt:lpstr>Visión general de Workday</vt:lpstr>
      <vt:lpstr>¿Qué es Workday?</vt:lpstr>
      <vt:lpstr>¿Qué puedo hacer en Workday?</vt:lpstr>
      <vt:lpstr> Workday</vt:lpstr>
      <vt:lpstr>Iniciar sesión en Workday</vt:lpstr>
      <vt:lpstr>Lo que necesita</vt:lpstr>
      <vt:lpstr>Instalar la aplicación móvil de Workday</vt:lpstr>
      <vt:lpstr>Iniciar sesión en la aplicación móvil de Workday</vt:lpstr>
      <vt:lpstr>Iniciar sesión en la aplicación móvil de Workday</vt:lpstr>
      <vt:lpstr>Iniciar sesión en la aplicación móvil de Workday</vt:lpstr>
      <vt:lpstr>Ingresar sus credenciales de UW </vt:lpstr>
      <vt:lpstr>Verificar su cuenta</vt:lpstr>
      <vt:lpstr>Iniciar sesión en el sitio web de Workday</vt:lpstr>
      <vt:lpstr>Ir al sitio web de MyUW</vt:lpstr>
      <vt:lpstr>Iniciar sesión en MyUW</vt:lpstr>
      <vt:lpstr>Autenticación de Duo</vt:lpstr>
      <vt:lpstr>MyUW</vt:lpstr>
      <vt:lpstr>Práctica: iniciar sesión en Workday</vt:lpstr>
      <vt:lpstr>Receso</vt:lpstr>
      <vt:lpstr>Explorar la página principal (Home Page)</vt:lpstr>
      <vt:lpstr>Página principal (Home Page) de Workday (aplicación móvil)</vt:lpstr>
      <vt:lpstr>PowerPoint Presentation</vt:lpstr>
      <vt:lpstr>Menú y página principal (sitio web) </vt:lpstr>
      <vt:lpstr>Menú y página principal (aplicación móvil)</vt:lpstr>
      <vt:lpstr>Navegación principal (aplicación móvil)</vt:lpstr>
      <vt:lpstr>Barra de búsqueda (sitio web)</vt:lpstr>
      <vt:lpstr>Barra de búsqueda (aplicación móvil)</vt:lpstr>
      <vt:lpstr>Ejemplo: barra de búsqueda</vt:lpstr>
      <vt:lpstr>Notificaciones (sitio web)</vt:lpstr>
      <vt:lpstr>Notificaciones (aplicación móvil)</vt:lpstr>
      <vt:lpstr>Mis tareas (sitio web)</vt:lpstr>
      <vt:lpstr>Mis tareas (aplicación móvil)</vt:lpstr>
      <vt:lpstr>Perfil (sitio web)</vt:lpstr>
      <vt:lpstr>Perfil (aplicación móvil)</vt:lpstr>
      <vt:lpstr>Tareas pendientes</vt:lpstr>
      <vt:lpstr>Sugerencias puntuales</vt:lpstr>
      <vt:lpstr>Sugerencias puntuales (aplicación móvil)</vt:lpstr>
      <vt:lpstr>Tareas rápidas</vt:lpstr>
      <vt:lpstr>Sus aplicaciones principales</vt:lpstr>
      <vt:lpstr>¿Preguntas?</vt:lpstr>
      <vt:lpstr>Cómo actualizar su información personal</vt:lpstr>
      <vt:lpstr>Actualizar su información personal</vt:lpstr>
      <vt:lpstr>Actualizar su información personal</vt:lpstr>
      <vt:lpstr>Actualizar su información personal</vt:lpstr>
      <vt:lpstr>Actualizar su información personal</vt:lpstr>
      <vt:lpstr>Actualizar su información personal</vt:lpstr>
      <vt:lpstr>Actualizar su información personal</vt:lpstr>
      <vt:lpstr>Actualizar su información personal</vt:lpstr>
      <vt:lpstr>Actualizar su información personal</vt:lpstr>
      <vt:lpstr>Actualizar su información personal (aplicación móvil)</vt:lpstr>
      <vt:lpstr>Actualizar su información personal (aplicación móvil)</vt:lpstr>
      <vt:lpstr>Actualizar su información personal (aplicación móvil)</vt:lpstr>
      <vt:lpstr>Práctica: explorar la página principal de Workday y revisar su información personal</vt:lpstr>
      <vt:lpstr>Recursos y próximos pasos</vt:lpstr>
      <vt:lpstr>Cerrar sesión</vt:lpstr>
      <vt:lpstr>Cerrar sesión</vt:lpstr>
      <vt:lpstr>Guías de Recursos Humanos para empleados </vt:lpstr>
      <vt:lpstr>Próximos pasos</vt:lpstr>
      <vt:lpstr>¡Gracias!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BRIANNE CAPPER</dc:creator>
  <cp:lastModifiedBy>Carolina Bonetto</cp:lastModifiedBy>
  <cp:revision>668</cp:revision>
  <dcterms:created xsi:type="dcterms:W3CDTF">2025-03-04T16:59:30Z</dcterms:created>
  <dcterms:modified xsi:type="dcterms:W3CDTF">2025-07-15T19:09:16Z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0x010100EB55DAA226567C4BAF8E7DC49833FD8C</vt:lpwstr>
  </property>
</Properties>
</file>