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E5B5D_F45EFFA1.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FE5B0E_1DF975EF.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xml" ContentType="application/vnd.openxmlformats-officedocument.presentationml.tags+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tags/tag4.xml" ContentType="application/vnd.openxmlformats-officedocument.presentationml.tags+xml"/>
  <Override PartName="/ppt/notesSlides/notesSlide6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147375955" r:id="rId5"/>
    <p:sldId id="2147375862" r:id="rId6"/>
    <p:sldId id="2147375930" r:id="rId7"/>
    <p:sldId id="2147375929" r:id="rId8"/>
    <p:sldId id="2147375958" r:id="rId9"/>
    <p:sldId id="2147375959" r:id="rId10"/>
    <p:sldId id="2147375960" r:id="rId11"/>
    <p:sldId id="2147375860" r:id="rId12"/>
    <p:sldId id="2147375961" r:id="rId13"/>
    <p:sldId id="2147375962" r:id="rId14"/>
    <p:sldId id="2147375963" r:id="rId15"/>
    <p:sldId id="2147375876" r:id="rId16"/>
    <p:sldId id="2147375894" r:id="rId17"/>
    <p:sldId id="2147375964" r:id="rId18"/>
    <p:sldId id="2147375965" r:id="rId19"/>
    <p:sldId id="2147375966" r:id="rId20"/>
    <p:sldId id="2147375967" r:id="rId21"/>
    <p:sldId id="2147375968" r:id="rId22"/>
    <p:sldId id="2147375969" r:id="rId23"/>
    <p:sldId id="2147375883" r:id="rId24"/>
    <p:sldId id="2147375884" r:id="rId25"/>
    <p:sldId id="2147375970" r:id="rId26"/>
    <p:sldId id="2147375886" r:id="rId27"/>
    <p:sldId id="2147375873" r:id="rId28"/>
    <p:sldId id="2147375971" r:id="rId29"/>
    <p:sldId id="2147375933" r:id="rId30"/>
    <p:sldId id="2147375900" r:id="rId31"/>
    <p:sldId id="2147375972" r:id="rId32"/>
    <p:sldId id="2147375973" r:id="rId33"/>
    <p:sldId id="2147375974" r:id="rId34"/>
    <p:sldId id="2147375975" r:id="rId35"/>
    <p:sldId id="2147375976" r:id="rId36"/>
    <p:sldId id="2147375977" r:id="rId37"/>
    <p:sldId id="2147375978" r:id="rId38"/>
    <p:sldId id="2147375979" r:id="rId39"/>
    <p:sldId id="2147375980" r:id="rId40"/>
    <p:sldId id="2147375981" r:id="rId41"/>
    <p:sldId id="2147375982" r:id="rId42"/>
    <p:sldId id="2147375983" r:id="rId43"/>
    <p:sldId id="2147375984" r:id="rId44"/>
    <p:sldId id="2147375985" r:id="rId45"/>
    <p:sldId id="2147375986" r:id="rId46"/>
    <p:sldId id="2147375987" r:id="rId47"/>
    <p:sldId id="2147375988" r:id="rId48"/>
    <p:sldId id="2147375989" r:id="rId49"/>
    <p:sldId id="2147375990" r:id="rId50"/>
    <p:sldId id="2147376026" r:id="rId51"/>
    <p:sldId id="2147375896" r:id="rId52"/>
    <p:sldId id="2147375890" r:id="rId53"/>
    <p:sldId id="2147375891" r:id="rId54"/>
    <p:sldId id="2147375892" r:id="rId55"/>
    <p:sldId id="2147376022" r:id="rId56"/>
    <p:sldId id="2147375874" r:id="rId57"/>
    <p:sldId id="2147375875" r:id="rId58"/>
    <p:sldId id="2147375877" r:id="rId59"/>
    <p:sldId id="2147375878" r:id="rId60"/>
    <p:sldId id="2147376023" r:id="rId61"/>
    <p:sldId id="2147375956" r:id="rId62"/>
    <p:sldId id="2147376024" r:id="rId63"/>
    <p:sldId id="2147376025" r:id="rId64"/>
    <p:sldId id="2147376014" r:id="rId65"/>
    <p:sldId id="2147376019" r:id="rId66"/>
    <p:sldId id="2147376021" r:id="rId67"/>
    <p:sldId id="2147376015" r:id="rId68"/>
    <p:sldId id="2147376016" r:id="rId69"/>
    <p:sldId id="214737601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Introductory Slides" id="{86C055C7-B3E2-4F40-837E-29691269DCC1}">
          <p14:sldIdLst>
            <p14:sldId id="2147375955"/>
            <p14:sldId id="2147375862"/>
            <p14:sldId id="2147375930"/>
            <p14:sldId id="2147375929"/>
            <p14:sldId id="2147375958"/>
            <p14:sldId id="2147375959"/>
            <p14:sldId id="2147375960"/>
          </p14:sldIdLst>
        </p14:section>
        <p14:section name="Workday Overview" id="{FD08CA8B-A910-41DA-91B5-FE08CB4289E3}">
          <p14:sldIdLst>
            <p14:sldId id="2147375860"/>
            <p14:sldId id="2147375961"/>
            <p14:sldId id="2147375962"/>
            <p14:sldId id="2147375963"/>
          </p14:sldIdLst>
        </p14:section>
        <p14:section name="Logging into Workday" id="{E10813D2-6768-4035-BF0D-51F1447654E7}">
          <p14:sldIdLst>
            <p14:sldId id="2147375876"/>
            <p14:sldId id="2147375894"/>
            <p14:sldId id="2147375964"/>
            <p14:sldId id="2147375965"/>
            <p14:sldId id="2147375966"/>
            <p14:sldId id="2147375967"/>
            <p14:sldId id="2147375968"/>
            <p14:sldId id="2147375969"/>
            <p14:sldId id="2147375883"/>
            <p14:sldId id="2147375884"/>
            <p14:sldId id="2147375970"/>
            <p14:sldId id="2147375886"/>
            <p14:sldId id="2147375873"/>
            <p14:sldId id="2147375971"/>
            <p14:sldId id="2147375933"/>
          </p14:sldIdLst>
        </p14:section>
        <p14:section name="Tour of the home page" id="{D342BBB2-A4EF-4033-9A97-71C465AA78F6}">
          <p14:sldIdLst>
            <p14:sldId id="2147375900"/>
            <p14:sldId id="2147375972"/>
            <p14:sldId id="2147375973"/>
            <p14:sldId id="2147375974"/>
            <p14:sldId id="2147375975"/>
            <p14:sldId id="2147375976"/>
            <p14:sldId id="2147375977"/>
            <p14:sldId id="2147375978"/>
            <p14:sldId id="2147375979"/>
            <p14:sldId id="2147375980"/>
            <p14:sldId id="2147375981"/>
            <p14:sldId id="2147375982"/>
            <p14:sldId id="2147375983"/>
            <p14:sldId id="2147375984"/>
            <p14:sldId id="2147375985"/>
            <p14:sldId id="2147375986"/>
            <p14:sldId id="2147375987"/>
            <p14:sldId id="2147375988"/>
            <p14:sldId id="2147375989"/>
            <p14:sldId id="2147375990"/>
            <p14:sldId id="2147376026"/>
          </p14:sldIdLst>
        </p14:section>
        <p14:section name="Update personal information" id="{AD6255B4-C023-4B69-B485-D2907B9DF9A2}">
          <p14:sldIdLst>
            <p14:sldId id="2147375896"/>
            <p14:sldId id="2147375890"/>
            <p14:sldId id="2147375891"/>
            <p14:sldId id="2147375892"/>
            <p14:sldId id="2147376022"/>
            <p14:sldId id="2147375874"/>
            <p14:sldId id="2147375875"/>
            <p14:sldId id="2147375877"/>
            <p14:sldId id="2147375878"/>
            <p14:sldId id="2147376023"/>
            <p14:sldId id="2147375956"/>
            <p14:sldId id="2147376024"/>
            <p14:sldId id="2147376025"/>
          </p14:sldIdLst>
        </p14:section>
        <p14:section name="Resources and next steps" id="{97BC8016-1E92-470A-A37E-18C5B5488D13}">
          <p14:sldIdLst>
            <p14:sldId id="2147376014"/>
            <p14:sldId id="2147376019"/>
            <p14:sldId id="2147376021"/>
            <p14:sldId id="2147376015"/>
            <p14:sldId id="2147376016"/>
            <p14:sldId id="21473760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B57828-E780-4DFC-F26A-6CE0CC6A17CD}" name="Sam Hudson" initials="SH" userId="S::schudson6@wisc.edu::fea50a56-089e-42a5-bc6b-9d2ed3c99221" providerId="AD"/>
  <p188:author id="{4B8EDA4A-4D1E-1F35-6BC4-32BC10B67B32}" name="Elizabeth Gaytan" initials="EG" userId="S::ejdennison@wisc.edu::3e617daa-4841-432f-b8be-1abd08f7b739" providerId="AD"/>
  <p188:author id="{6342426A-21C4-6ED3-5F4A-DE8E553A859E}" name="Parwat Regmi" initials="PR" userId="S::pregmi@wisc.edu::8388b3af-b5bb-4fce-9453-c13e5a190ec0" providerId="AD"/>
  <p188:author id="{9707CC9F-810D-CD58-FC4E-3A130C35EACD}" name="BRIANNE CAPPER" initials="BC" userId="S::bcapper@wisc.edu::bd3317a7-5dec-4b6b-89a2-741304167499" providerId="AD"/>
  <p188:author id="{086F3ACB-8F73-2F1C-BAE8-DD817063684C}" name="ANNA VEMBU JULIAN" initials="AJ" userId="S::apvembu@wisc.edu::ab652d7d-0957-494d-8e99-8f27fcb04ca8" providerId="AD"/>
  <p188:author id="{EC0FDCD3-53E4-60AD-4AC8-F92B350E3AE0}" name="MICHELLE A WIEGMANN" initials="MW" userId="S::mwiegmann@wisc.edu::3684b05a-8b98-47f9-bc0d-1333e6fda1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000"/>
    <a:srgbClr val="86C2D0"/>
    <a:srgbClr val="398293"/>
    <a:srgbClr val="FFD0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158F8-AE64-4F2F-A7F9-D317431AB9E4}" v="275" dt="2025-06-30T15:17:57.842"/>
    <p1510:client id="{796B326D-1852-B550-9857-1B45712B0D7B}" v="11" dt="2025-06-30T19:33:17.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99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omments/modernComment_7FFE5B0E_1DF975EF.xml><?xml version="1.0" encoding="utf-8"?>
<p188:cmLst xmlns:a="http://schemas.openxmlformats.org/drawingml/2006/main" xmlns:r="http://schemas.openxmlformats.org/officeDocument/2006/relationships" xmlns:p188="http://schemas.microsoft.com/office/powerpoint/2018/8/main">
  <p188:cm id="{FD403CB3-D143-4B60-B213-CE0169CA9CF8}" authorId="{6342426A-21C4-6ED3-5F4A-DE8E553A859E}" status="resolved" created="2025-06-04T19:59:10.302" complete="100000">
    <pc:sldMkLst xmlns:pc="http://schemas.microsoft.com/office/powerpoint/2013/main/command">
      <pc:docMk/>
      <pc:sldMk cId="502887919" sldId="2147375886"/>
    </pc:sldMkLst>
    <p188:txBody>
      <a:bodyPr/>
      <a:lstStyle/>
      <a:p>
        <a:r>
          <a:rPr lang="en-US"/>
          <a:t>Should we include information about the Duo Device (fob)?</a:t>
        </a:r>
      </a:p>
    </p188:txBody>
  </p188:cm>
</p188:cmLst>
</file>

<file path=ppt/comments/modernComment_7FFE5B5D_F45EFFA1.xml><?xml version="1.0" encoding="utf-8"?>
<p188:cmLst xmlns:a="http://schemas.openxmlformats.org/drawingml/2006/main" xmlns:r="http://schemas.openxmlformats.org/officeDocument/2006/relationships" xmlns:p188="http://schemas.microsoft.com/office/powerpoint/2018/8/main">
  <p188:cm id="{3E03F789-044A-4D2C-B527-A79AC05D9BD1}" authorId="{A5B57828-E780-4DFC-F26A-6CE0CC6A17CD}" created="2025-06-05T13:54:15.743">
    <ac:txMkLst xmlns:ac="http://schemas.microsoft.com/office/drawing/2013/main/command">
      <pc:docMk xmlns:pc="http://schemas.microsoft.com/office/powerpoint/2013/main/command"/>
      <pc:sldMk xmlns:pc="http://schemas.microsoft.com/office/powerpoint/2013/main/command" cId="4099866529" sldId="2147375965"/>
      <ac:spMk id="3" creationId="{52740252-ACA3-8110-F6C2-F87FE953D83F}"/>
      <ac:txMk cp="155">
        <ac:context len="275" hash="2330665257"/>
      </ac:txMk>
    </ac:txMkLst>
    <p188:pos x="6226628" y="3897085"/>
    <p188:txBody>
      <a:bodyPr/>
      <a:lstStyle/>
      <a:p>
        <a:r>
          <a:rPr lang="en-US"/>
          <a:t>Once the WD tenant is live, we can just provide them with the Organization ID.
Replace: Organization ID: XXXXXX
Add screenshot: QR code from our profile for them to scan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598F2-4BCE-45B7-88D0-5799C304AEE5}"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6EAC3-C8B6-4B95-84A2-1357E304DE88}" type="slidenum">
              <a:rPr lang="en-US" smtClean="0"/>
              <a:t>‹#›</a:t>
            </a:fld>
            <a:endParaRPr lang="en-US"/>
          </a:p>
        </p:txBody>
      </p:sp>
    </p:spTree>
    <p:extLst>
      <p:ext uri="{BB962C8B-B14F-4D97-AF65-F5344CB8AC3E}">
        <p14:creationId xmlns:p14="http://schemas.microsoft.com/office/powerpoint/2010/main" val="344853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Welcome to the Workday In-Person Training Series. My name is [your name] and I'll be facilitating today's training. I work at [your unit] as a [your job title]. With us here today to help are [introduce helpers]. [Allow helpers to introduce themselves – their names, where they work, </a:t>
            </a:r>
            <a:r>
              <a:rPr lang="en-US" err="1">
                <a:latin typeface="Calibri"/>
                <a:ea typeface="Calibri"/>
                <a:cs typeface="Calibri"/>
              </a:rPr>
              <a:t>etc</a:t>
            </a:r>
            <a:r>
              <a:rPr lang="en-US">
                <a:latin typeface="Calibri"/>
                <a:ea typeface="Calibri"/>
                <a:cs typeface="Calibri"/>
              </a:rPr>
              <a:t>]. </a:t>
            </a:r>
            <a:endParaRPr lang="en-US"/>
          </a:p>
          <a:p>
            <a:endParaRPr lang="en-US">
              <a:latin typeface="Calibri"/>
              <a:ea typeface="Calibri"/>
              <a:cs typeface="Calibri"/>
            </a:endParaRPr>
          </a:p>
          <a:p>
            <a:r>
              <a:rPr lang="en-US">
                <a:latin typeface="Calibri"/>
                <a:ea typeface="Calibri"/>
                <a:cs typeface="Calibri"/>
              </a:rPr>
              <a:t>If you haven't yet signed in, we will bring the sign-in sheet to you, so you can raise your hand.</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a:t>
            </a:fld>
            <a:endParaRPr lang="en-US"/>
          </a:p>
        </p:txBody>
      </p:sp>
    </p:spTree>
    <p:extLst>
      <p:ext uri="{BB962C8B-B14F-4D97-AF65-F5344CB8AC3E}">
        <p14:creationId xmlns:p14="http://schemas.microsoft.com/office/powerpoint/2010/main" val="4085258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advantages of Workday. For an employee, a few key ones are </a:t>
            </a:r>
          </a:p>
          <a:p>
            <a:pPr marL="171450" indent="-171450">
              <a:buFont typeface="Arial"/>
              <a:buChar char="•"/>
            </a:pPr>
            <a:r>
              <a:rPr lang="en-US"/>
              <a:t>You can use the mobile app to access your information </a:t>
            </a:r>
          </a:p>
          <a:p>
            <a:pPr marL="171450" indent="-171450">
              <a:buFont typeface="Arial"/>
              <a:buChar char="•"/>
            </a:pPr>
            <a:r>
              <a:rPr lang="en-US"/>
              <a:t>The search bar helps you find what you need quickly</a:t>
            </a:r>
          </a:p>
          <a:p>
            <a:pPr marL="171450" indent="-171450">
              <a:buFont typeface="Arial"/>
              <a:buChar char="•"/>
            </a:pPr>
            <a:r>
              <a:rPr lang="en-US"/>
              <a:t>You can change your personal information as well</a:t>
            </a:r>
          </a:p>
          <a:p>
            <a:endParaRPr lang="en-US"/>
          </a:p>
          <a:p>
            <a:r>
              <a:rPr lang="en-US"/>
              <a:t>I think a huge benefit of Workday is that all these things are in one spot. Instead of logging into different systems, you will log into Workday and you can see all your employment information.</a:t>
            </a:r>
          </a:p>
          <a:p>
            <a:endParaRPr lang="en-US"/>
          </a:p>
          <a:p>
            <a:r>
              <a:rPr lang="en-US"/>
              <a:t>Throughout today and the next two weeks, we will talk about key features you may use regularly. And we’ll give you time to explore Workday and practice doing specific actions. </a:t>
            </a:r>
          </a:p>
          <a:p>
            <a:endParaRPr lang="en-US"/>
          </a:p>
          <a:p>
            <a:r>
              <a:rPr lang="en-US"/>
              <a:t>So let's get started!</a:t>
            </a:r>
          </a:p>
        </p:txBody>
      </p:sp>
      <p:sp>
        <p:nvSpPr>
          <p:cNvPr id="4" name="Slide Number Placeholder 3"/>
          <p:cNvSpPr>
            <a:spLocks noGrp="1"/>
          </p:cNvSpPr>
          <p:nvPr>
            <p:ph type="sldNum" sz="quarter" idx="5"/>
          </p:nvPr>
        </p:nvSpPr>
        <p:spPr/>
        <p:txBody>
          <a:bodyPr/>
          <a:lstStyle/>
          <a:p>
            <a:fld id="{16E6EAC3-C8B6-4B95-84A2-1357E304DE88}" type="slidenum">
              <a:rPr lang="en-US" smtClean="0"/>
              <a:t>11</a:t>
            </a:fld>
            <a:endParaRPr lang="en-US"/>
          </a:p>
        </p:txBody>
      </p:sp>
    </p:spTree>
    <p:extLst>
      <p:ext uri="{BB962C8B-B14F-4D97-AF65-F5344CB8AC3E}">
        <p14:creationId xmlns:p14="http://schemas.microsoft.com/office/powerpoint/2010/main" val="98935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are going to look at the ways that you can log into Workday. </a:t>
            </a:r>
          </a:p>
          <a:p>
            <a:endParaRPr lang="en-US"/>
          </a:p>
          <a:p>
            <a:r>
              <a:rPr lang="en-US"/>
              <a:t>You have two options: from your smart phone with the Workday mobile app or online using a computer or web browser. </a:t>
            </a:r>
          </a:p>
          <a:p>
            <a:endParaRPr lang="en-US"/>
          </a:p>
          <a:p>
            <a:r>
              <a:rPr lang="en-US"/>
              <a:t>We are going to review all of the steps to download the mobile app, and then we will look at how you can log into Workday on a computer. After that, we will give you all time to get logged into Workday, and we will walk around and help as needed.</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12</a:t>
            </a:fld>
            <a:endParaRPr lang="en-US"/>
          </a:p>
        </p:txBody>
      </p:sp>
    </p:spTree>
    <p:extLst>
      <p:ext uri="{BB962C8B-B14F-4D97-AF65-F5344CB8AC3E}">
        <p14:creationId xmlns:p14="http://schemas.microsoft.com/office/powerpoint/2010/main" val="262241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today, here are the things you will need. </a:t>
            </a:r>
          </a:p>
          <a:p>
            <a:pPr marL="171450" indent="-171450">
              <a:buFont typeface="Arial" panose="020B0604020202020204" pitchFamily="34" charset="0"/>
              <a:buChar char="•"/>
            </a:pPr>
            <a:r>
              <a:rPr lang="en-US"/>
              <a:t>To get logged into Workday, you will need a computer or smartphone.</a:t>
            </a:r>
          </a:p>
          <a:p>
            <a:pPr marL="171450" indent="-171450">
              <a:buFont typeface="Arial" panose="020B0604020202020204" pitchFamily="34" charset="0"/>
              <a:buChar char="•"/>
            </a:pPr>
            <a:r>
              <a:rPr lang="en-US"/>
              <a:t>You will also need your personal NetID and password.</a:t>
            </a:r>
          </a:p>
          <a:p>
            <a:pPr marL="171450" indent="-171450">
              <a:buFont typeface="Arial" panose="020B0604020202020204" pitchFamily="34" charset="0"/>
              <a:buChar char="•"/>
            </a:pPr>
            <a:r>
              <a:rPr lang="en-US"/>
              <a:t>You will then have to authenticate using Duo, so you’ll either need your smartphone, or your duo device to authenticate.</a:t>
            </a:r>
          </a:p>
        </p:txBody>
      </p:sp>
      <p:sp>
        <p:nvSpPr>
          <p:cNvPr id="4" name="Slide Number Placeholder 3"/>
          <p:cNvSpPr>
            <a:spLocks noGrp="1"/>
          </p:cNvSpPr>
          <p:nvPr>
            <p:ph type="sldNum" sz="quarter" idx="5"/>
          </p:nvPr>
        </p:nvSpPr>
        <p:spPr/>
        <p:txBody>
          <a:bodyPr/>
          <a:lstStyle/>
          <a:p>
            <a:fld id="{16E6EAC3-C8B6-4B95-84A2-1357E304DE88}" type="slidenum">
              <a:rPr lang="en-US" smtClean="0"/>
              <a:t>13</a:t>
            </a:fld>
            <a:endParaRPr lang="en-US"/>
          </a:p>
        </p:txBody>
      </p:sp>
    </p:spTree>
    <p:extLst>
      <p:ext uri="{BB962C8B-B14F-4D97-AF65-F5344CB8AC3E}">
        <p14:creationId xmlns:p14="http://schemas.microsoft.com/office/powerpoint/2010/main" val="155236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talk about instructions to download the mobile app. This is optional. You do not have to download the mobile app. However, if you use your phone everyday, it might be easier than logging into a computer.</a:t>
            </a:r>
          </a:p>
          <a:p>
            <a:endParaRPr lang="en-US"/>
          </a:p>
          <a:p>
            <a:r>
              <a:rPr lang="en-US"/>
              <a:t>If you want to download the mobile app now, you can pull out your phone and follow the instructions. You can let the app download while we look at other instructions in Workday. </a:t>
            </a:r>
          </a:p>
          <a:p>
            <a:endParaRPr lang="en-US"/>
          </a:p>
          <a:p>
            <a:pPr marL="514350" indent="-514350">
              <a:lnSpc>
                <a:spcPct val="90000"/>
              </a:lnSpc>
              <a:spcBef>
                <a:spcPts val="1000"/>
              </a:spcBef>
              <a:buAutoNum type="arabicPeriod"/>
            </a:pPr>
            <a:r>
              <a:rPr lang="en-US"/>
              <a:t>First, go to the </a:t>
            </a:r>
            <a:r>
              <a:rPr lang="en-US" b="1"/>
              <a:t>Apple App Store </a:t>
            </a:r>
            <a:r>
              <a:rPr lang="en-US"/>
              <a:t>or </a:t>
            </a:r>
            <a:r>
              <a:rPr lang="en-US" b="1"/>
              <a:t>Google Play Store</a:t>
            </a:r>
            <a:endParaRPr lang="en-US"/>
          </a:p>
          <a:p>
            <a:pPr marL="514350" indent="-514350">
              <a:lnSpc>
                <a:spcPct val="90000"/>
              </a:lnSpc>
              <a:spcBef>
                <a:spcPts val="1000"/>
              </a:spcBef>
              <a:buAutoNum type="arabicPeriod"/>
            </a:pPr>
            <a:r>
              <a:rPr lang="en-US"/>
              <a:t>Search for </a:t>
            </a:r>
            <a:r>
              <a:rPr lang="en-US" b="1"/>
              <a:t>Workday</a:t>
            </a:r>
            <a:r>
              <a:rPr lang="en-US"/>
              <a:t> in the search field. </a:t>
            </a:r>
          </a:p>
          <a:p>
            <a:pPr marL="514350" indent="-514350">
              <a:lnSpc>
                <a:spcPct val="90000"/>
              </a:lnSpc>
              <a:spcBef>
                <a:spcPts val="1000"/>
              </a:spcBef>
              <a:buAutoNum type="arabicPeriod"/>
            </a:pPr>
            <a:r>
              <a:rPr lang="en-US"/>
              <a:t>Look for the W logo to know that you have the right app.</a:t>
            </a:r>
          </a:p>
          <a:p>
            <a:pPr marL="514350" indent="-514350">
              <a:lnSpc>
                <a:spcPct val="90000"/>
              </a:lnSpc>
              <a:spcBef>
                <a:spcPts val="1000"/>
              </a:spcBef>
              <a:buAutoNum type="arabicPeriod"/>
            </a:pPr>
            <a:r>
              <a:rPr lang="en-US"/>
              <a:t>Select </a:t>
            </a:r>
            <a:r>
              <a:rPr lang="en-US" b="1"/>
              <a:t>Install </a:t>
            </a:r>
            <a:r>
              <a:rPr lang="en-US"/>
              <a:t>or</a:t>
            </a:r>
            <a:r>
              <a:rPr lang="en-US" b="1"/>
              <a:t> Get </a:t>
            </a:r>
            <a:r>
              <a:rPr lang="en-US"/>
              <a:t>and accept application permissions, if necessary</a:t>
            </a:r>
          </a:p>
          <a:p>
            <a:pPr marL="514350" indent="-514350">
              <a:lnSpc>
                <a:spcPct val="90000"/>
              </a:lnSpc>
              <a:spcBef>
                <a:spcPts val="1000"/>
              </a:spcBef>
              <a:buAutoNum type="arabicPeriod"/>
            </a:pPr>
            <a:endParaRPr lang="en-US"/>
          </a:p>
          <a:p>
            <a:pP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14</a:t>
            </a:fld>
            <a:endParaRPr lang="en-US"/>
          </a:p>
        </p:txBody>
      </p:sp>
    </p:spTree>
    <p:extLst>
      <p:ext uri="{BB962C8B-B14F-4D97-AF65-F5344CB8AC3E}">
        <p14:creationId xmlns:p14="http://schemas.microsoft.com/office/powerpoint/2010/main" val="1988898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First, Open the </a:t>
            </a:r>
            <a:r>
              <a:rPr lang="en-US" b="1"/>
              <a:t>Workday Mobile</a:t>
            </a:r>
            <a:r>
              <a:rPr lang="en-US"/>
              <a:t> app</a:t>
            </a:r>
          </a:p>
          <a:p>
            <a:pPr>
              <a:lnSpc>
                <a:spcPct val="90000"/>
              </a:lnSpc>
              <a:spcBef>
                <a:spcPts val="1000"/>
              </a:spcBef>
            </a:pPr>
            <a:r>
              <a:rPr lang="en-US"/>
              <a:t>Then, tap </a:t>
            </a:r>
            <a:r>
              <a:rPr lang="en-US" b="1"/>
              <a:t>Log in</a:t>
            </a:r>
            <a:endParaRPr lang="en-US"/>
          </a:p>
          <a:p>
            <a:pPr>
              <a:lnSpc>
                <a:spcPct val="90000"/>
              </a:lnSpc>
              <a:spcBef>
                <a:spcPts val="600"/>
              </a:spcBef>
              <a:spcAft>
                <a:spcPts val="300"/>
              </a:spcAft>
            </a:pPr>
            <a:r>
              <a:rPr lang="en-US"/>
              <a:t>Enter the organization ID in the </a:t>
            </a:r>
            <a:r>
              <a:rPr lang="en-US" b="1"/>
              <a:t>Your Organization ID</a:t>
            </a:r>
            <a:r>
              <a:rPr lang="en-US"/>
              <a:t> field, or scan the QR code</a:t>
            </a:r>
          </a:p>
          <a:p>
            <a:pPr marL="914400" lvl="1" indent="-457200">
              <a:lnSpc>
                <a:spcPct val="90000"/>
              </a:lnSpc>
              <a:spcBef>
                <a:spcPts val="600"/>
              </a:spcBef>
              <a:spcAft>
                <a:spcPts val="300"/>
              </a:spcAft>
              <a:buFont typeface="Courier New,monospace"/>
              <a:buChar char="•"/>
            </a:pPr>
            <a:r>
              <a:rPr lang="en-US"/>
              <a:t>Organization ID: XXXXXXXXX</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15</a:t>
            </a:fld>
            <a:endParaRPr lang="en-US"/>
          </a:p>
        </p:txBody>
      </p:sp>
    </p:spTree>
    <p:extLst>
      <p:ext uri="{BB962C8B-B14F-4D97-AF65-F5344CB8AC3E}">
        <p14:creationId xmlns:p14="http://schemas.microsoft.com/office/powerpoint/2010/main" val="370291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Next, you will tap </a:t>
            </a:r>
            <a:r>
              <a:rPr lang="en-US" b="1">
                <a:latin typeface="Calibri"/>
                <a:ea typeface="Calibri"/>
                <a:cs typeface="Calibri"/>
              </a:rPr>
              <a:t>Single Sign On</a:t>
            </a:r>
          </a:p>
        </p:txBody>
      </p:sp>
      <p:sp>
        <p:nvSpPr>
          <p:cNvPr id="4" name="Slide Number Placeholder 3"/>
          <p:cNvSpPr>
            <a:spLocks noGrp="1"/>
          </p:cNvSpPr>
          <p:nvPr>
            <p:ph type="sldNum" sz="quarter" idx="5"/>
          </p:nvPr>
        </p:nvSpPr>
        <p:spPr/>
        <p:txBody>
          <a:bodyPr/>
          <a:lstStyle/>
          <a:p>
            <a:fld id="{16E6EAC3-C8B6-4B95-84A2-1357E304DE88}" type="slidenum">
              <a:rPr lang="en-US" smtClean="0"/>
              <a:t>16</a:t>
            </a:fld>
            <a:endParaRPr lang="en-US"/>
          </a:p>
        </p:txBody>
      </p:sp>
    </p:spTree>
    <p:extLst>
      <p:ext uri="{BB962C8B-B14F-4D97-AF65-F5344CB8AC3E}">
        <p14:creationId xmlns:p14="http://schemas.microsoft.com/office/powerpoint/2010/main" val="75855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spcAft>
                <a:spcPts val="300"/>
              </a:spcAft>
            </a:pPr>
            <a:r>
              <a:rPr lang="en-US">
                <a:latin typeface="Calibri"/>
                <a:ea typeface="Calibri"/>
                <a:cs typeface="Calibri"/>
              </a:rPr>
              <a:t>That will take you to this screen, where you need to select </a:t>
            </a:r>
            <a:r>
              <a:rPr lang="en-US"/>
              <a:t> </a:t>
            </a:r>
            <a:r>
              <a:rPr lang="en-US" b="1"/>
              <a:t>UW-Madison</a:t>
            </a:r>
            <a:r>
              <a:rPr lang="en-US"/>
              <a:t> from the dropdown menu</a:t>
            </a:r>
          </a:p>
          <a:p>
            <a:pPr>
              <a:lnSpc>
                <a:spcPct val="90000"/>
              </a:lnSpc>
              <a:spcBef>
                <a:spcPts val="600"/>
              </a:spcBef>
              <a:spcAft>
                <a:spcPts val="300"/>
              </a:spcAft>
            </a:pPr>
            <a:endParaRPr lang="en-US"/>
          </a:p>
          <a:p>
            <a:pPr>
              <a:lnSpc>
                <a:spcPct val="90000"/>
              </a:lnSpc>
              <a:spcBef>
                <a:spcPts val="600"/>
              </a:spcBef>
              <a:spcAft>
                <a:spcPts val="300"/>
              </a:spcAft>
            </a:pPr>
            <a:r>
              <a:rPr lang="en-US"/>
              <a:t>Then tap </a:t>
            </a:r>
            <a:r>
              <a:rPr lang="en-US" b="1"/>
              <a:t>Go</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17</a:t>
            </a:fld>
            <a:endParaRPr lang="en-US"/>
          </a:p>
        </p:txBody>
      </p:sp>
    </p:spTree>
    <p:extLst>
      <p:ext uri="{BB962C8B-B14F-4D97-AF65-F5344CB8AC3E}">
        <p14:creationId xmlns:p14="http://schemas.microsoft.com/office/powerpoint/2010/main" val="2697573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Here is where you will need to enter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Type in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Then tap Log In</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18</a:t>
            </a:fld>
            <a:endParaRPr lang="en-US"/>
          </a:p>
        </p:txBody>
      </p:sp>
    </p:spTree>
    <p:extLst>
      <p:ext uri="{BB962C8B-B14F-4D97-AF65-F5344CB8AC3E}">
        <p14:creationId xmlns:p14="http://schemas.microsoft.com/office/powerpoint/2010/main" val="330530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You will then need to verify your account.</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You can enter the verification code on your phone or tap “other options” and enter your Duo mobile passcode.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After this step, you should be logged into Workday on your phone.</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19</a:t>
            </a:fld>
            <a:endParaRPr lang="en-US"/>
          </a:p>
        </p:txBody>
      </p:sp>
    </p:spTree>
    <p:extLst>
      <p:ext uri="{BB962C8B-B14F-4D97-AF65-F5344CB8AC3E}">
        <p14:creationId xmlns:p14="http://schemas.microsoft.com/office/powerpoint/2010/main" val="26871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use a computer to access Workday. You can use any web browser, but for today and the other sessions, we will be using Chrome. You’ll see that your computer is already set up to use Chrome.</a:t>
            </a:r>
          </a:p>
        </p:txBody>
      </p:sp>
      <p:sp>
        <p:nvSpPr>
          <p:cNvPr id="4" name="Slide Number Placeholder 3"/>
          <p:cNvSpPr>
            <a:spLocks noGrp="1"/>
          </p:cNvSpPr>
          <p:nvPr>
            <p:ph type="sldNum" sz="quarter" idx="5"/>
          </p:nvPr>
        </p:nvSpPr>
        <p:spPr/>
        <p:txBody>
          <a:bodyPr/>
          <a:lstStyle/>
          <a:p>
            <a:fld id="{16E6EAC3-C8B6-4B95-84A2-1357E304DE88}" type="slidenum">
              <a:rPr lang="en-US" smtClean="0"/>
              <a:t>20</a:t>
            </a:fld>
            <a:endParaRPr lang="en-US"/>
          </a:p>
        </p:txBody>
      </p:sp>
    </p:spTree>
    <p:extLst>
      <p:ext uri="{BB962C8B-B14F-4D97-AF65-F5344CB8AC3E}">
        <p14:creationId xmlns:p14="http://schemas.microsoft.com/office/powerpoint/2010/main" val="123281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what you can expect to do during our time together. </a:t>
            </a:r>
          </a:p>
          <a:p>
            <a:r>
              <a:rPr lang="en-US"/>
              <a:t>We will...</a:t>
            </a:r>
          </a:p>
          <a:p>
            <a:pPr marL="171450" indent="-171450">
              <a:lnSpc>
                <a:spcPct val="90000"/>
              </a:lnSpc>
              <a:spcBef>
                <a:spcPts val="1000"/>
              </a:spcBef>
              <a:buFont typeface="Arial"/>
              <a:buChar char="•"/>
            </a:pPr>
            <a:r>
              <a:rPr lang="en-US"/>
              <a:t>review how to complete tasks in Workday</a:t>
            </a:r>
          </a:p>
          <a:p>
            <a:pPr marL="171450" indent="-171450">
              <a:lnSpc>
                <a:spcPct val="90000"/>
              </a:lnSpc>
              <a:spcBef>
                <a:spcPts val="1000"/>
              </a:spcBef>
              <a:buFont typeface="Arial"/>
              <a:buChar char="•"/>
            </a:pPr>
            <a:r>
              <a:rPr lang="en-US"/>
              <a:t>give you time to practice completing tasks</a:t>
            </a:r>
          </a:p>
          <a:p>
            <a:pPr lvl="1" indent="-171450">
              <a:lnSpc>
                <a:spcPct val="90000"/>
              </a:lnSpc>
              <a:spcBef>
                <a:spcPts val="1000"/>
              </a:spcBef>
              <a:buFont typeface="Courier New"/>
              <a:buChar char="o"/>
            </a:pPr>
            <a:r>
              <a:rPr lang="en-US"/>
              <a:t>You'll see the computers in front of you, and we will walk through using those here in a little bit.</a:t>
            </a:r>
          </a:p>
          <a:p>
            <a:pPr lvl="1" indent="-171450">
              <a:lnSpc>
                <a:spcPct val="90000"/>
              </a:lnSpc>
              <a:spcBef>
                <a:spcPts val="1000"/>
              </a:spcBef>
              <a:buFont typeface="Courier New"/>
              <a:buChar char="o"/>
            </a:pPr>
            <a:endParaRPr lang="en-US"/>
          </a:p>
          <a:p>
            <a:pPr>
              <a:lnSpc>
                <a:spcPct val="90000"/>
              </a:lnSpc>
              <a:spcBef>
                <a:spcPts val="1000"/>
              </a:spcBef>
            </a:pPr>
            <a:r>
              <a:rPr lang="en-US"/>
              <a:t>Some things we will not be able to do today...</a:t>
            </a:r>
          </a:p>
          <a:p>
            <a:pPr marL="171450" indent="-171450">
              <a:lnSpc>
                <a:spcPct val="90000"/>
              </a:lnSpc>
              <a:spcBef>
                <a:spcPts val="1000"/>
              </a:spcBef>
              <a:buFont typeface="Arial"/>
              <a:buChar char="•"/>
            </a:pPr>
            <a:r>
              <a:rPr lang="en-US"/>
              <a:t>answer personal employee questions</a:t>
            </a:r>
          </a:p>
          <a:p>
            <a:pPr lvl="1" indent="-171450">
              <a:lnSpc>
                <a:spcPct val="90000"/>
              </a:lnSpc>
              <a:spcBef>
                <a:spcPts val="1000"/>
              </a:spcBef>
              <a:buFont typeface="Courier New"/>
              <a:buChar char="o"/>
            </a:pPr>
            <a:r>
              <a:rPr lang="en-US"/>
              <a:t>If you do have questions about your job or any personal details, we cannot answer those today. We would encourage you to talk to your supervisor or your local HR staff to help you with those personal questions.</a:t>
            </a:r>
          </a:p>
          <a:p>
            <a:pPr marL="171450" indent="-171450">
              <a:lnSpc>
                <a:spcPct val="90000"/>
              </a:lnSpc>
              <a:spcBef>
                <a:spcPts val="1000"/>
              </a:spcBef>
              <a:buFont typeface="Arial"/>
              <a:buChar char="•"/>
            </a:pPr>
            <a:r>
              <a:rPr lang="en-US"/>
              <a:t>address department-specific policies or procedures</a:t>
            </a:r>
          </a:p>
          <a:p>
            <a:pPr lvl="1" indent="-171450">
              <a:lnSpc>
                <a:spcPct val="90000"/>
              </a:lnSpc>
              <a:spcBef>
                <a:spcPts val="1000"/>
              </a:spcBef>
              <a:buFont typeface="Courier New"/>
              <a:buChar char="o"/>
            </a:pPr>
            <a:r>
              <a:rPr lang="en-US"/>
              <a:t>We know that different departments and units have different policies and procedures, so if you have a question about how something will work in your own department, you should talk to your supervisor.</a:t>
            </a: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endParaRPr lang="en-US"/>
          </a:p>
        </p:txBody>
      </p:sp>
      <p:sp>
        <p:nvSpPr>
          <p:cNvPr id="4" name="Slide Number Placeholder 3"/>
          <p:cNvSpPr>
            <a:spLocks noGrp="1"/>
          </p:cNvSpPr>
          <p:nvPr>
            <p:ph type="sldNum" sz="quarter" idx="5"/>
          </p:nvPr>
        </p:nvSpPr>
        <p:spPr/>
        <p:txBody>
          <a:bodyPr/>
          <a:lstStyle/>
          <a:p>
            <a:fld id="{9AFD1A25-C150-42F6-9D1E-BDA6234EC7F4}" type="slidenum">
              <a:rPr lang="en-US" smtClean="0"/>
              <a:t>3</a:t>
            </a:fld>
            <a:endParaRPr lang="en-US"/>
          </a:p>
        </p:txBody>
      </p:sp>
    </p:spTree>
    <p:extLst>
      <p:ext uri="{BB962C8B-B14F-4D97-AF65-F5344CB8AC3E}">
        <p14:creationId xmlns:p14="http://schemas.microsoft.com/office/powerpoint/2010/main" val="858487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computer is set up to bring you right to </a:t>
            </a:r>
            <a:r>
              <a:rPr lang="en-US" err="1"/>
              <a:t>MyUW</a:t>
            </a:r>
            <a:r>
              <a:rPr lang="en-US"/>
              <a:t>, but we are going to review all of the steps in case you want to access it on your own outside of today’s session.</a:t>
            </a:r>
          </a:p>
          <a:p>
            <a:pPr marL="228600" indent="-228600">
              <a:buFont typeface="+mj-lt"/>
              <a:buAutoNum type="arabicPeriod"/>
            </a:pPr>
            <a:r>
              <a:rPr lang="en-US"/>
              <a:t>First, you’ll open your internet browser,</a:t>
            </a:r>
          </a:p>
          <a:p>
            <a:pPr marL="228600" indent="-228600">
              <a:buFont typeface="+mj-lt"/>
              <a:buAutoNum type="arabicPeriod"/>
            </a:pPr>
            <a:r>
              <a:rPr lang="en-US"/>
              <a:t>Then, type in my.wisc.edu into the address bar.</a:t>
            </a:r>
          </a:p>
          <a:p>
            <a:pPr marL="228600" indent="-228600">
              <a:buFont typeface="+mj-lt"/>
              <a:buAutoNum type="arabicPeriod"/>
            </a:pPr>
            <a:r>
              <a:rPr lang="en-US"/>
              <a:t>And then hit enter</a:t>
            </a:r>
          </a:p>
        </p:txBody>
      </p:sp>
      <p:sp>
        <p:nvSpPr>
          <p:cNvPr id="4" name="Slide Number Placeholder 3"/>
          <p:cNvSpPr>
            <a:spLocks noGrp="1"/>
          </p:cNvSpPr>
          <p:nvPr>
            <p:ph type="sldNum" sz="quarter" idx="5"/>
          </p:nvPr>
        </p:nvSpPr>
        <p:spPr/>
        <p:txBody>
          <a:bodyPr/>
          <a:lstStyle/>
          <a:p>
            <a:fld id="{16E6EAC3-C8B6-4B95-84A2-1357E304DE88}" type="slidenum">
              <a:rPr lang="en-US" smtClean="0"/>
              <a:t>21</a:t>
            </a:fld>
            <a:endParaRPr lang="en-US"/>
          </a:p>
        </p:txBody>
      </p:sp>
    </p:spTree>
    <p:extLst>
      <p:ext uri="{BB962C8B-B14F-4D97-AF65-F5344CB8AC3E}">
        <p14:creationId xmlns:p14="http://schemas.microsoft.com/office/powerpoint/2010/main" val="35217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you have to enter your NetID and password.</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22</a:t>
            </a:fld>
            <a:endParaRPr lang="en-US"/>
          </a:p>
        </p:txBody>
      </p:sp>
    </p:spTree>
    <p:extLst>
      <p:ext uri="{BB962C8B-B14F-4D97-AF65-F5344CB8AC3E}">
        <p14:creationId xmlns:p14="http://schemas.microsoft.com/office/powerpoint/2010/main" val="352796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you’ll have to authenticate. So enter the verification code on your smartphone, or tap “other options” and enter your Duo mobile passcode.</a:t>
            </a:r>
          </a:p>
        </p:txBody>
      </p:sp>
      <p:sp>
        <p:nvSpPr>
          <p:cNvPr id="4" name="Slide Number Placeholder 3"/>
          <p:cNvSpPr>
            <a:spLocks noGrp="1"/>
          </p:cNvSpPr>
          <p:nvPr>
            <p:ph type="sldNum" sz="quarter" idx="5"/>
          </p:nvPr>
        </p:nvSpPr>
        <p:spPr/>
        <p:txBody>
          <a:bodyPr/>
          <a:lstStyle/>
          <a:p>
            <a:fld id="{16E6EAC3-C8B6-4B95-84A2-1357E304DE88}" type="slidenum">
              <a:rPr lang="en-US" smtClean="0"/>
              <a:t>23</a:t>
            </a:fld>
            <a:endParaRPr lang="en-US"/>
          </a:p>
        </p:txBody>
      </p:sp>
    </p:spTree>
    <p:extLst>
      <p:ext uri="{BB962C8B-B14F-4D97-AF65-F5344CB8AC3E}">
        <p14:creationId xmlns:p14="http://schemas.microsoft.com/office/powerpoint/2010/main" val="1199395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get logged into MYUW, the Workday app will be automatically added to your </a:t>
            </a:r>
            <a:r>
              <a:rPr lang="en-US" err="1"/>
              <a:t>MyUW</a:t>
            </a:r>
            <a:r>
              <a:rPr lang="en-US"/>
              <a:t> website. The location of the Workday tile may be at the top, or somewhere else. </a:t>
            </a:r>
          </a:p>
          <a:p>
            <a:r>
              <a:rPr lang="en-US"/>
              <a:t>8. Find the Workday app,</a:t>
            </a:r>
          </a:p>
          <a:p>
            <a:r>
              <a:rPr lang="en-US"/>
              <a:t>9. Click “Launch full app” and that will get you logged into Workday.</a:t>
            </a:r>
            <a:br>
              <a:rPr lang="en-US"/>
            </a:b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24</a:t>
            </a:fld>
            <a:endParaRPr lang="en-US"/>
          </a:p>
        </p:txBody>
      </p:sp>
    </p:spTree>
    <p:extLst>
      <p:ext uri="{BB962C8B-B14F-4D97-AF65-F5344CB8AC3E}">
        <p14:creationId xmlns:p14="http://schemas.microsoft.com/office/powerpoint/2010/main" val="166433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Now, everyone can practice logging into Workday.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On the screen, you will see the instructions.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Font typeface="+mj-lt"/>
              <a:buNone/>
            </a:pPr>
            <a:endParaRPr lang="en-US" sz="1800" b="0" i="0" u="none" strike="noStrike">
              <a:solidFill>
                <a:srgbClr val="000000"/>
              </a:solidFill>
              <a:effectLst/>
              <a:latin typeface="Aptos" panose="020B0004020202020204" pitchFamily="34" charset="0"/>
            </a:endParaRPr>
          </a:p>
          <a:p>
            <a:pPr algn="l" rtl="0" fontAlgn="base">
              <a:buFont typeface="+mj-lt"/>
              <a:buNone/>
            </a:pPr>
            <a:r>
              <a:rPr lang="en-US" sz="1800" b="0" i="0" u="none" strike="noStrike">
                <a:solidFill>
                  <a:srgbClr val="000000"/>
                </a:solidFill>
                <a:effectLst/>
                <a:latin typeface="Aptos" panose="020B0004020202020204" pitchFamily="34" charset="0"/>
              </a:rPr>
              <a:t>You can use your phone or computer. You do not have to use the Workday mobile app, but if you use your phone more than a computer, you can choose to download the Workday mobile app.</a:t>
            </a:r>
            <a:r>
              <a:rPr lang="en-US" sz="1800" b="0" i="0">
                <a:solidFill>
                  <a:srgbClr val="444444"/>
                </a:solidFill>
                <a:effectLst/>
                <a:latin typeface="Aptos" panose="020B0004020202020204" pitchFamily="34" charset="0"/>
              </a:rPr>
              <a:t>​</a:t>
            </a:r>
          </a:p>
          <a:p>
            <a:pPr algn="l" rtl="0" fontAlgn="base">
              <a:buFont typeface="+mj-lt"/>
              <a:buNone/>
            </a:pPr>
            <a:endParaRPr lang="en-US" sz="1800" b="0" i="0" u="none" strike="noStrike">
              <a:solidFill>
                <a:srgbClr val="444444"/>
              </a:solidFill>
              <a:effectLst/>
              <a:latin typeface="Arial" panose="020B0604020202020204" pitchFamily="34" charset="0"/>
            </a:endParaRPr>
          </a:p>
          <a:p>
            <a:pPr algn="l" rtl="0" fontAlgn="base">
              <a:buFont typeface="+mj-lt"/>
              <a:buNone/>
            </a:pPr>
            <a:r>
              <a:rPr lang="en-US" sz="1800" b="0" i="0" u="none" strike="noStrike">
                <a:solidFill>
                  <a:srgbClr val="444444"/>
                </a:solidFill>
                <a:effectLst/>
                <a:latin typeface="Arial" panose="020B0604020202020204" pitchFamily="34" charset="0"/>
              </a:rPr>
              <a:t>On your phone or computer, log into Workday.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mj-lt"/>
              <a:buNone/>
            </a:pPr>
            <a:endParaRPr lang="en-US" sz="1800" b="0" i="0">
              <a:solidFill>
                <a:srgbClr val="444444"/>
              </a:solidFill>
              <a:effectLst/>
              <a:latin typeface="Arial" panose="020B0604020202020204" pitchFamily="34" charset="0"/>
            </a:endParaRPr>
          </a:p>
          <a:p>
            <a:pPr algn="l" rtl="0" fontAlgn="base">
              <a:buNone/>
            </a:pPr>
            <a:r>
              <a:rPr lang="en-US" b="0" i="0" u="none" strike="noStrike">
                <a:solidFill>
                  <a:srgbClr val="000000"/>
                </a:solidFill>
                <a:effectLst/>
                <a:latin typeface="Aptos" panose="020B0004020202020204" pitchFamily="34" charset="0"/>
              </a:rPr>
              <a:t>If you think you need help, raise your hand and someone will come to help you.</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If you finish early, ask anyone around you if they need help.</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25</a:t>
            </a:fld>
            <a:endParaRPr lang="en-US"/>
          </a:p>
        </p:txBody>
      </p:sp>
    </p:spTree>
    <p:extLst>
      <p:ext uri="{BB962C8B-B14F-4D97-AF65-F5344CB8AC3E}">
        <p14:creationId xmlns:p14="http://schemas.microsoft.com/office/powerpoint/2010/main" val="1933333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break of no more than 10 minutes. If the activity took the group the full time, give them 10 minutes. If it didn’t take the whole time, give them 5 minutes.</a:t>
            </a:r>
          </a:p>
        </p:txBody>
      </p:sp>
      <p:sp>
        <p:nvSpPr>
          <p:cNvPr id="4" name="Slide Number Placeholder 3"/>
          <p:cNvSpPr>
            <a:spLocks noGrp="1"/>
          </p:cNvSpPr>
          <p:nvPr>
            <p:ph type="sldNum" sz="quarter" idx="5"/>
          </p:nvPr>
        </p:nvSpPr>
        <p:spPr/>
        <p:txBody>
          <a:bodyPr/>
          <a:lstStyle/>
          <a:p>
            <a:fld id="{16E6EAC3-C8B6-4B95-84A2-1357E304DE88}" type="slidenum">
              <a:rPr lang="en-US" smtClean="0"/>
              <a:t>26</a:t>
            </a:fld>
            <a:endParaRPr lang="en-US"/>
          </a:p>
        </p:txBody>
      </p:sp>
    </p:spTree>
    <p:extLst>
      <p:ext uri="{BB962C8B-B14F-4D97-AF65-F5344CB8AC3E}">
        <p14:creationId xmlns:p14="http://schemas.microsoft.com/office/powerpoint/2010/main" val="2890913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are logged into Workday, we will give you a brief tour of the home page. </a:t>
            </a:r>
          </a:p>
          <a:p>
            <a:r>
              <a:rPr lang="en-US"/>
              <a:t>We will look at some important spots for you to view to help you use the new system. Then, we will give you some time to explore and complete some actions to practice. During this time, we’d appreciate your attention so you can learn about the basics of the system.</a:t>
            </a:r>
          </a:p>
        </p:txBody>
      </p:sp>
      <p:sp>
        <p:nvSpPr>
          <p:cNvPr id="4" name="Slide Number Placeholder 3"/>
          <p:cNvSpPr>
            <a:spLocks noGrp="1"/>
          </p:cNvSpPr>
          <p:nvPr>
            <p:ph type="sldNum" sz="quarter" idx="5"/>
          </p:nvPr>
        </p:nvSpPr>
        <p:spPr/>
        <p:txBody>
          <a:bodyPr/>
          <a:lstStyle/>
          <a:p>
            <a:fld id="{16E6EAC3-C8B6-4B95-84A2-1357E304DE88}" type="slidenum">
              <a:rPr lang="en-US" smtClean="0"/>
              <a:t>27</a:t>
            </a:fld>
            <a:endParaRPr lang="en-US"/>
          </a:p>
        </p:txBody>
      </p:sp>
    </p:spTree>
    <p:extLst>
      <p:ext uri="{BB962C8B-B14F-4D97-AF65-F5344CB8AC3E}">
        <p14:creationId xmlns:p14="http://schemas.microsoft.com/office/powerpoint/2010/main" val="3984786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If you are using your smartphone, this is what you should see on the homepage. It is a bit more condensed than the homepage on the computer screen, but you have the same access to view and do things on your smartphone.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28</a:t>
            </a:fld>
            <a:endParaRPr lang="en-US"/>
          </a:p>
        </p:txBody>
      </p:sp>
    </p:spTree>
    <p:extLst>
      <p:ext uri="{BB962C8B-B14F-4D97-AF65-F5344CB8AC3E}">
        <p14:creationId xmlns:p14="http://schemas.microsoft.com/office/powerpoint/2010/main" val="1736736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When you log into Workday on a computer, you will see this home page.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There are a lot of buttons that will take you to different places in Workday, so we will review some of the most important ones. The smartphone buttons should do the same things, but they may look different.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29</a:t>
            </a:fld>
            <a:endParaRPr lang="en-US"/>
          </a:p>
        </p:txBody>
      </p:sp>
    </p:spTree>
    <p:extLst>
      <p:ext uri="{BB962C8B-B14F-4D97-AF65-F5344CB8AC3E}">
        <p14:creationId xmlns:p14="http://schemas.microsoft.com/office/powerpoint/2010/main" val="1717662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The first two areas we will look at are in the top left corner of the computer screen.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The first button is the Wisconsin logo. This button will bring you back to this homepage from any page in Workday. So, if you’re exploring, and want to return home, you can click that button.</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The next button is the “Menu” button. This will open the Global Navigation Menu for quick access to the different apps in Workday, like the Jobs Hub, or the Benefits and Pay Hub.</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30</a:t>
            </a:fld>
            <a:endParaRPr lang="en-US"/>
          </a:p>
        </p:txBody>
      </p:sp>
    </p:spTree>
    <p:extLst>
      <p:ext uri="{BB962C8B-B14F-4D97-AF65-F5344CB8AC3E}">
        <p14:creationId xmlns:p14="http://schemas.microsoft.com/office/powerpoint/2010/main" val="128308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let's talk about some things we will review over the next few weeks. We will review how to</a:t>
            </a:r>
          </a:p>
          <a:p>
            <a:pPr marL="171450" indent="-171450">
              <a:lnSpc>
                <a:spcPct val="90000"/>
              </a:lnSpc>
              <a:spcBef>
                <a:spcPts val="1000"/>
              </a:spcBef>
              <a:buFont typeface="Arial"/>
              <a:buChar char="•"/>
            </a:pPr>
            <a:r>
              <a:rPr lang="en-US"/>
              <a:t>Log into Workday</a:t>
            </a:r>
          </a:p>
          <a:p>
            <a:pPr marL="171450" indent="-171450">
              <a:lnSpc>
                <a:spcPct val="90000"/>
              </a:lnSpc>
              <a:spcBef>
                <a:spcPts val="1000"/>
              </a:spcBef>
              <a:buFont typeface="Arial"/>
              <a:buChar char="•"/>
            </a:pPr>
            <a:r>
              <a:rPr lang="en-US"/>
              <a:t>View </a:t>
            </a:r>
            <a:r>
              <a:rPr lang="en-US" err="1"/>
              <a:t>payslips</a:t>
            </a:r>
            <a:r>
              <a:rPr lang="en-US"/>
              <a:t> and leave balances</a:t>
            </a:r>
          </a:p>
          <a:p>
            <a:pPr marL="171450" indent="-171450">
              <a:lnSpc>
                <a:spcPct val="90000"/>
              </a:lnSpc>
              <a:spcBef>
                <a:spcPts val="1000"/>
              </a:spcBef>
              <a:buFont typeface="Arial"/>
              <a:buChar char="•"/>
            </a:pPr>
            <a:r>
              <a:rPr lang="en-US"/>
              <a:t>Update tax forms (W-2, W-4) and address</a:t>
            </a:r>
          </a:p>
          <a:p>
            <a:pPr marL="171450" indent="-171450">
              <a:lnSpc>
                <a:spcPct val="90000"/>
              </a:lnSpc>
              <a:spcBef>
                <a:spcPts val="1000"/>
              </a:spcBef>
              <a:buFont typeface="Arial"/>
              <a:buChar char="•"/>
            </a:pPr>
            <a:r>
              <a:rPr lang="en-US"/>
              <a:t>How to apply for internal positions</a:t>
            </a:r>
          </a:p>
          <a:p>
            <a:pPr marL="171450" indent="-171450">
              <a:lnSpc>
                <a:spcPct val="90000"/>
              </a:lnSpc>
              <a:spcBef>
                <a:spcPts val="1000"/>
              </a:spcBef>
              <a:buFont typeface="Arial"/>
              <a:buChar char="•"/>
            </a:pPr>
            <a:r>
              <a:rPr lang="en-US"/>
              <a:t>How to get help</a:t>
            </a:r>
          </a:p>
        </p:txBody>
      </p:sp>
      <p:sp>
        <p:nvSpPr>
          <p:cNvPr id="4" name="Slide Number Placeholder 3"/>
          <p:cNvSpPr>
            <a:spLocks noGrp="1"/>
          </p:cNvSpPr>
          <p:nvPr>
            <p:ph type="sldNum" sz="quarter" idx="5"/>
          </p:nvPr>
        </p:nvSpPr>
        <p:spPr/>
        <p:txBody>
          <a:bodyPr/>
          <a:lstStyle/>
          <a:p>
            <a:fld id="{16E6EAC3-C8B6-4B95-84A2-1357E304DE88}" type="slidenum">
              <a:rPr lang="en-US" smtClean="0"/>
              <a:t>4</a:t>
            </a:fld>
            <a:endParaRPr lang="en-US"/>
          </a:p>
        </p:txBody>
      </p:sp>
    </p:spTree>
    <p:extLst>
      <p:ext uri="{BB962C8B-B14F-4D97-AF65-F5344CB8AC3E}">
        <p14:creationId xmlns:p14="http://schemas.microsoft.com/office/powerpoint/2010/main" val="3014522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Things look a little different in the mobile app.</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The home button at the bottom will always be there, and you can tap it to return the homepage at anytime.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Aptos" panose="020B0004020202020204" pitchFamily="34" charset="0"/>
            </a:endParaRPr>
          </a:p>
          <a:p>
            <a:pPr algn="l" rtl="0" fontAlgn="base"/>
            <a:r>
              <a:rPr lang="en-US" b="0" i="0" u="none" strike="noStrike">
                <a:solidFill>
                  <a:srgbClr val="000000"/>
                </a:solidFill>
                <a:effectLst/>
                <a:latin typeface="Aptos" panose="020B0004020202020204" pitchFamily="34" charset="0"/>
              </a:rPr>
              <a:t>The menu, however, is not a button. Menu options are listed at the bottom of the screen.</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31</a:t>
            </a:fld>
            <a:endParaRPr lang="en-US"/>
          </a:p>
        </p:txBody>
      </p:sp>
    </p:spTree>
    <p:extLst>
      <p:ext uri="{BB962C8B-B14F-4D97-AF65-F5344CB8AC3E}">
        <p14:creationId xmlns:p14="http://schemas.microsoft.com/office/powerpoint/2010/main" val="2885967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To see all the Apps you can access from the Global Navigation Menu, tap the Apps button. We will review some important apps a bit later.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32</a:t>
            </a:fld>
            <a:endParaRPr lang="en-US"/>
          </a:p>
        </p:txBody>
      </p:sp>
    </p:spTree>
    <p:extLst>
      <p:ext uri="{BB962C8B-B14F-4D97-AF65-F5344CB8AC3E}">
        <p14:creationId xmlns:p14="http://schemas.microsoft.com/office/powerpoint/2010/main" val="223970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next feature we want to highlight is the search bar. If you want to do a task or look something up, use the search bar just like you would with Google or a different search engine.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33</a:t>
            </a:fld>
            <a:endParaRPr lang="en-US"/>
          </a:p>
        </p:txBody>
      </p:sp>
    </p:spTree>
    <p:extLst>
      <p:ext uri="{BB962C8B-B14F-4D97-AF65-F5344CB8AC3E}">
        <p14:creationId xmlns:p14="http://schemas.microsoft.com/office/powerpoint/2010/main" val="1977132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search feature is also available on the mobile app. It is called “Find” with a magnifying glass, on the bottom bar.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34</a:t>
            </a:fld>
            <a:endParaRPr lang="en-US"/>
          </a:p>
        </p:txBody>
      </p:sp>
    </p:spTree>
    <p:extLst>
      <p:ext uri="{BB962C8B-B14F-4D97-AF65-F5344CB8AC3E}">
        <p14:creationId xmlns:p14="http://schemas.microsoft.com/office/powerpoint/2010/main" val="727494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For example, if you want to find your </a:t>
            </a:r>
            <a:r>
              <a:rPr lang="en-US" b="0" i="0" u="none" strike="noStrike" err="1">
                <a:solidFill>
                  <a:srgbClr val="000000"/>
                </a:solidFill>
                <a:effectLst/>
                <a:latin typeface="Aptos" panose="020B0004020202020204" pitchFamily="34" charset="0"/>
              </a:rPr>
              <a:t>payslip</a:t>
            </a:r>
            <a:r>
              <a:rPr lang="en-US" b="0" i="0" u="none" strike="noStrike">
                <a:solidFill>
                  <a:srgbClr val="000000"/>
                </a:solidFill>
                <a:effectLst/>
                <a:latin typeface="Aptos" panose="020B0004020202020204" pitchFamily="34" charset="0"/>
              </a:rPr>
              <a:t>, you can type “pay” and the search feature will give you options. One of those is “My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which will take you directly to your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We will look at this a bit more in the next section.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35</a:t>
            </a:fld>
            <a:endParaRPr lang="en-US"/>
          </a:p>
        </p:txBody>
      </p:sp>
    </p:spTree>
    <p:extLst>
      <p:ext uri="{BB962C8B-B14F-4D97-AF65-F5344CB8AC3E}">
        <p14:creationId xmlns:p14="http://schemas.microsoft.com/office/powerpoint/2010/main" val="3386289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ptos" panose="020B0004020202020204" pitchFamily="34" charset="0"/>
              </a:rPr>
              <a:t>The next button we want to highlight is the notifications button, which is the bell icon.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ptos" panose="020B0004020202020204" pitchFamily="34" charset="0"/>
              </a:rPr>
              <a:t>If you have a notification (a reminder or a message), a red circle with a number will pop up, and you can click the bell icon to read the notification.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36</a:t>
            </a:fld>
            <a:endParaRPr lang="en-US"/>
          </a:p>
        </p:txBody>
      </p:sp>
    </p:spTree>
    <p:extLst>
      <p:ext uri="{BB962C8B-B14F-4D97-AF65-F5344CB8AC3E}">
        <p14:creationId xmlns:p14="http://schemas.microsoft.com/office/powerpoint/2010/main" val="920276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you’ll see the bell icon in the upper right corner. Tap it to see your notifications.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37</a:t>
            </a:fld>
            <a:endParaRPr lang="en-US"/>
          </a:p>
        </p:txBody>
      </p:sp>
    </p:spTree>
    <p:extLst>
      <p:ext uri="{BB962C8B-B14F-4D97-AF65-F5344CB8AC3E}">
        <p14:creationId xmlns:p14="http://schemas.microsoft.com/office/powerpoint/2010/main" val="3686590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Next up is the “My tasks” button. In the upper right corner next to the notification bell, you’ll see a button that looks like a drawer. Click that to see your tasks.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Tasks might include courses that you need to take for your job or messages from your local HR professional.</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38</a:t>
            </a:fld>
            <a:endParaRPr lang="en-US"/>
          </a:p>
        </p:txBody>
      </p:sp>
    </p:spTree>
    <p:extLst>
      <p:ext uri="{BB962C8B-B14F-4D97-AF65-F5344CB8AC3E}">
        <p14:creationId xmlns:p14="http://schemas.microsoft.com/office/powerpoint/2010/main" val="194737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the “My tasks” button is located at the bottom bar.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39</a:t>
            </a:fld>
            <a:endParaRPr lang="en-US"/>
          </a:p>
        </p:txBody>
      </p:sp>
    </p:spTree>
    <p:extLst>
      <p:ext uri="{BB962C8B-B14F-4D97-AF65-F5344CB8AC3E}">
        <p14:creationId xmlns:p14="http://schemas.microsoft.com/office/powerpoint/2010/main" val="1080172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up is the Profile button. This is in the top right corner, next to the notification bell and Tasks button. This may also be called the Worker Profile. This opens your employee information.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40</a:t>
            </a:fld>
            <a:endParaRPr lang="en-US"/>
          </a:p>
        </p:txBody>
      </p:sp>
    </p:spTree>
    <p:extLst>
      <p:ext uri="{BB962C8B-B14F-4D97-AF65-F5344CB8AC3E}">
        <p14:creationId xmlns:p14="http://schemas.microsoft.com/office/powerpoint/2010/main" val="347995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Today, specifically, here are our learning objectives. By the end of today's session, you will know how to: </a:t>
            </a:r>
          </a:p>
          <a:p>
            <a:pPr marL="171450" indent="-171450">
              <a:lnSpc>
                <a:spcPct val="90000"/>
              </a:lnSpc>
              <a:spcBef>
                <a:spcPts val="1000"/>
              </a:spcBef>
              <a:buFont typeface="Arial"/>
              <a:buChar char="•"/>
            </a:pPr>
            <a:r>
              <a:rPr lang="en-US"/>
              <a:t>Log into Workday on a phone or computer</a:t>
            </a:r>
          </a:p>
          <a:p>
            <a:pPr marL="171450" indent="-171450">
              <a:lnSpc>
                <a:spcPct val="90000"/>
              </a:lnSpc>
              <a:spcBef>
                <a:spcPts val="1000"/>
              </a:spcBef>
              <a:buFont typeface="Arial"/>
              <a:buChar char="•"/>
            </a:pPr>
            <a:r>
              <a:rPr lang="en-US"/>
              <a:t>View and print a </a:t>
            </a:r>
            <a:r>
              <a:rPr lang="en-US" err="1"/>
              <a:t>payslip</a:t>
            </a:r>
            <a:endParaRPr lang="en-US"/>
          </a:p>
          <a:p>
            <a:pPr marL="171450" indent="-171450">
              <a:lnSpc>
                <a:spcPct val="90000"/>
              </a:lnSpc>
              <a:spcBef>
                <a:spcPts val="1000"/>
              </a:spcBef>
              <a:buFont typeface="Arial"/>
              <a:buChar char="•"/>
            </a:pPr>
            <a:r>
              <a:rPr lang="en-US"/>
              <a:t>Review your time off balance</a:t>
            </a:r>
          </a:p>
          <a:p>
            <a:pPr marL="171450" indent="-171450">
              <a:lnSpc>
                <a:spcPct val="90000"/>
              </a:lnSpc>
              <a:spcBef>
                <a:spcPts val="1000"/>
              </a:spcBef>
              <a:buFont typeface="Arial"/>
              <a:buChar char="•"/>
            </a:pPr>
            <a:r>
              <a:rPr lang="en-US"/>
              <a:t>Request time off</a:t>
            </a:r>
          </a:p>
        </p:txBody>
      </p:sp>
      <p:sp>
        <p:nvSpPr>
          <p:cNvPr id="4" name="Slide Number Placeholder 3"/>
          <p:cNvSpPr>
            <a:spLocks noGrp="1"/>
          </p:cNvSpPr>
          <p:nvPr>
            <p:ph type="sldNum" sz="quarter" idx="5"/>
          </p:nvPr>
        </p:nvSpPr>
        <p:spPr/>
        <p:txBody>
          <a:bodyPr/>
          <a:lstStyle/>
          <a:p>
            <a:fld id="{16E6EAC3-C8B6-4B95-84A2-1357E304DE88}" type="slidenum">
              <a:rPr lang="en-US" smtClean="0"/>
              <a:t>5</a:t>
            </a:fld>
            <a:endParaRPr lang="en-US"/>
          </a:p>
        </p:txBody>
      </p:sp>
    </p:spTree>
    <p:extLst>
      <p:ext uri="{BB962C8B-B14F-4D97-AF65-F5344CB8AC3E}">
        <p14:creationId xmlns:p14="http://schemas.microsoft.com/office/powerpoint/2010/main" val="3179876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the profile icon is on the bottom bar, farthest to the right.</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41</a:t>
            </a:fld>
            <a:endParaRPr lang="en-US"/>
          </a:p>
        </p:txBody>
      </p:sp>
    </p:spTree>
    <p:extLst>
      <p:ext uri="{BB962C8B-B14F-4D97-AF65-F5344CB8AC3E}">
        <p14:creationId xmlns:p14="http://schemas.microsoft.com/office/powerpoint/2010/main" val="1637056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Now let’s look at some larger features of the homepage. The first is “Awaiting your Action”. This space shows the 3 newest tasks assigned to you. These could be courses assigned to you or other tasks you need to complete for your job.</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42</a:t>
            </a:fld>
            <a:endParaRPr lang="en-US"/>
          </a:p>
        </p:txBody>
      </p:sp>
    </p:spTree>
    <p:extLst>
      <p:ext uri="{BB962C8B-B14F-4D97-AF65-F5344CB8AC3E}">
        <p14:creationId xmlns:p14="http://schemas.microsoft.com/office/powerpoint/2010/main" val="1947316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other area you will see on the homepage is “Timely suggestions”. Here, you’ll find updates like required actions, reports, or recommended tasks. For example, you might see a reminder to update our emergency contacts or review upcoming time off requests.</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43</a:t>
            </a:fld>
            <a:endParaRPr lang="en-US"/>
          </a:p>
        </p:txBody>
      </p:sp>
    </p:spTree>
    <p:extLst>
      <p:ext uri="{BB962C8B-B14F-4D97-AF65-F5344CB8AC3E}">
        <p14:creationId xmlns:p14="http://schemas.microsoft.com/office/powerpoint/2010/main" val="3486370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you’ll see the same timely suggestions in a smaller space.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44</a:t>
            </a:fld>
            <a:endParaRPr lang="en-US"/>
          </a:p>
        </p:txBody>
      </p:sp>
    </p:spTree>
    <p:extLst>
      <p:ext uri="{BB962C8B-B14F-4D97-AF65-F5344CB8AC3E}">
        <p14:creationId xmlns:p14="http://schemas.microsoft.com/office/powerpoint/2010/main" val="249110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Another important space is “Quick tasks.” Quick tasks helps you quickly access the 3 tasks you do most often. This space looks different from person to person. So, if I review my </a:t>
            </a:r>
            <a:r>
              <a:rPr lang="en-US" b="0" i="0" u="none" strike="noStrike" err="1">
                <a:solidFill>
                  <a:srgbClr val="000000"/>
                </a:solidFill>
                <a:effectLst/>
                <a:latin typeface="Aptos" panose="020B0004020202020204" pitchFamily="34" charset="0"/>
              </a:rPr>
              <a:t>Payslip</a:t>
            </a:r>
            <a:r>
              <a:rPr lang="en-US" b="0" i="0" u="none" strike="noStrike">
                <a:solidFill>
                  <a:srgbClr val="000000"/>
                </a:solidFill>
                <a:effectLst/>
                <a:latin typeface="Aptos" panose="020B0004020202020204" pitchFamily="34" charset="0"/>
              </a:rPr>
              <a:t> frequently, the “My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button will show up in the Quick tasks space.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45</a:t>
            </a:fld>
            <a:endParaRPr lang="en-US"/>
          </a:p>
        </p:txBody>
      </p:sp>
    </p:spTree>
    <p:extLst>
      <p:ext uri="{BB962C8B-B14F-4D97-AF65-F5344CB8AC3E}">
        <p14:creationId xmlns:p14="http://schemas.microsoft.com/office/powerpoint/2010/main" val="3009314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The final space we want to highlight is “Your Top Apps.”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On the computer, this space shows your top 4 apps. You can choose which apps you see here.</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In the mobile app, it shows the apps you regularly use. The apps change based on what you regularly do in Workday.</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46</a:t>
            </a:fld>
            <a:endParaRPr lang="en-US"/>
          </a:p>
        </p:txBody>
      </p:sp>
    </p:spTree>
    <p:extLst>
      <p:ext uri="{BB962C8B-B14F-4D97-AF65-F5344CB8AC3E}">
        <p14:creationId xmlns:p14="http://schemas.microsoft.com/office/powerpoint/2010/main" val="1845726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up we are going to look at how to update your personal information in Workday. This includes your home address, phone number, and your personal email address. Again, the personal information that you previously had entered in the old system should have transferred over, so not action is needed from you. But in case you want to update your information, we will review how to do so, then give you time to review and make any changes if you’d like.</a:t>
            </a:r>
          </a:p>
          <a:p>
            <a:endParaRPr lang="en-US"/>
          </a:p>
          <a:p>
            <a:r>
              <a:rPr lang="en-US" b="0" i="0">
                <a:solidFill>
                  <a:srgbClr val="000000"/>
                </a:solidFill>
                <a:effectLst/>
                <a:latin typeface="Open Sans" panose="020B0606030504020204" pitchFamily="34" charset="0"/>
              </a:rPr>
              <a:t>It is important to note that if you do have a legal name change due to a marriage or divorce you should contact your local HR as this is a qualifying life event.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48</a:t>
            </a:fld>
            <a:endParaRPr lang="en-US"/>
          </a:p>
        </p:txBody>
      </p:sp>
    </p:spTree>
    <p:extLst>
      <p:ext uri="{BB962C8B-B14F-4D97-AF65-F5344CB8AC3E}">
        <p14:creationId xmlns:p14="http://schemas.microsoft.com/office/powerpoint/2010/main" val="2379355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 steps to update your personal information.</a:t>
            </a:r>
          </a:p>
          <a:p>
            <a:pPr marL="514350" indent="-514350">
              <a:buAutoNum type="arabicPeriod"/>
            </a:pPr>
            <a:r>
              <a:rPr lang="en-US">
                <a:latin typeface="Red Hat Text"/>
              </a:rPr>
              <a:t>From the Workday </a:t>
            </a:r>
            <a:r>
              <a:rPr lang="en-US" b="1">
                <a:latin typeface="Red Hat Text"/>
              </a:rPr>
              <a:t>Home Page</a:t>
            </a:r>
            <a:r>
              <a:rPr lang="en-US">
                <a:latin typeface="Red Hat Text"/>
              </a:rPr>
              <a:t>, click</a:t>
            </a:r>
            <a:r>
              <a:rPr lang="en-US" b="1">
                <a:latin typeface="Red Hat Text"/>
              </a:rPr>
              <a:t> Person icon</a:t>
            </a:r>
            <a:r>
              <a:rPr lang="en-US">
                <a:latin typeface="Red Hat Text"/>
              </a:rPr>
              <a:t> in the top right corner This is the </a:t>
            </a:r>
            <a:r>
              <a:rPr lang="en-US" b="1">
                <a:latin typeface="Red Hat Text"/>
              </a:rPr>
              <a:t>Worker Profile.</a:t>
            </a: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49</a:t>
            </a:fld>
            <a:endParaRPr lang="en-US"/>
          </a:p>
        </p:txBody>
      </p:sp>
    </p:spTree>
    <p:extLst>
      <p:ext uri="{BB962C8B-B14F-4D97-AF65-F5344CB8AC3E}">
        <p14:creationId xmlns:p14="http://schemas.microsoft.com/office/powerpoint/2010/main" val="2157562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there, a pop up will appear, and you need to</a:t>
            </a:r>
          </a:p>
          <a:p>
            <a:r>
              <a:rPr lang="en-US"/>
              <a:t>2. Click </a:t>
            </a:r>
            <a:r>
              <a:rPr lang="en-US" b="1"/>
              <a:t>View Profile</a:t>
            </a:r>
          </a:p>
        </p:txBody>
      </p:sp>
      <p:sp>
        <p:nvSpPr>
          <p:cNvPr id="4" name="Slide Number Placeholder 3"/>
          <p:cNvSpPr>
            <a:spLocks noGrp="1"/>
          </p:cNvSpPr>
          <p:nvPr>
            <p:ph type="sldNum" sz="quarter" idx="5"/>
          </p:nvPr>
        </p:nvSpPr>
        <p:spPr/>
        <p:txBody>
          <a:bodyPr/>
          <a:lstStyle/>
          <a:p>
            <a:fld id="{16E6EAC3-C8B6-4B95-84A2-1357E304DE88}" type="slidenum">
              <a:rPr lang="en-US" smtClean="0"/>
              <a:t>50</a:t>
            </a:fld>
            <a:endParaRPr lang="en-US"/>
          </a:p>
        </p:txBody>
      </p:sp>
    </p:spTree>
    <p:extLst>
      <p:ext uri="{BB962C8B-B14F-4D97-AF65-F5344CB8AC3E}">
        <p14:creationId xmlns:p14="http://schemas.microsoft.com/office/powerpoint/2010/main" val="3256414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see your personal information, </a:t>
            </a:r>
          </a:p>
          <a:p>
            <a:r>
              <a:rPr lang="en-US"/>
              <a:t>3. Click Contact from the red bar on the left side of the screen. It will probably be near the bottom of your options.</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51</a:t>
            </a:fld>
            <a:endParaRPr lang="en-US"/>
          </a:p>
        </p:txBody>
      </p:sp>
    </p:spTree>
    <p:extLst>
      <p:ext uri="{BB962C8B-B14F-4D97-AF65-F5344CB8AC3E}">
        <p14:creationId xmlns:p14="http://schemas.microsoft.com/office/powerpoint/2010/main" val="387517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present information today and give you time to practice, we’ll ask you to:</a:t>
            </a:r>
          </a:p>
          <a:p>
            <a:endParaRPr lang="en-US"/>
          </a:p>
          <a:p>
            <a:r>
              <a:rPr lang="en-US" b="1"/>
              <a:t>Stay engaged </a:t>
            </a:r>
            <a:r>
              <a:rPr lang="en-US"/>
              <a:t>– Listen to the presentation and use the time to practice. </a:t>
            </a:r>
          </a:p>
          <a:p>
            <a:pPr marL="171450" indent="-171450">
              <a:buFont typeface="Arial"/>
              <a:buChar char="•"/>
            </a:pPr>
            <a:r>
              <a:rPr lang="en-US"/>
              <a:t>Listening to the presentation will help you know what to do during our practice times. </a:t>
            </a:r>
          </a:p>
          <a:p>
            <a:r>
              <a:rPr lang="en-US" b="1"/>
              <a:t>Ask questions </a:t>
            </a:r>
            <a:r>
              <a:rPr lang="en-US"/>
              <a:t>– Raise your hand if you have a question or need help during the practice times.</a:t>
            </a:r>
          </a:p>
          <a:p>
            <a:r>
              <a:rPr lang="en-US" b="1"/>
              <a:t>Follow along</a:t>
            </a:r>
            <a:r>
              <a:rPr lang="en-US"/>
              <a:t> – Don’t work ahead or do other things. Follow along with the presentation, so you don’t get lost.</a:t>
            </a:r>
            <a:r>
              <a:rPr lang="en-US" b="1"/>
              <a:t> </a:t>
            </a:r>
          </a:p>
          <a:p>
            <a:pPr>
              <a:lnSpc>
                <a:spcPct val="90000"/>
              </a:lnSpc>
              <a:spcBef>
                <a:spcPts val="1000"/>
              </a:spcBef>
            </a:pPr>
            <a:r>
              <a:rPr lang="en-US" b="1"/>
              <a:t>Ask before you look at someone’s screen </a:t>
            </a:r>
            <a:r>
              <a:rPr lang="en-US"/>
              <a:t>– Sometimes, we will look at personal information, like </a:t>
            </a:r>
            <a:r>
              <a:rPr lang="en-US" err="1"/>
              <a:t>payslips</a:t>
            </a:r>
            <a:r>
              <a:rPr lang="en-US"/>
              <a:t> and benefit choices. Before you look at someone’s screen (even if you are helping them), ask if it’s OK. </a:t>
            </a:r>
          </a:p>
          <a:p>
            <a:pPr>
              <a:lnSpc>
                <a:spcPct val="90000"/>
              </a:lnSpc>
              <a:spcBef>
                <a:spcPts val="1000"/>
              </a:spcBef>
            </a:pPr>
            <a:r>
              <a:rPr lang="en-US"/>
              <a:t>Some people may be comfortable with you helping, but others might not. So, always ask first. </a:t>
            </a:r>
          </a:p>
          <a:p>
            <a:pPr marL="171450" indent="-171450">
              <a:lnSpc>
                <a:spcPct val="90000"/>
              </a:lnSpc>
              <a:spcBef>
                <a:spcPts val="1000"/>
              </a:spcBef>
              <a:buFont typeface="Arial"/>
              <a:buChar char="•"/>
            </a:pPr>
            <a:endParaRPr lang="en-US"/>
          </a:p>
          <a:p>
            <a:r>
              <a:rPr lang="en-US" b="1"/>
              <a:t>If you think you can agree to these, give us a thumbs up.</a:t>
            </a:r>
          </a:p>
        </p:txBody>
      </p:sp>
      <p:sp>
        <p:nvSpPr>
          <p:cNvPr id="4" name="Slide Number Placeholder 3"/>
          <p:cNvSpPr>
            <a:spLocks noGrp="1"/>
          </p:cNvSpPr>
          <p:nvPr>
            <p:ph type="sldNum" sz="quarter" idx="5"/>
          </p:nvPr>
        </p:nvSpPr>
        <p:spPr/>
        <p:txBody>
          <a:bodyPr/>
          <a:lstStyle/>
          <a:p>
            <a:fld id="{9AFD1A25-C150-42F6-9D1E-BDA6234EC7F4}" type="slidenum">
              <a:rPr lang="en-US" smtClean="0"/>
              <a:t>6</a:t>
            </a:fld>
            <a:endParaRPr lang="en-US"/>
          </a:p>
        </p:txBody>
      </p:sp>
    </p:spTree>
    <p:extLst>
      <p:ext uri="{BB962C8B-B14F-4D97-AF65-F5344CB8AC3E}">
        <p14:creationId xmlns:p14="http://schemas.microsoft.com/office/powerpoint/2010/main" val="3560819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don’t see the Contact option, click </a:t>
            </a:r>
            <a:r>
              <a:rPr lang="en-US" b="1"/>
              <a:t>More</a:t>
            </a:r>
            <a:r>
              <a:rPr lang="en-US" b="0"/>
              <a:t> and it will show up for you to click.</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52</a:t>
            </a:fld>
            <a:endParaRPr lang="en-US"/>
          </a:p>
        </p:txBody>
      </p:sp>
    </p:spTree>
    <p:extLst>
      <p:ext uri="{BB962C8B-B14F-4D97-AF65-F5344CB8AC3E}">
        <p14:creationId xmlns:p14="http://schemas.microsoft.com/office/powerpoint/2010/main" val="1802710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page that will open up will show your home contact information, personal phone number, and your personal email address, along with your work contact information. </a:t>
            </a:r>
          </a:p>
          <a:p>
            <a:endParaRPr lang="en-US"/>
          </a:p>
          <a:p>
            <a:r>
              <a:rPr lang="en-US"/>
              <a:t>4. To edit your information, select the </a:t>
            </a:r>
            <a:r>
              <a:rPr lang="en-US" b="1"/>
              <a:t>Edit</a:t>
            </a:r>
            <a:r>
              <a:rPr lang="en-US"/>
              <a:t> button at the top of the page.</a:t>
            </a:r>
          </a:p>
          <a:p>
            <a:r>
              <a:rPr lang="en-US"/>
              <a:t>5. Then click </a:t>
            </a:r>
            <a:r>
              <a:rPr lang="en-US" b="1"/>
              <a:t>Change My Home Contact Information</a:t>
            </a:r>
          </a:p>
        </p:txBody>
      </p:sp>
      <p:sp>
        <p:nvSpPr>
          <p:cNvPr id="4" name="Slide Number Placeholder 3"/>
          <p:cNvSpPr>
            <a:spLocks noGrp="1"/>
          </p:cNvSpPr>
          <p:nvPr>
            <p:ph type="sldNum" sz="quarter" idx="5"/>
          </p:nvPr>
        </p:nvSpPr>
        <p:spPr/>
        <p:txBody>
          <a:bodyPr/>
          <a:lstStyle/>
          <a:p>
            <a:fld id="{16E6EAC3-C8B6-4B95-84A2-1357E304DE88}" type="slidenum">
              <a:rPr lang="en-US" smtClean="0"/>
              <a:t>53</a:t>
            </a:fld>
            <a:endParaRPr lang="en-US"/>
          </a:p>
        </p:txBody>
      </p:sp>
    </p:spTree>
    <p:extLst>
      <p:ext uri="{BB962C8B-B14F-4D97-AF65-F5344CB8AC3E}">
        <p14:creationId xmlns:p14="http://schemas.microsoft.com/office/powerpoint/2010/main" val="3936026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Change My Home Contact Information screen, you have some options. </a:t>
            </a:r>
          </a:p>
          <a:p>
            <a:endParaRPr lang="en-US"/>
          </a:p>
          <a:p>
            <a:r>
              <a:rPr lang="en-US"/>
              <a:t>6. To add a new address, phone number or personal email address, click the </a:t>
            </a:r>
            <a:r>
              <a:rPr lang="en-US" b="1"/>
              <a:t>Add</a:t>
            </a:r>
            <a:r>
              <a:rPr lang="en-US" b="0"/>
              <a:t> button. You would use this feature if you had two personal phone numbers (like a landline and a cell phone).</a:t>
            </a:r>
          </a:p>
          <a:p>
            <a:r>
              <a:rPr lang="en-US" b="0"/>
              <a:t>If you’d like to edit an existing address, phone number, or personal email, click the pencil icon to edit the information that is there.</a:t>
            </a:r>
          </a:p>
          <a:p>
            <a:endParaRPr lang="en-US" b="0"/>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54</a:t>
            </a:fld>
            <a:endParaRPr lang="en-US"/>
          </a:p>
        </p:txBody>
      </p:sp>
    </p:spTree>
    <p:extLst>
      <p:ext uri="{BB962C8B-B14F-4D97-AF65-F5344CB8AC3E}">
        <p14:creationId xmlns:p14="http://schemas.microsoft.com/office/powerpoint/2010/main" val="1438495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To save the information on the address, phone number, or personal email address, click the </a:t>
            </a:r>
            <a:r>
              <a:rPr lang="en-US" b="1"/>
              <a:t>Checkmark</a:t>
            </a:r>
            <a:r>
              <a:rPr lang="en-US" b="0"/>
              <a:t>.</a:t>
            </a:r>
          </a:p>
          <a:p>
            <a:r>
              <a:rPr lang="en-US"/>
              <a:t>8. To </a:t>
            </a:r>
            <a:r>
              <a:rPr lang="en-US" b="0"/>
              <a:t>Submit all of your changes to your personal information, click the </a:t>
            </a:r>
            <a:r>
              <a:rPr lang="en-US" b="1"/>
              <a:t>Submit</a:t>
            </a:r>
            <a:r>
              <a:rPr lang="en-US" b="0"/>
              <a:t> button. You can also choose to Save for Later or Cancel. None of your updates will take effect until you hit the Submit button.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55</a:t>
            </a:fld>
            <a:endParaRPr lang="en-US"/>
          </a:p>
        </p:txBody>
      </p:sp>
    </p:spTree>
    <p:extLst>
      <p:ext uri="{BB962C8B-B14F-4D97-AF65-F5344CB8AC3E}">
        <p14:creationId xmlns:p14="http://schemas.microsoft.com/office/powerpoint/2010/main" val="2203860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confirm that you have submitted successfully, a popup will appear that says you have submitted.</a:t>
            </a:r>
          </a:p>
        </p:txBody>
      </p:sp>
      <p:sp>
        <p:nvSpPr>
          <p:cNvPr id="4" name="Slide Number Placeholder 3"/>
          <p:cNvSpPr>
            <a:spLocks noGrp="1"/>
          </p:cNvSpPr>
          <p:nvPr>
            <p:ph type="sldNum" sz="quarter" idx="5"/>
          </p:nvPr>
        </p:nvSpPr>
        <p:spPr/>
        <p:txBody>
          <a:bodyPr/>
          <a:lstStyle/>
          <a:p>
            <a:fld id="{16E6EAC3-C8B6-4B95-84A2-1357E304DE88}" type="slidenum">
              <a:rPr lang="en-US" smtClean="0"/>
              <a:t>56</a:t>
            </a:fld>
            <a:endParaRPr lang="en-US"/>
          </a:p>
        </p:txBody>
      </p:sp>
    </p:spTree>
    <p:extLst>
      <p:ext uri="{BB962C8B-B14F-4D97-AF65-F5344CB8AC3E}">
        <p14:creationId xmlns:p14="http://schemas.microsoft.com/office/powerpoint/2010/main" val="2151653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you’d like to update your personal information in the mobile app, you also have the opportunity to do so. Most of the steps are the same, but what you click on might be different.</a:t>
            </a:r>
          </a:p>
          <a:p>
            <a:pPr marL="228600" indent="-228600">
              <a:buAutoNum type="arabicPeriod"/>
            </a:pPr>
            <a:r>
              <a:rPr lang="en-US"/>
              <a:t>First, tap the </a:t>
            </a:r>
            <a:r>
              <a:rPr lang="en-US" b="1"/>
              <a:t>Profile </a:t>
            </a:r>
            <a:r>
              <a:rPr lang="en-US" b="0"/>
              <a:t>icon in the bottom right corner of the screen.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Then, t</a:t>
            </a:r>
            <a:r>
              <a:rPr lang="en-US"/>
              <a:t>ap the </a:t>
            </a:r>
            <a:r>
              <a:rPr lang="en-US" b="1"/>
              <a:t>pencil icon </a:t>
            </a:r>
            <a:r>
              <a:rPr lang="en-US"/>
              <a:t>next to your name.</a:t>
            </a:r>
          </a:p>
          <a:p>
            <a:pPr marL="228600" indent="-228600">
              <a:buAutoNum type="arabicPeriod"/>
            </a:pPr>
            <a:endParaRPr lang="en-US"/>
          </a:p>
          <a:p>
            <a:pPr marL="228600" indent="-228600">
              <a:buAutoNum type="arabicPeriod"/>
            </a:pPr>
            <a:endParaRPr lang="en-US"/>
          </a:p>
          <a:p>
            <a:pPr marL="0" indent="0">
              <a:buNone/>
            </a:pPr>
            <a:r>
              <a:rPr lang="en-US"/>
              <a:t>Please remember that if you have a name change due to a marriage or divorce, you should contact your local HR as it may impact your benefits.</a:t>
            </a:r>
          </a:p>
        </p:txBody>
      </p:sp>
      <p:sp>
        <p:nvSpPr>
          <p:cNvPr id="4" name="Slide Number Placeholder 3"/>
          <p:cNvSpPr>
            <a:spLocks noGrp="1"/>
          </p:cNvSpPr>
          <p:nvPr>
            <p:ph type="sldNum" sz="quarter" idx="5"/>
          </p:nvPr>
        </p:nvSpPr>
        <p:spPr/>
        <p:txBody>
          <a:bodyPr/>
          <a:lstStyle/>
          <a:p>
            <a:fld id="{16E6EAC3-C8B6-4B95-84A2-1357E304DE88}" type="slidenum">
              <a:rPr lang="en-US" smtClean="0"/>
              <a:t>57</a:t>
            </a:fld>
            <a:endParaRPr lang="en-US"/>
          </a:p>
        </p:txBody>
      </p:sp>
    </p:spTree>
    <p:extLst>
      <p:ext uri="{BB962C8B-B14F-4D97-AF65-F5344CB8AC3E}">
        <p14:creationId xmlns:p14="http://schemas.microsoft.com/office/powerpoint/2010/main" val="1973484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update your personal information from the app, </a:t>
            </a:r>
          </a:p>
          <a:p>
            <a:r>
              <a:rPr lang="en-US"/>
              <a:t>3. tap </a:t>
            </a:r>
            <a:r>
              <a:rPr lang="en-US" b="1"/>
              <a:t>Change My Home Contact Information</a:t>
            </a:r>
            <a:r>
              <a:rPr lang="en-US" b="0"/>
              <a:t>.</a:t>
            </a:r>
          </a:p>
          <a:p>
            <a:r>
              <a:rPr lang="en-US" b="0"/>
              <a:t>4. You will then see your address, phone number, and personal email. To update any of those, tap the pencil icon.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58</a:t>
            </a:fld>
            <a:endParaRPr lang="en-US"/>
          </a:p>
        </p:txBody>
      </p:sp>
    </p:spTree>
    <p:extLst>
      <p:ext uri="{BB962C8B-B14F-4D97-AF65-F5344CB8AC3E}">
        <p14:creationId xmlns:p14="http://schemas.microsoft.com/office/powerpoint/2010/main" val="203588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5A1DC-0DCA-100B-94DD-CEFB8BCDC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C94AC-2EB0-0FF3-3B7E-98178F917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2F48C-BBD4-CB63-4020-84C690BCBFFF}"/>
              </a:ext>
            </a:extLst>
          </p:cNvPr>
          <p:cNvSpPr>
            <a:spLocks noGrp="1"/>
          </p:cNvSpPr>
          <p:nvPr>
            <p:ph type="body" idx="1"/>
          </p:nvPr>
        </p:nvSpPr>
        <p:spPr/>
        <p:txBody>
          <a:bodyPr/>
          <a:lstStyle/>
          <a:p>
            <a:r>
              <a:rPr lang="en-US"/>
              <a:t>5. Finally, tap </a:t>
            </a:r>
            <a:r>
              <a:rPr lang="en-US" b="1"/>
              <a:t>Submit</a:t>
            </a:r>
            <a:r>
              <a:rPr lang="en-US" b="0"/>
              <a:t> once you have made your changes.</a:t>
            </a:r>
            <a:endParaRPr lang="en-US"/>
          </a:p>
        </p:txBody>
      </p:sp>
      <p:sp>
        <p:nvSpPr>
          <p:cNvPr id="4" name="Slide Number Placeholder 3">
            <a:extLst>
              <a:ext uri="{FF2B5EF4-FFF2-40B4-BE49-F238E27FC236}">
                <a16:creationId xmlns:a16="http://schemas.microsoft.com/office/drawing/2014/main" id="{2422BAFA-CCAD-7CC0-6189-57ED41D933E9}"/>
              </a:ext>
            </a:extLst>
          </p:cNvPr>
          <p:cNvSpPr>
            <a:spLocks noGrp="1"/>
          </p:cNvSpPr>
          <p:nvPr>
            <p:ph type="sldNum" sz="quarter" idx="5"/>
          </p:nvPr>
        </p:nvSpPr>
        <p:spPr/>
        <p:txBody>
          <a:bodyPr/>
          <a:lstStyle/>
          <a:p>
            <a:fld id="{16E6EAC3-C8B6-4B95-84A2-1357E304DE88}" type="slidenum">
              <a:rPr lang="en-US" smtClean="0"/>
              <a:t>59</a:t>
            </a:fld>
            <a:endParaRPr lang="en-US"/>
          </a:p>
        </p:txBody>
      </p:sp>
    </p:spTree>
    <p:extLst>
      <p:ext uri="{BB962C8B-B14F-4D97-AF65-F5344CB8AC3E}">
        <p14:creationId xmlns:p14="http://schemas.microsoft.com/office/powerpoint/2010/main" val="4127665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Timing: 10-15 minutes</a:t>
            </a:r>
          </a:p>
          <a:p>
            <a:r>
              <a:rPr lang="en-US"/>
              <a:t>Now let’s take some time to practice getting to those places that we just looked at. The tasks we have on the screen are just to help you review and explore Workday. You do not need to make any updates or changes to your information, but we want to give you an opportunity to get into Workday and review.</a:t>
            </a:r>
          </a:p>
          <a:p>
            <a:pPr lvl="1"/>
            <a:endParaRPr lang="en-US" sz="2800"/>
          </a:p>
          <a:p>
            <a:pPr marL="514350" indent="-514350">
              <a:buAutoNum type="arabicPeriod"/>
            </a:pPr>
            <a:r>
              <a:rPr lang="en-US"/>
              <a:t>Click around on the Workday homepage to explore and practice</a:t>
            </a:r>
          </a:p>
          <a:p>
            <a:pPr lvl="1"/>
            <a:r>
              <a:rPr lang="en-US"/>
              <a:t>Do you have any </a:t>
            </a:r>
            <a:r>
              <a:rPr lang="en-US" b="1"/>
              <a:t>tasks</a:t>
            </a:r>
            <a:r>
              <a:rPr lang="en-US"/>
              <a:t>?</a:t>
            </a:r>
          </a:p>
          <a:p>
            <a:pPr lvl="1"/>
            <a:r>
              <a:rPr lang="en-US"/>
              <a:t>Do you have any </a:t>
            </a:r>
            <a:r>
              <a:rPr lang="en-US" b="1"/>
              <a:t>notifications</a:t>
            </a:r>
            <a:r>
              <a:rPr lang="en-US"/>
              <a:t>?</a:t>
            </a:r>
          </a:p>
          <a:p>
            <a:pPr lvl="1"/>
            <a:r>
              <a:rPr lang="en-US"/>
              <a:t>What are your top </a:t>
            </a:r>
            <a:r>
              <a:rPr lang="en-US" b="1"/>
              <a:t>apps</a:t>
            </a:r>
            <a:r>
              <a:rPr lang="en-US"/>
              <a:t>?</a:t>
            </a:r>
          </a:p>
          <a:p>
            <a:pPr lvl="1"/>
            <a:endParaRPr lang="en-US" sz="2800"/>
          </a:p>
          <a:p>
            <a:pPr marL="514350" indent="-514350">
              <a:buAutoNum type="arabicPeriod"/>
            </a:pPr>
            <a:r>
              <a:rPr lang="en-US"/>
              <a:t>Go to your </a:t>
            </a:r>
            <a:r>
              <a:rPr lang="en-US" b="1"/>
              <a:t>Profile</a:t>
            </a:r>
            <a:r>
              <a:rPr lang="en-US"/>
              <a:t> and click </a:t>
            </a:r>
            <a:r>
              <a:rPr lang="en-US" b="1"/>
              <a:t>Contact</a:t>
            </a:r>
            <a:r>
              <a:rPr lang="en-US"/>
              <a:t> to make sure your </a:t>
            </a:r>
            <a:r>
              <a:rPr lang="en-US" b="1"/>
              <a:t>Home Contact Information</a:t>
            </a:r>
            <a:r>
              <a:rPr lang="en-US"/>
              <a:t> is correct:</a:t>
            </a:r>
          </a:p>
          <a:p>
            <a:pPr lvl="1"/>
            <a:r>
              <a:rPr lang="en-US" sz="2800"/>
              <a:t>Address, Phone Number, Email Address</a:t>
            </a:r>
          </a:p>
          <a:p>
            <a:pPr lvl="1"/>
            <a:r>
              <a:rPr lang="en-US" sz="2800"/>
              <a:t>Emergency Contacts</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60</a:t>
            </a:fld>
            <a:endParaRPr lang="en-US"/>
          </a:p>
        </p:txBody>
      </p:sp>
    </p:spTree>
    <p:extLst>
      <p:ext uri="{BB962C8B-B14F-4D97-AF65-F5344CB8AC3E}">
        <p14:creationId xmlns:p14="http://schemas.microsoft.com/office/powerpoint/2010/main" val="325346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C876-78EF-A8A3-C26A-F98375E67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CF135-09BD-7F37-1072-7DC55BB1B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50994-AD4F-01B3-6FE2-45514CA8CCDC}"/>
              </a:ext>
            </a:extLst>
          </p:cNvPr>
          <p:cNvSpPr>
            <a:spLocks noGrp="1"/>
          </p:cNvSpPr>
          <p:nvPr>
            <p:ph type="body" idx="1"/>
          </p:nvPr>
        </p:nvSpPr>
        <p:spPr/>
        <p:txBody>
          <a:bodyPr/>
          <a:lstStyle/>
          <a:p>
            <a:r>
              <a:rPr lang="en-US"/>
              <a:t>Before we end our session, I want to share a couple of resources to help you continue your learning, and some next steps.</a:t>
            </a:r>
          </a:p>
        </p:txBody>
      </p:sp>
      <p:sp>
        <p:nvSpPr>
          <p:cNvPr id="4" name="Slide Number Placeholder 3">
            <a:extLst>
              <a:ext uri="{FF2B5EF4-FFF2-40B4-BE49-F238E27FC236}">
                <a16:creationId xmlns:a16="http://schemas.microsoft.com/office/drawing/2014/main" id="{573ABD6C-29F9-0AC1-7191-E115DDA62B08}"/>
              </a:ext>
            </a:extLst>
          </p:cNvPr>
          <p:cNvSpPr>
            <a:spLocks noGrp="1"/>
          </p:cNvSpPr>
          <p:nvPr>
            <p:ph type="sldNum" sz="quarter" idx="5"/>
          </p:nvPr>
        </p:nvSpPr>
        <p:spPr/>
        <p:txBody>
          <a:bodyPr/>
          <a:lstStyle/>
          <a:p>
            <a:fld id="{16E6EAC3-C8B6-4B95-84A2-1357E304DE88}" type="slidenum">
              <a:rPr lang="en-US" smtClean="0"/>
              <a:t>61</a:t>
            </a:fld>
            <a:endParaRPr lang="en-US"/>
          </a:p>
        </p:txBody>
      </p:sp>
    </p:spTree>
    <p:extLst>
      <p:ext uri="{BB962C8B-B14F-4D97-AF65-F5344CB8AC3E}">
        <p14:creationId xmlns:p14="http://schemas.microsoft.com/office/powerpoint/2010/main" val="415129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start our overview of Workday, I’m curious to know what you have heard about Workday. </a:t>
            </a:r>
          </a:p>
          <a:p>
            <a:endParaRPr lang="en-US"/>
          </a:p>
          <a:p>
            <a:r>
              <a:rPr lang="en-US"/>
              <a:t>Please talk with someone close to you. Introduce yourself (your name and where you work), and talk about two questions: </a:t>
            </a:r>
          </a:p>
          <a:p>
            <a:pPr marL="228600" indent="-228600">
              <a:buFont typeface="+mj-lt"/>
              <a:buAutoNum type="arabicPeriod"/>
            </a:pPr>
            <a:r>
              <a:rPr lang="en-US" sz="1200"/>
              <a:t>What have you heard about Workday?</a:t>
            </a:r>
          </a:p>
          <a:p>
            <a:pPr marL="228600" indent="-228600">
              <a:buFont typeface="+mj-lt"/>
              <a:buAutoNum type="arabicPeriod"/>
            </a:pPr>
            <a:r>
              <a:rPr lang="en-US" sz="1200"/>
              <a:t>What do you think you can use Workday for?</a:t>
            </a:r>
          </a:p>
          <a:p>
            <a:pPr marL="228600" indent="-228600">
              <a:buAutoNum type="arabicPeriod"/>
            </a:pPr>
            <a:endParaRPr lang="en-US"/>
          </a:p>
          <a:p>
            <a:r>
              <a:rPr lang="en-US"/>
              <a:t>*Note to Facilitator: – Give the participants about 5 minutes to chat. When they are done, ask for a few volunteers to share what they have heard, or what their prior knowledge of Workday is. </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7</a:t>
            </a:fld>
            <a:endParaRPr lang="en-US"/>
          </a:p>
        </p:txBody>
      </p:sp>
    </p:spTree>
    <p:extLst>
      <p:ext uri="{BB962C8B-B14F-4D97-AF65-F5344CB8AC3E}">
        <p14:creationId xmlns:p14="http://schemas.microsoft.com/office/powerpoint/2010/main" val="1077991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Before you leave, please log off your computer. Click on the time at the bottom right corner of your screen.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62</a:t>
            </a:fld>
            <a:endParaRPr lang="en-US"/>
          </a:p>
        </p:txBody>
      </p:sp>
    </p:spTree>
    <p:extLst>
      <p:ext uri="{BB962C8B-B14F-4D97-AF65-F5344CB8AC3E}">
        <p14:creationId xmlns:p14="http://schemas.microsoft.com/office/powerpoint/2010/main" val="1768042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Click on the power icon. Select restart. The screen will turn white and then turn off. You are now logged out of the computer and the device is ready for the next person to use it.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63</a:t>
            </a:fld>
            <a:endParaRPr lang="en-US"/>
          </a:p>
        </p:txBody>
      </p:sp>
    </p:spTree>
    <p:extLst>
      <p:ext uri="{BB962C8B-B14F-4D97-AF65-F5344CB8AC3E}">
        <p14:creationId xmlns:p14="http://schemas.microsoft.com/office/powerpoint/2010/main" val="3397737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A great place for you to go for help is the HR Guides for Employees. Whether you’re looking for guidance, training, or answers to common questions, this directory can help you navigate HR functions in Workday. </a:t>
            </a:r>
            <a:r>
              <a:rPr lang="en-US" b="0" i="0">
                <a:solidFill>
                  <a:srgbClr val="000000"/>
                </a:solidFill>
                <a:effectLst/>
                <a:latin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64</a:t>
            </a:fld>
            <a:endParaRPr lang="en-US"/>
          </a:p>
        </p:txBody>
      </p:sp>
    </p:spTree>
    <p:extLst>
      <p:ext uri="{BB962C8B-B14F-4D97-AF65-F5344CB8AC3E}">
        <p14:creationId xmlns:p14="http://schemas.microsoft.com/office/powerpoint/2010/main" val="3627257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sz="2800" b="0" i="0" u="none" strike="noStrike">
                <a:solidFill>
                  <a:srgbClr val="000000"/>
                </a:solidFill>
                <a:effectLst/>
                <a:latin typeface="Aptos" panose="020B0004020202020204" pitchFamily="34" charset="0"/>
              </a:rPr>
              <a:t>Here are some next steps: </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Aptos" panose="020B0004020202020204" pitchFamily="34" charset="0"/>
              </a:rPr>
              <a:t>Make sure you signed in at the front of the room</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Red Hat Text" panose="02010303040201060303" pitchFamily="2" charset="0"/>
              </a:rPr>
              <a:t>Confirm the date, time, and location of your next session</a:t>
            </a:r>
            <a:r>
              <a:rPr lang="en-US" sz="2800" b="0" i="0">
                <a:solidFill>
                  <a:srgbClr val="444444"/>
                </a:solidFill>
                <a:effectLst/>
                <a:latin typeface="Red Hat Text" panose="02010303040201060303" pitchFamily="2" charset="0"/>
              </a:rPr>
              <a:t>​</a:t>
            </a:r>
            <a:endParaRPr lang="en-US" sz="2800"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Red Hat Text" panose="02010303040201060303" pitchFamily="2" charset="0"/>
              </a:rPr>
              <a:t>Contact your supervisor for help</a:t>
            </a:r>
            <a:r>
              <a:rPr lang="en-US" sz="1800" b="0" i="0">
                <a:solidFill>
                  <a:srgbClr val="444444"/>
                </a:solidFill>
                <a:effectLst/>
                <a:latin typeface="Red Hat Text" panose="02010303040201060303" pitchFamily="2" charset="0"/>
              </a:rPr>
              <a:t>​</a:t>
            </a:r>
            <a:endParaRPr lang="en-US" sz="1800" b="0" i="0">
              <a:solidFill>
                <a:srgbClr val="444444"/>
              </a:solidFill>
              <a:effectLst/>
              <a:latin typeface="Arial" panose="020B0604020202020204" pitchFamily="34" charset="0"/>
            </a:endParaRPr>
          </a:p>
          <a:p>
            <a:pPr algn="l" rtl="0" fontAlgn="base"/>
            <a:r>
              <a:rPr lang="en-US" sz="2800" b="0" i="0" u="none" strike="noStrike">
                <a:solidFill>
                  <a:srgbClr val="000000"/>
                </a:solidFill>
                <a:effectLst/>
                <a:latin typeface="Red Hat Text" panose="02010303040201060303" pitchFamily="2" charset="0"/>
              </a:rPr>
              <a:t>Practice logging into Workday</a:t>
            </a:r>
            <a:endParaRPr lang="en-US" sz="28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65</a:t>
            </a:fld>
            <a:endParaRPr lang="en-US"/>
          </a:p>
        </p:txBody>
      </p:sp>
    </p:spTree>
    <p:extLst>
      <p:ext uri="{BB962C8B-B14F-4D97-AF65-F5344CB8AC3E}">
        <p14:creationId xmlns:p14="http://schemas.microsoft.com/office/powerpoint/2010/main" val="1413168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Thanks for being here today! If you have any questions or need support, contact your supervisor.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66</a:t>
            </a:fld>
            <a:endParaRPr lang="en-US"/>
          </a:p>
        </p:txBody>
      </p:sp>
    </p:spTree>
    <p:extLst>
      <p:ext uri="{BB962C8B-B14F-4D97-AF65-F5344CB8AC3E}">
        <p14:creationId xmlns:p14="http://schemas.microsoft.com/office/powerpoint/2010/main" val="204360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review what Workday is and what you will use it for.</a:t>
            </a:r>
          </a:p>
          <a:p>
            <a:endParaRPr lang="en-US"/>
          </a:p>
          <a:p>
            <a:r>
              <a:rPr lang="en-US"/>
              <a:t>Facilitator tip: </a:t>
            </a:r>
          </a:p>
          <a:p>
            <a:r>
              <a:rPr lang="en-US"/>
              <a:t>Try connecting some of the information in this section to what the participants shared from the partner discussion. This will help keep them engaged.</a:t>
            </a:r>
          </a:p>
        </p:txBody>
      </p:sp>
      <p:sp>
        <p:nvSpPr>
          <p:cNvPr id="4" name="Slide Number Placeholder 3"/>
          <p:cNvSpPr>
            <a:spLocks noGrp="1"/>
          </p:cNvSpPr>
          <p:nvPr>
            <p:ph type="sldNum" sz="quarter" idx="5"/>
          </p:nvPr>
        </p:nvSpPr>
        <p:spPr/>
        <p:txBody>
          <a:bodyPr/>
          <a:lstStyle/>
          <a:p>
            <a:fld id="{16E6EAC3-C8B6-4B95-84A2-1357E304DE88}" type="slidenum">
              <a:rPr lang="en-US" smtClean="0"/>
              <a:t>8</a:t>
            </a:fld>
            <a:endParaRPr lang="en-US"/>
          </a:p>
        </p:txBody>
      </p:sp>
    </p:spTree>
    <p:extLst>
      <p:ext uri="{BB962C8B-B14F-4D97-AF65-F5344CB8AC3E}">
        <p14:creationId xmlns:p14="http://schemas.microsoft.com/office/powerpoint/2010/main" val="1929179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So What is Workday?</a:t>
            </a:r>
          </a:p>
          <a:p>
            <a:pPr marL="285750" indent="-285750">
              <a:lnSpc>
                <a:spcPct val="90000"/>
              </a:lnSpc>
              <a:spcBef>
                <a:spcPts val="1000"/>
              </a:spcBef>
              <a:buFont typeface="Arial"/>
              <a:buChar char="•"/>
            </a:pPr>
            <a:r>
              <a:rPr lang="en-US"/>
              <a:t>Workday is a new system all Universities of Wisconsin employees will use for employment-related tasks</a:t>
            </a:r>
          </a:p>
          <a:p>
            <a:pPr marL="285750" indent="-285750">
              <a:lnSpc>
                <a:spcPct val="90000"/>
              </a:lnSpc>
              <a:spcBef>
                <a:spcPts val="1000"/>
              </a:spcBef>
              <a:buFont typeface="Arial"/>
              <a:buChar char="•"/>
            </a:pPr>
            <a:r>
              <a:rPr lang="en-US"/>
              <a:t>You can use the Workday website or an optional mobile app</a:t>
            </a:r>
          </a:p>
          <a:p>
            <a:pPr marL="285750" indent="-285750">
              <a:lnSpc>
                <a:spcPct val="90000"/>
              </a:lnSpc>
              <a:spcBef>
                <a:spcPts val="1000"/>
              </a:spcBef>
              <a:buFont typeface="Arial"/>
              <a:buChar char="•"/>
            </a:pP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9</a:t>
            </a:fld>
            <a:endParaRPr lang="en-US"/>
          </a:p>
        </p:txBody>
      </p:sp>
    </p:spTree>
    <p:extLst>
      <p:ext uri="{BB962C8B-B14F-4D97-AF65-F5344CB8AC3E}">
        <p14:creationId xmlns:p14="http://schemas.microsoft.com/office/powerpoint/2010/main" val="456750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You can do a lot in Workday! You can:</a:t>
            </a:r>
          </a:p>
          <a:p>
            <a:pPr marL="171450" indent="-171450">
              <a:lnSpc>
                <a:spcPct val="90000"/>
              </a:lnSpc>
              <a:spcBef>
                <a:spcPts val="1000"/>
              </a:spcBef>
              <a:buFont typeface="Arial"/>
              <a:buChar char="•"/>
            </a:pPr>
            <a:r>
              <a:rPr lang="en-US"/>
              <a:t>Submit time off</a:t>
            </a:r>
          </a:p>
          <a:p>
            <a:pPr marL="171450" indent="-171450">
              <a:lnSpc>
                <a:spcPct val="90000"/>
              </a:lnSpc>
              <a:spcBef>
                <a:spcPts val="1000"/>
              </a:spcBef>
              <a:buFont typeface="Arial"/>
              <a:buChar char="•"/>
            </a:pPr>
            <a:r>
              <a:rPr lang="en-US"/>
              <a:t>Update your contact information</a:t>
            </a:r>
          </a:p>
          <a:p>
            <a:pPr marL="171450" indent="-171450">
              <a:lnSpc>
                <a:spcPct val="90000"/>
              </a:lnSpc>
              <a:spcBef>
                <a:spcPts val="1000"/>
              </a:spcBef>
              <a:buFont typeface="Arial"/>
              <a:buChar char="•"/>
            </a:pPr>
            <a:r>
              <a:rPr lang="en-US"/>
              <a:t>Update your direct deposit for paychecks</a:t>
            </a:r>
          </a:p>
          <a:p>
            <a:pPr marL="171450" indent="-171450">
              <a:lnSpc>
                <a:spcPct val="90000"/>
              </a:lnSpc>
              <a:spcBef>
                <a:spcPts val="1000"/>
              </a:spcBef>
              <a:buFont typeface="Arial"/>
              <a:buChar char="•"/>
            </a:pPr>
            <a:r>
              <a:rPr lang="en-US"/>
              <a:t>Choose your federal and state tax elections</a:t>
            </a:r>
          </a:p>
          <a:p>
            <a:pPr marL="171450" indent="-171450">
              <a:lnSpc>
                <a:spcPct val="90000"/>
              </a:lnSpc>
              <a:spcBef>
                <a:spcPts val="1000"/>
              </a:spcBef>
              <a:buFont typeface="Arial"/>
              <a:buChar char="•"/>
            </a:pPr>
            <a:r>
              <a:rPr lang="en-US"/>
              <a:t>View and print pay slips</a:t>
            </a:r>
          </a:p>
          <a:p>
            <a:pPr marL="171450" indent="-171450">
              <a:lnSpc>
                <a:spcPct val="90000"/>
              </a:lnSpc>
              <a:spcBef>
                <a:spcPts val="1000"/>
              </a:spcBef>
              <a:buFont typeface="Arial"/>
              <a:buChar char="•"/>
            </a:pPr>
            <a:r>
              <a:rPr lang="en-US"/>
              <a:t>View benefits information</a:t>
            </a:r>
          </a:p>
          <a:p>
            <a:endParaRPr lang="en-US">
              <a:latin typeface="Calibri"/>
              <a:ea typeface="Calibri"/>
              <a:cs typeface="Calibri"/>
            </a:endParaRPr>
          </a:p>
          <a:p>
            <a:r>
              <a:rPr lang="en-US">
                <a:latin typeface="Calibri"/>
                <a:ea typeface="Calibri"/>
                <a:cs typeface="Calibri"/>
              </a:rPr>
              <a:t>With Workday, you have direct access to important information about your employment. </a:t>
            </a:r>
          </a:p>
          <a:p>
            <a:endParaRPr lang="en-US">
              <a:latin typeface="Calibri"/>
              <a:ea typeface="Calibri"/>
              <a:cs typeface="Calibri"/>
            </a:endParaRPr>
          </a:p>
          <a:p>
            <a:r>
              <a:rPr lang="en-US">
                <a:latin typeface="Calibri"/>
                <a:ea typeface="Calibri"/>
                <a:cs typeface="Calibri"/>
              </a:rPr>
              <a:t>For example, you might need a </a:t>
            </a:r>
            <a:r>
              <a:rPr lang="en-US" err="1">
                <a:latin typeface="Calibri"/>
                <a:ea typeface="Calibri"/>
                <a:cs typeface="Calibri"/>
              </a:rPr>
              <a:t>payslip</a:t>
            </a:r>
            <a:r>
              <a:rPr lang="en-US">
                <a:latin typeface="Calibri"/>
                <a:ea typeface="Calibri"/>
                <a:cs typeface="Calibri"/>
              </a:rPr>
              <a:t> if you apply for a loan or are renting an apartment. You can also see the health insurance you chose in the Benefits app. </a:t>
            </a:r>
            <a:r>
              <a:rPr lang="en-US"/>
              <a:t>You can find all this information yourself, whenever you need it.</a:t>
            </a:r>
          </a:p>
          <a:p>
            <a:endParaRPr lang="en-US">
              <a:latin typeface="Calibri"/>
              <a:ea typeface="Calibri"/>
              <a:cs typeface="Calibri"/>
            </a:endParaRPr>
          </a:p>
          <a:p>
            <a:r>
              <a:rPr lang="en-US">
                <a:latin typeface="Calibri"/>
                <a:ea typeface="Calibri"/>
                <a:cs typeface="Calibri"/>
              </a:rPr>
              <a:t>In this training you will learn how to access this information at any time (including on a mobile device).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10</a:t>
            </a:fld>
            <a:endParaRPr lang="en-US"/>
          </a:p>
        </p:txBody>
      </p:sp>
    </p:spTree>
    <p:extLst>
      <p:ext uri="{BB962C8B-B14F-4D97-AF65-F5344CB8AC3E}">
        <p14:creationId xmlns:p14="http://schemas.microsoft.com/office/powerpoint/2010/main" val="3756102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Placeholder 8" descr="A building with columns and a cartoon face&#10;&#10;Description automatically generated">
            <a:extLst>
              <a:ext uri="{FF2B5EF4-FFF2-40B4-BE49-F238E27FC236}">
                <a16:creationId xmlns:a16="http://schemas.microsoft.com/office/drawing/2014/main" id="{BB39340E-D821-4474-ED9D-6C84224AACD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5BB678-54C3-97F5-1668-85AD4EA238A8}"/>
              </a:ext>
            </a:extLst>
          </p:cNvPr>
          <p:cNvSpPr>
            <a:spLocks noGrp="1"/>
          </p:cNvSpPr>
          <p:nvPr>
            <p:ph type="title"/>
          </p:nvPr>
        </p:nvSpPr>
        <p:spPr>
          <a:xfrm>
            <a:off x="5606835" y="2301902"/>
            <a:ext cx="5469331"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562F737-570B-A9EC-50C4-EF5E72A83E8F}"/>
              </a:ext>
            </a:extLst>
          </p:cNvPr>
          <p:cNvSpPr>
            <a:spLocks noGrp="1"/>
          </p:cNvSpPr>
          <p:nvPr>
            <p:ph type="body" sz="half" idx="2"/>
          </p:nvPr>
        </p:nvSpPr>
        <p:spPr>
          <a:xfrm>
            <a:off x="5606835" y="4132690"/>
            <a:ext cx="5469331" cy="36512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2D0F7-13EE-7399-4AAF-5506CFB0634A}"/>
              </a:ext>
            </a:extLst>
          </p:cNvPr>
          <p:cNvSpPr>
            <a:spLocks noGrp="1"/>
          </p:cNvSpPr>
          <p:nvPr>
            <p:ph type="dt" sz="half" idx="10"/>
          </p:nvPr>
        </p:nvSpPr>
        <p:spPr/>
        <p:txBody>
          <a:bodyPr/>
          <a:lstStyle>
            <a:lvl1pPr>
              <a:defRPr>
                <a:solidFill>
                  <a:schemeClr val="bg1"/>
                </a:solidFill>
              </a:defRPr>
            </a:lvl1pPr>
          </a:lstStyle>
          <a:p>
            <a:fld id="{26B7F0BA-D1CF-4D2A-A0D4-F4D388DEC923}" type="datetime1">
              <a:rPr lang="en-US" smtClean="0"/>
              <a:t>7/15/2025</a:t>
            </a:fld>
            <a:endParaRPr lang="en-US"/>
          </a:p>
        </p:txBody>
      </p:sp>
      <p:sp>
        <p:nvSpPr>
          <p:cNvPr id="6" name="Footer Placeholder 5">
            <a:extLst>
              <a:ext uri="{FF2B5EF4-FFF2-40B4-BE49-F238E27FC236}">
                <a16:creationId xmlns:a16="http://schemas.microsoft.com/office/drawing/2014/main" id="{29DDBC1C-3810-3346-BAF8-FA5CAB6534C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73C6F4F1-BC1C-551E-9816-3E26D64CED64}"/>
              </a:ext>
            </a:extLst>
          </p:cNvPr>
          <p:cNvSpPr>
            <a:spLocks noGrp="1"/>
          </p:cNvSpPr>
          <p:nvPr>
            <p:ph type="sldNum" sz="quarter" idx="12"/>
          </p:nvPr>
        </p:nvSpPr>
        <p:spPr/>
        <p:txBody>
          <a:bodyPr/>
          <a:lstStyle>
            <a:lvl1pPr>
              <a:defRPr>
                <a:solidFill>
                  <a:schemeClr val="bg1"/>
                </a:solidFill>
              </a:defRPr>
            </a:lvl1pPr>
          </a:lstStyle>
          <a:p>
            <a:fld id="{5AE48DDE-99B8-4AE1-A822-D5D33CFFC483}" type="slidenum">
              <a:rPr lang="en-US" smtClean="0"/>
              <a:pPr/>
              <a:t>‹#›</a:t>
            </a:fld>
            <a:endParaRPr lang="en-US"/>
          </a:p>
        </p:txBody>
      </p:sp>
      <p:pic>
        <p:nvPicPr>
          <p:cNvPr id="10" name="Picture 9" descr="A black and white sign with white text&#10;&#10;Description automatically generated">
            <a:extLst>
              <a:ext uri="{FF2B5EF4-FFF2-40B4-BE49-F238E27FC236}">
                <a16:creationId xmlns:a16="http://schemas.microsoft.com/office/drawing/2014/main" id="{B9C09D1C-34D5-527A-8DDC-C308884552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
        <p:nvSpPr>
          <p:cNvPr id="11" name="Picture Placeholder 2">
            <a:extLst>
              <a:ext uri="{FF2B5EF4-FFF2-40B4-BE49-F238E27FC236}">
                <a16:creationId xmlns:a16="http://schemas.microsoft.com/office/drawing/2014/main" id="{58154C48-EA51-3800-E0DF-0B0CE216EC29}"/>
              </a:ext>
            </a:extLst>
          </p:cNvPr>
          <p:cNvSpPr>
            <a:spLocks noGrp="1"/>
          </p:cNvSpPr>
          <p:nvPr>
            <p:ph type="pic" idx="1"/>
          </p:nvPr>
        </p:nvSpPr>
        <p:spPr>
          <a:xfrm>
            <a:off x="-835949" y="2673101"/>
            <a:ext cx="748485" cy="53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3017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37FD-83F5-E2D9-0AAA-263E83ECA53A}"/>
              </a:ext>
            </a:extLst>
          </p:cNvPr>
          <p:cNvSpPr>
            <a:spLocks noGrp="1"/>
          </p:cNvSpPr>
          <p:nvPr>
            <p:ph type="title"/>
          </p:nvPr>
        </p:nvSpPr>
        <p:spPr>
          <a:xfrm>
            <a:off x="700269" y="262261"/>
            <a:ext cx="8944555" cy="1063574"/>
          </a:xfrm>
        </p:spPr>
        <p:txBody>
          <a:bodyPr/>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18B8D040-E6C1-9C23-770B-65B4E5A3E0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33FC6-7002-83EB-82E3-677340972CD3}"/>
              </a:ext>
            </a:extLst>
          </p:cNvPr>
          <p:cNvSpPr>
            <a:spLocks noGrp="1"/>
          </p:cNvSpPr>
          <p:nvPr>
            <p:ph type="dt" sz="half" idx="10"/>
          </p:nvPr>
        </p:nvSpPr>
        <p:spPr/>
        <p:txBody>
          <a:bodyPr/>
          <a:lstStyle/>
          <a:p>
            <a:fld id="{404E6597-51A6-4DE8-9171-0CC9E8E4D4CF}" type="datetime1">
              <a:rPr lang="en-US" smtClean="0"/>
              <a:t>7/15/2025</a:t>
            </a:fld>
            <a:endParaRPr lang="en-US"/>
          </a:p>
        </p:txBody>
      </p:sp>
      <p:sp>
        <p:nvSpPr>
          <p:cNvPr id="5" name="Footer Placeholder 4">
            <a:extLst>
              <a:ext uri="{FF2B5EF4-FFF2-40B4-BE49-F238E27FC236}">
                <a16:creationId xmlns:a16="http://schemas.microsoft.com/office/drawing/2014/main" id="{92E60935-A50D-4F3B-A6EF-CC944B154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82088-B859-1064-D7AC-C4D3F8F2E44A}"/>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57684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50BFD9-2FAC-B504-F8EC-30A21BC0B4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4BBB0-AE79-EEE4-8706-2C01D73A79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7A1A1-6F0B-7FE7-5A45-B9A99B80C2AB}"/>
              </a:ext>
            </a:extLst>
          </p:cNvPr>
          <p:cNvSpPr>
            <a:spLocks noGrp="1"/>
          </p:cNvSpPr>
          <p:nvPr>
            <p:ph type="dt" sz="half" idx="10"/>
          </p:nvPr>
        </p:nvSpPr>
        <p:spPr/>
        <p:txBody>
          <a:bodyPr/>
          <a:lstStyle/>
          <a:p>
            <a:fld id="{DCAE5E38-F4E7-46D1-B165-DB76126929B2}" type="datetime1">
              <a:rPr lang="en-US" smtClean="0"/>
              <a:t>7/15/2025</a:t>
            </a:fld>
            <a:endParaRPr lang="en-US"/>
          </a:p>
        </p:txBody>
      </p:sp>
      <p:sp>
        <p:nvSpPr>
          <p:cNvPr id="5" name="Footer Placeholder 4">
            <a:extLst>
              <a:ext uri="{FF2B5EF4-FFF2-40B4-BE49-F238E27FC236}">
                <a16:creationId xmlns:a16="http://schemas.microsoft.com/office/drawing/2014/main" id="{781D5929-8032-1411-0EB6-441F868AA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C0455-CE34-1F83-F991-ABA664228ED7}"/>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076358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736855" y="384072"/>
            <a:ext cx="8692249" cy="985042"/>
          </a:xfrm>
        </p:spPr>
        <p:txBody>
          <a:bodyPr anchor="b">
            <a:noAutofit/>
          </a:bodyPr>
          <a:lstStyle>
            <a:lvl1pPr marL="0" indent="0" algn="l">
              <a:buClr>
                <a:schemeClr val="tx1"/>
              </a:buClr>
              <a:buFont typeface="Arial" panose="020B0604020202020204" pitchFamily="34" charset="0"/>
              <a:buNone/>
              <a:defRPr sz="3600" b="1" cap="none" spc="150" baseline="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page title</a:t>
            </a:r>
          </a:p>
        </p:txBody>
      </p:sp>
      <p:sp>
        <p:nvSpPr>
          <p:cNvPr id="14" name="Text Placeholder 13">
            <a:extLst>
              <a:ext uri="{FF2B5EF4-FFF2-40B4-BE49-F238E27FC236}">
                <a16:creationId xmlns:a16="http://schemas.microsoft.com/office/drawing/2014/main" id="{A4F371B3-0F7E-E2E4-6D9D-8CB96EF6A148}"/>
              </a:ext>
            </a:extLst>
          </p:cNvPr>
          <p:cNvSpPr>
            <a:spLocks noGrp="1"/>
          </p:cNvSpPr>
          <p:nvPr>
            <p:ph type="body" sz="quarter" idx="13"/>
          </p:nvPr>
        </p:nvSpPr>
        <p:spPr>
          <a:xfrm>
            <a:off x="2424113" y="2225675"/>
            <a:ext cx="8691562" cy="2630488"/>
          </a:xfrm>
        </p:spPr>
        <p:txBody>
          <a:bodyPr/>
          <a:lstStyle>
            <a:lvl1pPr marL="457200" indent="-457200">
              <a:buClr>
                <a:schemeClr val="tx1"/>
              </a:buClr>
              <a:buFont typeface="Arial" panose="020B0604020202020204" pitchFamily="34" charset="0"/>
              <a:buChar char="•"/>
              <a:defRPr>
                <a:latin typeface="Red Hat Text" panose="02010303040201060303" pitchFamily="2" charset="0"/>
                <a:ea typeface="Red Hat Text" panose="02010303040201060303" pitchFamily="2" charset="0"/>
                <a:cs typeface="Red Hat Text" panose="02010303040201060303" pitchFamily="2" charset="0"/>
              </a:defRPr>
            </a:lvl1pPr>
            <a:lvl2pPr>
              <a:defRPr>
                <a:latin typeface="Red Hat Text" panose="02010303040201060303" pitchFamily="2" charset="0"/>
                <a:ea typeface="Red Hat Text" panose="02010303040201060303" pitchFamily="2" charset="0"/>
                <a:cs typeface="Red Hat Text" panose="02010303040201060303" pitchFamily="2" charset="0"/>
              </a:defRPr>
            </a:lvl2pPr>
            <a:lvl3pPr>
              <a:defRPr>
                <a:latin typeface="Red Hat Text" panose="02010303040201060303" pitchFamily="2" charset="0"/>
                <a:ea typeface="Red Hat Text" panose="02010303040201060303" pitchFamily="2" charset="0"/>
                <a:cs typeface="Red Hat Text" panose="02010303040201060303" pitchFamily="2" charset="0"/>
              </a:defRPr>
            </a:lvl3pPr>
            <a:lvl4pPr>
              <a:defRPr>
                <a:latin typeface="Red Hat Text" panose="02010303040201060303" pitchFamily="2" charset="0"/>
                <a:ea typeface="Red Hat Text" panose="02010303040201060303" pitchFamily="2" charset="0"/>
                <a:cs typeface="Red Hat Text" panose="02010303040201060303" pitchFamily="2" charset="0"/>
              </a:defRPr>
            </a:lvl4pPr>
            <a:lvl5pPr>
              <a:defRPr>
                <a:latin typeface="Red Hat Text" panose="02010303040201060303" pitchFamily="2" charset="0"/>
                <a:ea typeface="Red Hat Text" panose="02010303040201060303" pitchFamily="2" charset="0"/>
                <a:cs typeface="Red Hat Text" panose="02010303040201060303" pitchFamily="2" charset="0"/>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35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5777"/>
        </a:solidFill>
        <a:effectLst/>
      </p:bgPr>
    </p:bg>
    <p:spTree>
      <p:nvGrpSpPr>
        <p:cNvPr id="1" name=""/>
        <p:cNvGrpSpPr/>
        <p:nvPr/>
      </p:nvGrpSpPr>
      <p:grpSpPr>
        <a:xfrm>
          <a:off x="0" y="0"/>
          <a:ext cx="0" cy="0"/>
          <a:chOff x="0" y="0"/>
          <a:chExt cx="0" cy="0"/>
        </a:xfrm>
      </p:grpSpPr>
      <p:pic>
        <p:nvPicPr>
          <p:cNvPr id="6" name="Picture Placeholder 8" descr="A building with columns and a cartoon face&#10;&#10;Description automatically generated">
            <a:extLst>
              <a:ext uri="{FF2B5EF4-FFF2-40B4-BE49-F238E27FC236}">
                <a16:creationId xmlns:a16="http://schemas.microsoft.com/office/drawing/2014/main" id="{B71486C4-D3B4-6685-F137-88A404EA0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Autofit/>
          </a:bodyPr>
          <a:lstStyle>
            <a:lvl1pPr>
              <a:defRPr lang="en-US" sz="3600" b="1" i="0" kern="1200" cap="none" spc="150" baseline="0" dirty="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title slide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hasCustomPrompt="1"/>
          </p:nvPr>
        </p:nvSpPr>
        <p:spPr>
          <a:xfrm>
            <a:off x="4657725" y="5028803"/>
            <a:ext cx="6696074" cy="365125"/>
          </a:xfrm>
        </p:spPr>
        <p:txBody>
          <a:bodyPr anchor="ctr" anchorCtr="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slide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solidFill>
                  <a:schemeClr val="bg1"/>
                </a:solidFill>
              </a:defRPr>
            </a:lvl1pPr>
          </a:lstStyle>
          <a:p>
            <a:fld id="{4B9EAD67-C51B-43B7-8D32-EB5D951416F9}" type="datetime1">
              <a:rPr lang="en-US" smtClean="0"/>
              <a:t>7/15/2025</a:t>
            </a:fld>
            <a:endParaRPr lang="en-US"/>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solidFill>
                  <a:schemeClr val="bg1"/>
                </a:solidFill>
              </a:defRPr>
            </a:lvl1pPr>
          </a:lstStyle>
          <a:p>
            <a:endParaRPr lang="en-US"/>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solidFill>
                  <a:schemeClr val="bg1"/>
                </a:solidFill>
              </a:defRPr>
            </a:lvl1pPr>
          </a:lstStyle>
          <a:p>
            <a:fld id="{A49DFD55-3C28-40EF-9E31-A92D2E4017FF}" type="slidenum">
              <a:rPr lang="en-US" smtClean="0"/>
              <a:pPr/>
              <a:t>‹#›</a:t>
            </a:fld>
            <a:endParaRPr lang="en-US"/>
          </a:p>
        </p:txBody>
      </p:sp>
      <p:pic>
        <p:nvPicPr>
          <p:cNvPr id="8" name="Picture 7" descr="A black and white sign with white text&#10;&#10;Description automatically generated">
            <a:extLst>
              <a:ext uri="{FF2B5EF4-FFF2-40B4-BE49-F238E27FC236}">
                <a16:creationId xmlns:a16="http://schemas.microsoft.com/office/drawing/2014/main" id="{CA150302-2430-9333-23D0-E220DF02EB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Tree>
    <p:extLst>
      <p:ext uri="{BB962C8B-B14F-4D97-AF65-F5344CB8AC3E}">
        <p14:creationId xmlns:p14="http://schemas.microsoft.com/office/powerpoint/2010/main" val="211606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5D8-1657-0520-0B76-8F9BA9866C8B}"/>
              </a:ext>
            </a:extLst>
          </p:cNvPr>
          <p:cNvSpPr>
            <a:spLocks noGrp="1"/>
          </p:cNvSpPr>
          <p:nvPr>
            <p:ph type="title"/>
          </p:nvPr>
        </p:nvSpPr>
        <p:spPr>
          <a:xfrm>
            <a:off x="5117589" y="2057400"/>
            <a:ext cx="636502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FD491-01E6-EA17-25ED-62BC4AE77637}"/>
              </a:ext>
            </a:extLst>
          </p:cNvPr>
          <p:cNvSpPr>
            <a:spLocks noGrp="1"/>
          </p:cNvSpPr>
          <p:nvPr>
            <p:ph idx="1"/>
          </p:nvPr>
        </p:nvSpPr>
        <p:spPr>
          <a:xfrm>
            <a:off x="5117589" y="5430741"/>
            <a:ext cx="6365020" cy="620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77F90FF0-89A8-AD6A-EE9A-A25D31775050}"/>
              </a:ext>
            </a:extLst>
          </p:cNvPr>
          <p:cNvSpPr>
            <a:spLocks noGrp="1"/>
          </p:cNvSpPr>
          <p:nvPr>
            <p:ph type="body" sz="half" idx="2"/>
          </p:nvPr>
        </p:nvSpPr>
        <p:spPr>
          <a:xfrm>
            <a:off x="5117589" y="3963007"/>
            <a:ext cx="6365020"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6B2F8-EFE9-5445-7CDE-981180A2ACDD}"/>
              </a:ext>
            </a:extLst>
          </p:cNvPr>
          <p:cNvSpPr>
            <a:spLocks noGrp="1"/>
          </p:cNvSpPr>
          <p:nvPr>
            <p:ph type="dt" sz="half" idx="10"/>
          </p:nvPr>
        </p:nvSpPr>
        <p:spPr/>
        <p:txBody>
          <a:bodyPr/>
          <a:lstStyle/>
          <a:p>
            <a:fld id="{2C7B6EFF-0ACC-4D50-8F8C-84B9D3B55993}" type="datetime1">
              <a:rPr lang="en-US" smtClean="0"/>
              <a:t>7/15/2025</a:t>
            </a:fld>
            <a:endParaRPr lang="en-US"/>
          </a:p>
        </p:txBody>
      </p:sp>
      <p:sp>
        <p:nvSpPr>
          <p:cNvPr id="6" name="Footer Placeholder 5">
            <a:extLst>
              <a:ext uri="{FF2B5EF4-FFF2-40B4-BE49-F238E27FC236}">
                <a16:creationId xmlns:a16="http://schemas.microsoft.com/office/drawing/2014/main" id="{59296B63-33B4-0511-4569-5952CBFB8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5016A-A2E5-EE3A-5C75-F45C424BF2D2}"/>
              </a:ext>
            </a:extLst>
          </p:cNvPr>
          <p:cNvSpPr>
            <a:spLocks noGrp="1"/>
          </p:cNvSpPr>
          <p:nvPr>
            <p:ph type="sldNum" sz="quarter" idx="12"/>
          </p:nvPr>
        </p:nvSpPr>
        <p:spPr/>
        <p:txBody>
          <a:bodyPr/>
          <a:lstStyle/>
          <a:p>
            <a:fld id="{5AE48DDE-99B8-4AE1-A822-D5D33CFFC483}" type="slidenum">
              <a:rPr lang="en-US" smtClean="0"/>
              <a:t>‹#›</a:t>
            </a:fld>
            <a:endParaRPr lang="en-US"/>
          </a:p>
        </p:txBody>
      </p:sp>
      <p:sp>
        <p:nvSpPr>
          <p:cNvPr id="8" name="Parallelogram 15">
            <a:extLst>
              <a:ext uri="{FF2B5EF4-FFF2-40B4-BE49-F238E27FC236}">
                <a16:creationId xmlns:a16="http://schemas.microsoft.com/office/drawing/2014/main" id="{A7130A66-FBBE-D9BC-3D56-1FF722898F31}"/>
              </a:ext>
            </a:extLst>
          </p:cNvPr>
          <p:cNvSpPr/>
          <p:nvPr userDrawn="1"/>
        </p:nvSpPr>
        <p:spPr>
          <a:xfrm>
            <a:off x="0" y="-324"/>
            <a:ext cx="5141156" cy="6850049"/>
          </a:xfrm>
          <a:custGeom>
            <a:avLst/>
            <a:gdLst>
              <a:gd name="connsiteX0" fmla="*/ 0 w 6890656"/>
              <a:gd name="connsiteY0" fmla="*/ 6858000 h 6858000"/>
              <a:gd name="connsiteX1" fmla="*/ 1714500 w 6890656"/>
              <a:gd name="connsiteY1" fmla="*/ 0 h 6858000"/>
              <a:gd name="connsiteX2" fmla="*/ 6890656 w 6890656"/>
              <a:gd name="connsiteY2" fmla="*/ 0 h 6858000"/>
              <a:gd name="connsiteX3" fmla="*/ 5176156 w 6890656"/>
              <a:gd name="connsiteY3" fmla="*/ 6858000 h 6858000"/>
              <a:gd name="connsiteX4" fmla="*/ 0 w 6890656"/>
              <a:gd name="connsiteY4" fmla="*/ 6858000 h 6858000"/>
              <a:gd name="connsiteX0" fmla="*/ 122465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122465 w 5176156"/>
              <a:gd name="connsiteY4" fmla="*/ 6841671 h 6858000"/>
              <a:gd name="connsiteX0" fmla="*/ 35000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35000 w 5176156"/>
              <a:gd name="connsiteY4" fmla="*/ 6841671 h 6858000"/>
              <a:gd name="connsiteX0" fmla="*/ 0 w 5141156"/>
              <a:gd name="connsiteY0" fmla="*/ 6841671 h 6858000"/>
              <a:gd name="connsiteX1" fmla="*/ 163783 w 5141156"/>
              <a:gd name="connsiteY1" fmla="*/ 19083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41671 h 6858000"/>
              <a:gd name="connsiteX1" fmla="*/ 4757 w 5141156"/>
              <a:gd name="connsiteY1" fmla="*/ 795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33720 h 6850049"/>
              <a:gd name="connsiteX1" fmla="*/ 4757 w 5141156"/>
              <a:gd name="connsiteY1" fmla="*/ 0 h 6850049"/>
              <a:gd name="connsiteX2" fmla="*/ 5141156 w 5141156"/>
              <a:gd name="connsiteY2" fmla="*/ 7952 h 6850049"/>
              <a:gd name="connsiteX3" fmla="*/ 3426656 w 5141156"/>
              <a:gd name="connsiteY3" fmla="*/ 6850049 h 6850049"/>
              <a:gd name="connsiteX4" fmla="*/ 0 w 5141156"/>
              <a:gd name="connsiteY4" fmla="*/ 6833720 h 68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1156" h="6850049">
                <a:moveTo>
                  <a:pt x="0" y="6833720"/>
                </a:moveTo>
                <a:cubicBezTo>
                  <a:pt x="1586" y="4555813"/>
                  <a:pt x="3171" y="2277907"/>
                  <a:pt x="4757" y="0"/>
                </a:cubicBezTo>
                <a:lnTo>
                  <a:pt x="5141156" y="7952"/>
                </a:lnTo>
                <a:lnTo>
                  <a:pt x="3426656" y="6850049"/>
                </a:lnTo>
                <a:lnTo>
                  <a:pt x="0" y="6833720"/>
                </a:lnTo>
                <a:close/>
              </a:path>
            </a:pathLst>
          </a:cu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7A223F3-D7D5-C736-1BE1-5E282EC6F144}"/>
              </a:ext>
            </a:extLst>
          </p:cNvPr>
          <p:cNvCxnSpPr>
            <a:cxnSpLocks/>
          </p:cNvCxnSpPr>
          <p:nvPr userDrawn="1"/>
        </p:nvCxnSpPr>
        <p:spPr>
          <a:xfrm flipV="1">
            <a:off x="3215447" y="-43105"/>
            <a:ext cx="1752520" cy="6935610"/>
          </a:xfrm>
          <a:prstGeom prst="line">
            <a:avLst/>
          </a:prstGeom>
          <a:ln w="76200">
            <a:solidFill>
              <a:schemeClr val="bg1"/>
            </a:solidFill>
          </a:ln>
        </p:spPr>
        <p:style>
          <a:lnRef idx="1">
            <a:schemeClr val="accent4"/>
          </a:lnRef>
          <a:fillRef idx="0">
            <a:schemeClr val="accent4"/>
          </a:fillRef>
          <a:effectRef idx="0">
            <a:schemeClr val="accent4"/>
          </a:effectRef>
          <a:fontRef idx="minor">
            <a:schemeClr val="tx1"/>
          </a:fontRef>
        </p:style>
      </p:cxnSp>
      <p:pic>
        <p:nvPicPr>
          <p:cNvPr id="10" name="Picture 9" descr="A logo with white text&#10;&#10;AI-generated content may be incorrect.">
            <a:extLst>
              <a:ext uri="{FF2B5EF4-FFF2-40B4-BE49-F238E27FC236}">
                <a16:creationId xmlns:a16="http://schemas.microsoft.com/office/drawing/2014/main" id="{C3164484-3D32-96F9-4109-605762BDE89F}"/>
              </a:ext>
            </a:extLst>
          </p:cNvPr>
          <p:cNvPicPr>
            <a:picLocks noChangeAspect="1"/>
          </p:cNvPicPr>
          <p:nvPr userDrawn="1"/>
        </p:nvPicPr>
        <p:blipFill>
          <a:blip r:embed="rId2"/>
          <a:srcRect l="23749" r="23544"/>
          <a:stretch/>
        </p:blipFill>
        <p:spPr>
          <a:xfrm>
            <a:off x="359779" y="933605"/>
            <a:ext cx="3769743" cy="1527090"/>
          </a:xfrm>
          <a:prstGeom prst="rect">
            <a:avLst/>
          </a:prstGeom>
        </p:spPr>
      </p:pic>
    </p:spTree>
    <p:extLst>
      <p:ext uri="{BB962C8B-B14F-4D97-AF65-F5344CB8AC3E}">
        <p14:creationId xmlns:p14="http://schemas.microsoft.com/office/powerpoint/2010/main" val="316043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7E2C-9162-41AB-884B-E98249F7DB7B}"/>
              </a:ext>
            </a:extLst>
          </p:cNvPr>
          <p:cNvSpPr>
            <a:spLocks noGrp="1"/>
          </p:cNvSpPr>
          <p:nvPr>
            <p:ph type="ctrTitle"/>
          </p:nvPr>
        </p:nvSpPr>
        <p:spPr>
          <a:xfrm>
            <a:off x="2321780" y="1122363"/>
            <a:ext cx="8346219" cy="2387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481F078-F91D-4913-8E3D-FF6300BB2CDF}"/>
              </a:ext>
            </a:extLst>
          </p:cNvPr>
          <p:cNvSpPr>
            <a:spLocks noGrp="1"/>
          </p:cNvSpPr>
          <p:nvPr>
            <p:ph type="subTitle" idx="1"/>
          </p:nvPr>
        </p:nvSpPr>
        <p:spPr>
          <a:xfrm>
            <a:off x="2321780" y="3602038"/>
            <a:ext cx="834622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27DC07-7CD1-6EB3-D20F-D4669003674A}"/>
              </a:ext>
            </a:extLst>
          </p:cNvPr>
          <p:cNvSpPr>
            <a:spLocks noGrp="1"/>
          </p:cNvSpPr>
          <p:nvPr>
            <p:ph type="dt" sz="half" idx="10"/>
          </p:nvPr>
        </p:nvSpPr>
        <p:spPr/>
        <p:txBody>
          <a:bodyPr/>
          <a:lstStyle/>
          <a:p>
            <a:fld id="{0DDA3002-456D-40BE-9421-5A4DC09BDAFB}" type="datetime1">
              <a:rPr lang="en-US" smtClean="0"/>
              <a:t>7/15/2025</a:t>
            </a:fld>
            <a:endParaRPr lang="en-US"/>
          </a:p>
        </p:txBody>
      </p:sp>
      <p:sp>
        <p:nvSpPr>
          <p:cNvPr id="5" name="Footer Placeholder 4">
            <a:extLst>
              <a:ext uri="{FF2B5EF4-FFF2-40B4-BE49-F238E27FC236}">
                <a16:creationId xmlns:a16="http://schemas.microsoft.com/office/drawing/2014/main" id="{A519E166-62E9-7F90-BB98-6ED6ABFFD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4496A-8762-0328-0598-49A5AFE2F478}"/>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58081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5103-40EC-54E0-A1A6-C96412F8724B}"/>
              </a:ext>
            </a:extLst>
          </p:cNvPr>
          <p:cNvSpPr>
            <a:spLocks noGrp="1"/>
          </p:cNvSpPr>
          <p:nvPr>
            <p:ph type="title"/>
          </p:nvPr>
        </p:nvSpPr>
        <p:spPr>
          <a:xfrm>
            <a:off x="689636" y="283526"/>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FED5285-15FC-675A-84D6-C8E3622AF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E19A0-C6BE-64A9-4E9E-5BFDDCB082D9}"/>
              </a:ext>
            </a:extLst>
          </p:cNvPr>
          <p:cNvSpPr>
            <a:spLocks noGrp="1"/>
          </p:cNvSpPr>
          <p:nvPr>
            <p:ph type="dt" sz="half" idx="10"/>
          </p:nvPr>
        </p:nvSpPr>
        <p:spPr/>
        <p:txBody>
          <a:bodyPr/>
          <a:lstStyle/>
          <a:p>
            <a:fld id="{734F2895-3C60-4496-BDE0-D8F23354BE28}" type="datetime1">
              <a:rPr lang="en-US" smtClean="0"/>
              <a:t>7/15/2025</a:t>
            </a:fld>
            <a:endParaRPr lang="en-US"/>
          </a:p>
        </p:txBody>
      </p:sp>
      <p:sp>
        <p:nvSpPr>
          <p:cNvPr id="5" name="Footer Placeholder 4">
            <a:extLst>
              <a:ext uri="{FF2B5EF4-FFF2-40B4-BE49-F238E27FC236}">
                <a16:creationId xmlns:a16="http://schemas.microsoft.com/office/drawing/2014/main" id="{7690DAA2-BC2F-08D2-FF3A-D8BC45F0A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E77A0-9CD5-6035-6218-E5D85E360634}"/>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36607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810A-BE15-69CE-95C1-9C73E5C836DB}"/>
              </a:ext>
            </a:extLst>
          </p:cNvPr>
          <p:cNvSpPr>
            <a:spLocks noGrp="1"/>
          </p:cNvSpPr>
          <p:nvPr>
            <p:ph type="title"/>
          </p:nvPr>
        </p:nvSpPr>
        <p:spPr>
          <a:xfrm>
            <a:off x="2011680" y="1709738"/>
            <a:ext cx="9335770"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CECCBAC-88F9-0059-AF53-D8841A303680}"/>
              </a:ext>
            </a:extLst>
          </p:cNvPr>
          <p:cNvSpPr>
            <a:spLocks noGrp="1"/>
          </p:cNvSpPr>
          <p:nvPr>
            <p:ph type="body" idx="1"/>
          </p:nvPr>
        </p:nvSpPr>
        <p:spPr>
          <a:xfrm>
            <a:off x="2011680" y="4589463"/>
            <a:ext cx="933577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7436D-83F3-5B80-5321-230D49E47E0E}"/>
              </a:ext>
            </a:extLst>
          </p:cNvPr>
          <p:cNvSpPr>
            <a:spLocks noGrp="1"/>
          </p:cNvSpPr>
          <p:nvPr>
            <p:ph type="dt" sz="half" idx="10"/>
          </p:nvPr>
        </p:nvSpPr>
        <p:spPr/>
        <p:txBody>
          <a:bodyPr/>
          <a:lstStyle/>
          <a:p>
            <a:fld id="{908269DE-1DFD-43E5-82CB-E594FA4C52E1}" type="datetime1">
              <a:rPr lang="en-US" smtClean="0"/>
              <a:t>7/15/2025</a:t>
            </a:fld>
            <a:endParaRPr lang="en-US"/>
          </a:p>
        </p:txBody>
      </p:sp>
      <p:sp>
        <p:nvSpPr>
          <p:cNvPr id="5" name="Footer Placeholder 4">
            <a:extLst>
              <a:ext uri="{FF2B5EF4-FFF2-40B4-BE49-F238E27FC236}">
                <a16:creationId xmlns:a16="http://schemas.microsoft.com/office/drawing/2014/main" id="{773918C0-A89F-BF51-0D76-8D7B721FE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9B07D-AF0D-9683-6285-147E7CB34032}"/>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23469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89F3-3545-0031-ADB8-BC09AA28E46A}"/>
              </a:ext>
            </a:extLst>
          </p:cNvPr>
          <p:cNvSpPr>
            <a:spLocks noGrp="1"/>
          </p:cNvSpPr>
          <p:nvPr>
            <p:ph type="title"/>
          </p:nvPr>
        </p:nvSpPr>
        <p:spPr>
          <a:xfrm>
            <a:off x="710901" y="240997"/>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981ECF0B-3B00-7A47-FFC2-7E459C0E5C3E}"/>
              </a:ext>
            </a:extLst>
          </p:cNvPr>
          <p:cNvSpPr>
            <a:spLocks noGrp="1"/>
          </p:cNvSpPr>
          <p:nvPr>
            <p:ph sz="half" idx="1"/>
          </p:nvPr>
        </p:nvSpPr>
        <p:spPr>
          <a:xfrm>
            <a:off x="2623930" y="2289975"/>
            <a:ext cx="3682116" cy="388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7784-175E-3521-2A65-48E63E073C91}"/>
              </a:ext>
            </a:extLst>
          </p:cNvPr>
          <p:cNvSpPr>
            <a:spLocks noGrp="1"/>
          </p:cNvSpPr>
          <p:nvPr>
            <p:ph sz="half" idx="2"/>
          </p:nvPr>
        </p:nvSpPr>
        <p:spPr>
          <a:xfrm>
            <a:off x="7301285" y="2289975"/>
            <a:ext cx="3682116" cy="388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039BB-3050-211C-F67C-EF336B66B5DD}"/>
              </a:ext>
            </a:extLst>
          </p:cNvPr>
          <p:cNvSpPr>
            <a:spLocks noGrp="1"/>
          </p:cNvSpPr>
          <p:nvPr>
            <p:ph type="dt" sz="half" idx="10"/>
          </p:nvPr>
        </p:nvSpPr>
        <p:spPr/>
        <p:txBody>
          <a:bodyPr/>
          <a:lstStyle/>
          <a:p>
            <a:fld id="{9AD35E71-F1BD-491F-86EA-CA624CC1DE82}" type="datetime1">
              <a:rPr lang="en-US" smtClean="0"/>
              <a:t>7/15/2025</a:t>
            </a:fld>
            <a:endParaRPr lang="en-US"/>
          </a:p>
        </p:txBody>
      </p:sp>
      <p:sp>
        <p:nvSpPr>
          <p:cNvPr id="6" name="Footer Placeholder 5">
            <a:extLst>
              <a:ext uri="{FF2B5EF4-FFF2-40B4-BE49-F238E27FC236}">
                <a16:creationId xmlns:a16="http://schemas.microsoft.com/office/drawing/2014/main" id="{A07091DD-7AA9-01A6-EFB2-EA99B1BFB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EF750-A616-3627-6096-AD19DB0F7CE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59734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FDC2-BB55-A087-F68F-576B3C5829CA}"/>
              </a:ext>
            </a:extLst>
          </p:cNvPr>
          <p:cNvSpPr>
            <a:spLocks noGrp="1"/>
          </p:cNvSpPr>
          <p:nvPr>
            <p:ph type="title"/>
          </p:nvPr>
        </p:nvSpPr>
        <p:spPr>
          <a:xfrm>
            <a:off x="829202" y="292174"/>
            <a:ext cx="9129023" cy="1018402"/>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2D161B7F-9CDD-1A8C-6E1C-771D7336077B}"/>
              </a:ext>
            </a:extLst>
          </p:cNvPr>
          <p:cNvSpPr>
            <a:spLocks noGrp="1"/>
          </p:cNvSpPr>
          <p:nvPr>
            <p:ph type="body" idx="1"/>
          </p:nvPr>
        </p:nvSpPr>
        <p:spPr>
          <a:xfrm>
            <a:off x="2638509"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CA56D-BD41-E907-5D0F-6DF67BF40161}"/>
              </a:ext>
            </a:extLst>
          </p:cNvPr>
          <p:cNvSpPr>
            <a:spLocks noGrp="1"/>
          </p:cNvSpPr>
          <p:nvPr>
            <p:ph sz="half" idx="2"/>
          </p:nvPr>
        </p:nvSpPr>
        <p:spPr>
          <a:xfrm>
            <a:off x="2638509" y="2769007"/>
            <a:ext cx="3787775"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3F6FE5-2D82-5230-48BE-8A4ABEC03D0B}"/>
              </a:ext>
            </a:extLst>
          </p:cNvPr>
          <p:cNvSpPr>
            <a:spLocks noGrp="1"/>
          </p:cNvSpPr>
          <p:nvPr>
            <p:ph type="body" sz="quarter" idx="3"/>
          </p:nvPr>
        </p:nvSpPr>
        <p:spPr>
          <a:xfrm>
            <a:off x="7150210"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498F8-078B-03C5-18A3-A5E02A67B24C}"/>
              </a:ext>
            </a:extLst>
          </p:cNvPr>
          <p:cNvSpPr>
            <a:spLocks noGrp="1"/>
          </p:cNvSpPr>
          <p:nvPr>
            <p:ph sz="quarter" idx="4"/>
          </p:nvPr>
        </p:nvSpPr>
        <p:spPr>
          <a:xfrm>
            <a:off x="7150210" y="2785065"/>
            <a:ext cx="3804340"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CA74E1-1A17-F285-C6EE-BA4946D37A4C}"/>
              </a:ext>
            </a:extLst>
          </p:cNvPr>
          <p:cNvSpPr>
            <a:spLocks noGrp="1"/>
          </p:cNvSpPr>
          <p:nvPr>
            <p:ph type="dt" sz="half" idx="10"/>
          </p:nvPr>
        </p:nvSpPr>
        <p:spPr/>
        <p:txBody>
          <a:bodyPr/>
          <a:lstStyle/>
          <a:p>
            <a:fld id="{C39076D5-1841-48F7-816B-854381033E0C}" type="datetime1">
              <a:rPr lang="en-US" smtClean="0"/>
              <a:t>7/15/2025</a:t>
            </a:fld>
            <a:endParaRPr lang="en-US"/>
          </a:p>
        </p:txBody>
      </p:sp>
      <p:sp>
        <p:nvSpPr>
          <p:cNvPr id="8" name="Footer Placeholder 7">
            <a:extLst>
              <a:ext uri="{FF2B5EF4-FFF2-40B4-BE49-F238E27FC236}">
                <a16:creationId xmlns:a16="http://schemas.microsoft.com/office/drawing/2014/main" id="{887D9CFB-6EED-D4C2-7CF1-3B1821B0CD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9808A-8713-DA82-3E8B-9B185DE4EEE1}"/>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676731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EE752-824F-8A6D-DF62-0C8408741F8F}"/>
              </a:ext>
            </a:extLst>
          </p:cNvPr>
          <p:cNvSpPr>
            <a:spLocks noGrp="1"/>
          </p:cNvSpPr>
          <p:nvPr>
            <p:ph type="title"/>
          </p:nvPr>
        </p:nvSpPr>
        <p:spPr>
          <a:xfrm>
            <a:off x="783265" y="294159"/>
            <a:ext cx="8944555" cy="1063574"/>
          </a:xfrm>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47BB4D59-4AC3-ADC7-9C46-D9B690C0632D}"/>
              </a:ext>
            </a:extLst>
          </p:cNvPr>
          <p:cNvSpPr>
            <a:spLocks noGrp="1"/>
          </p:cNvSpPr>
          <p:nvPr>
            <p:ph type="dt" sz="half" idx="10"/>
          </p:nvPr>
        </p:nvSpPr>
        <p:spPr/>
        <p:txBody>
          <a:bodyPr/>
          <a:lstStyle/>
          <a:p>
            <a:fld id="{754786C5-18FE-47F6-9060-A1302D59B522}" type="datetime1">
              <a:rPr lang="en-US" smtClean="0"/>
              <a:t>7/15/2025</a:t>
            </a:fld>
            <a:endParaRPr lang="en-US"/>
          </a:p>
        </p:txBody>
      </p:sp>
      <p:sp>
        <p:nvSpPr>
          <p:cNvPr id="4" name="Footer Placeholder 3">
            <a:extLst>
              <a:ext uri="{FF2B5EF4-FFF2-40B4-BE49-F238E27FC236}">
                <a16:creationId xmlns:a16="http://schemas.microsoft.com/office/drawing/2014/main" id="{403E3685-436D-9C4A-7FFE-F94FF3F9E6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B42826-7B4B-1C64-F68F-51CD793CC82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85345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20B09-3685-B8F8-5C6F-664D89BAE760}"/>
              </a:ext>
            </a:extLst>
          </p:cNvPr>
          <p:cNvSpPr>
            <a:spLocks noGrp="1"/>
          </p:cNvSpPr>
          <p:nvPr>
            <p:ph type="dt" sz="half" idx="10"/>
          </p:nvPr>
        </p:nvSpPr>
        <p:spPr/>
        <p:txBody>
          <a:bodyPr/>
          <a:lstStyle/>
          <a:p>
            <a:fld id="{4452A430-06D9-4254-B14C-9A2F36E42680}" type="datetime1">
              <a:rPr lang="en-US" smtClean="0"/>
              <a:t>7/15/2025</a:t>
            </a:fld>
            <a:endParaRPr lang="en-US"/>
          </a:p>
        </p:txBody>
      </p:sp>
      <p:sp>
        <p:nvSpPr>
          <p:cNvPr id="3" name="Footer Placeholder 2">
            <a:extLst>
              <a:ext uri="{FF2B5EF4-FFF2-40B4-BE49-F238E27FC236}">
                <a16:creationId xmlns:a16="http://schemas.microsoft.com/office/drawing/2014/main" id="{3EDC6EE6-1387-CFA8-6CB2-107C5B347A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05212D-A603-7D50-9F8C-A4D1A2ABEB9D}"/>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48581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B679A-B570-1AA8-DF99-1CAE7A27C097}"/>
              </a:ext>
            </a:extLst>
          </p:cNvPr>
          <p:cNvSpPr>
            <a:spLocks noGrp="1"/>
          </p:cNvSpPr>
          <p:nvPr>
            <p:ph type="title"/>
          </p:nvPr>
        </p:nvSpPr>
        <p:spPr>
          <a:xfrm>
            <a:off x="838200" y="389852"/>
            <a:ext cx="8944555" cy="10635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F9830E-97E7-444A-06C6-45E794B5EEAE}"/>
              </a:ext>
            </a:extLst>
          </p:cNvPr>
          <p:cNvSpPr>
            <a:spLocks noGrp="1"/>
          </p:cNvSpPr>
          <p:nvPr>
            <p:ph type="body" idx="1"/>
          </p:nvPr>
        </p:nvSpPr>
        <p:spPr>
          <a:xfrm>
            <a:off x="2337682" y="2592125"/>
            <a:ext cx="9016117" cy="3584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F66-D85A-8018-D26D-10A18B7AD6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C3B68E-D8F8-4978-BF4A-B274C80880B1}" type="datetime1">
              <a:rPr lang="en-US" smtClean="0"/>
              <a:t>7/15/2025</a:t>
            </a:fld>
            <a:endParaRPr lang="en-US"/>
          </a:p>
        </p:txBody>
      </p:sp>
      <p:sp>
        <p:nvSpPr>
          <p:cNvPr id="5" name="Footer Placeholder 4">
            <a:extLst>
              <a:ext uri="{FF2B5EF4-FFF2-40B4-BE49-F238E27FC236}">
                <a16:creationId xmlns:a16="http://schemas.microsoft.com/office/drawing/2014/main" id="{65D09555-4819-FD1E-400F-B104CC60A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383F6D-6F5E-8CE0-4B3E-00A5C822B00E}"/>
              </a:ext>
            </a:extLst>
          </p:cNvPr>
          <p:cNvSpPr>
            <a:spLocks noGrp="1"/>
          </p:cNvSpPr>
          <p:nvPr>
            <p:ph type="sldNum" sz="quarter" idx="4"/>
          </p:nvPr>
        </p:nvSpPr>
        <p:spPr>
          <a:xfrm>
            <a:off x="9286875" y="6350000"/>
            <a:ext cx="2743200" cy="365125"/>
          </a:xfrm>
          <a:prstGeom prst="rect">
            <a:avLst/>
          </a:prstGeom>
        </p:spPr>
        <p:txBody>
          <a:bodyPr vert="horz" lIns="91440" tIns="45720" rIns="91440" bIns="45720" rtlCol="0" anchor="ctr"/>
          <a:lstStyle>
            <a:lvl1pPr algn="r">
              <a:defRPr sz="1600">
                <a:solidFill>
                  <a:schemeClr val="tx1">
                    <a:tint val="82000"/>
                  </a:schemeClr>
                </a:solidFill>
              </a:defRPr>
            </a:lvl1pPr>
          </a:lstStyle>
          <a:p>
            <a:fld id="{5AE48DDE-99B8-4AE1-A822-D5D33CFFC483}" type="slidenum">
              <a:rPr lang="en-US" smtClean="0"/>
              <a:pPr/>
              <a:t>‹#›</a:t>
            </a:fld>
            <a:endParaRPr lang="en-US"/>
          </a:p>
        </p:txBody>
      </p:sp>
      <p:sp>
        <p:nvSpPr>
          <p:cNvPr id="7" name="Rectangle 6">
            <a:extLst>
              <a:ext uri="{FF2B5EF4-FFF2-40B4-BE49-F238E27FC236}">
                <a16:creationId xmlns:a16="http://schemas.microsoft.com/office/drawing/2014/main" id="{2852EF46-FBDD-6B52-B3D7-826B714EDD47}"/>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Tree>
    <p:extLst>
      <p:ext uri="{BB962C8B-B14F-4D97-AF65-F5344CB8AC3E}">
        <p14:creationId xmlns:p14="http://schemas.microsoft.com/office/powerpoint/2010/main" val="2767789253"/>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49" r:id="rId3"/>
    <p:sldLayoutId id="2147483650" r:id="rId4"/>
    <p:sldLayoutId id="2147483651" r:id="rId5"/>
    <p:sldLayoutId id="2147483652" r:id="rId6"/>
    <p:sldLayoutId id="2147483653" r:id="rId7"/>
    <p:sldLayoutId id="2147483654" r:id="rId8"/>
    <p:sldLayoutId id="2147483655"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7FFE5B5D_F45EFFA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E5B0E_1DF975EF.xml"/><Relationship Id="rId7" Type="http://schemas.openxmlformats.org/officeDocument/2006/relationships/image" Target="../media/image22.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18.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jpeg"/><Relationship Id="rId7" Type="http://schemas.openxmlformats.org/officeDocument/2006/relationships/image" Target="../media/image68.sv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70.sv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18.sv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hyperlink" Target="https://hr.wisc.edu/hr-guides/#for-employees"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553C-B958-933A-4C9D-A82E91D08B8F}"/>
              </a:ext>
            </a:extLst>
          </p:cNvPr>
          <p:cNvSpPr>
            <a:spLocks noGrp="1"/>
          </p:cNvSpPr>
          <p:nvPr>
            <p:ph type="title"/>
          </p:nvPr>
        </p:nvSpPr>
        <p:spPr>
          <a:xfrm>
            <a:off x="1623722" y="321458"/>
            <a:ext cx="8944555" cy="1063574"/>
          </a:xfrm>
        </p:spPr>
        <p:txBody>
          <a:bodyPr>
            <a:normAutofit fontScale="90000"/>
          </a:bodyPr>
          <a:lstStyle/>
          <a:p>
            <a:r>
              <a:rPr lang="en-US"/>
              <a:t>Instructions for Presenting this Slide Deck</a:t>
            </a:r>
          </a:p>
        </p:txBody>
      </p:sp>
      <p:sp>
        <p:nvSpPr>
          <p:cNvPr id="3" name="Content Placeholder 2">
            <a:extLst>
              <a:ext uri="{FF2B5EF4-FFF2-40B4-BE49-F238E27FC236}">
                <a16:creationId xmlns:a16="http://schemas.microsoft.com/office/drawing/2014/main" id="{ECAB467B-AD1B-7ACD-652F-F881AF17AA02}"/>
              </a:ext>
            </a:extLst>
          </p:cNvPr>
          <p:cNvSpPr>
            <a:spLocks noGrp="1"/>
          </p:cNvSpPr>
          <p:nvPr>
            <p:ph idx="1"/>
          </p:nvPr>
        </p:nvSpPr>
        <p:spPr>
          <a:xfrm>
            <a:off x="1623722" y="1594022"/>
            <a:ext cx="9730077" cy="4942520"/>
          </a:xfrm>
        </p:spPr>
        <p:txBody>
          <a:bodyPr>
            <a:normAutofit fontScale="92500" lnSpcReduction="10000"/>
          </a:bodyPr>
          <a:lstStyle/>
          <a:p>
            <a:pPr marL="0" indent="0">
              <a:buNone/>
            </a:pPr>
            <a:r>
              <a:rPr lang="en-US"/>
              <a:t>In the facilitator guide, you will find:</a:t>
            </a:r>
          </a:p>
          <a:p>
            <a:r>
              <a:rPr lang="en-US"/>
              <a:t>A script that you can use to present the information in this slide deck.</a:t>
            </a:r>
          </a:p>
          <a:p>
            <a:r>
              <a:rPr lang="en-US"/>
              <a:t>Timing estimates for each section, </a:t>
            </a:r>
          </a:p>
          <a:p>
            <a:r>
              <a:rPr lang="en-US"/>
              <a:t>Timing for the engagement activities</a:t>
            </a:r>
          </a:p>
          <a:p>
            <a:r>
              <a:rPr lang="en-US"/>
              <a:t>Tips to make the engagement activities run smoothly.</a:t>
            </a:r>
          </a:p>
          <a:p>
            <a:endParaRPr lang="en-US"/>
          </a:p>
          <a:p>
            <a:pPr marL="0" indent="0">
              <a:buNone/>
            </a:pPr>
            <a:r>
              <a:rPr lang="en-US"/>
              <a:t>If your room has more than 30 people, some people will not be able to use a computer. </a:t>
            </a:r>
          </a:p>
          <a:p>
            <a:r>
              <a:rPr lang="en-US"/>
              <a:t>When you give employees time to log into Workday, you can ask people to move around to give access to computers if some people only want to use their phones.</a:t>
            </a:r>
          </a:p>
        </p:txBody>
      </p:sp>
      <p:sp>
        <p:nvSpPr>
          <p:cNvPr id="4" name="Slide Number Placeholder 3">
            <a:extLst>
              <a:ext uri="{FF2B5EF4-FFF2-40B4-BE49-F238E27FC236}">
                <a16:creationId xmlns:a16="http://schemas.microsoft.com/office/drawing/2014/main" id="{D229A8C4-6224-8C39-FCFD-8AA267449976}"/>
              </a:ext>
            </a:extLst>
          </p:cNvPr>
          <p:cNvSpPr>
            <a:spLocks noGrp="1"/>
          </p:cNvSpPr>
          <p:nvPr>
            <p:ph type="sldNum" sz="quarter" idx="12"/>
          </p:nvPr>
        </p:nvSpPr>
        <p:spPr/>
        <p:txBody>
          <a:bodyPr/>
          <a:lstStyle/>
          <a:p>
            <a:fld id="{5AE48DDE-99B8-4AE1-A822-D5D33CFFC483}" type="slidenum">
              <a:rPr lang="en-US" smtClean="0"/>
              <a:t>1</a:t>
            </a:fld>
            <a:endParaRPr lang="en-US"/>
          </a:p>
        </p:txBody>
      </p:sp>
    </p:spTree>
    <p:extLst>
      <p:ext uri="{BB962C8B-B14F-4D97-AF65-F5344CB8AC3E}">
        <p14:creationId xmlns:p14="http://schemas.microsoft.com/office/powerpoint/2010/main" val="1128936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B11-7E40-F9BA-6F6A-37C95E141A24}"/>
              </a:ext>
            </a:extLst>
          </p:cNvPr>
          <p:cNvSpPr>
            <a:spLocks noGrp="1"/>
          </p:cNvSpPr>
          <p:nvPr>
            <p:ph type="title"/>
          </p:nvPr>
        </p:nvSpPr>
        <p:spPr>
          <a:xfrm>
            <a:off x="990797" y="535066"/>
            <a:ext cx="8944555" cy="1063574"/>
          </a:xfrm>
        </p:spPr>
        <p:txBody>
          <a:bodyPr>
            <a:normAutofit/>
          </a:bodyPr>
          <a:lstStyle/>
          <a:p>
            <a:r>
              <a:rPr lang="en-US" dirty="0" err="1">
                <a:latin typeface="Jomolhari" panose="01010100010101010101" pitchFamily="2" charset="0"/>
                <a:ea typeface="Jomolhari" panose="01010100010101010101" pitchFamily="2" charset="0"/>
                <a:cs typeface="Jomolhari" panose="01010100010101010101" pitchFamily="2" charset="0"/>
              </a:rPr>
              <a:t>ངས</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dirty="0"/>
              <a:t> </a:t>
            </a:r>
            <a:r>
              <a:rPr lang="en-US" b="1" i="1" dirty="0"/>
              <a:t>Workday</a:t>
            </a:r>
            <a:r>
              <a:rPr lang="en-US" b="1" dirty="0"/>
              <a:t> </a:t>
            </a:r>
            <a:r>
              <a:rPr lang="en-US" dirty="0" err="1">
                <a:latin typeface="Jomolhari" panose="01010100010101010101" pitchFamily="2" charset="0"/>
                <a:ea typeface="Jomolhari" panose="01010100010101010101" pitchFamily="2" charset="0"/>
                <a:cs typeface="Jomolhari" panose="01010100010101010101" pitchFamily="2" charset="0"/>
              </a:rPr>
              <a:t>ནང་དུ་ག་རེ་བྱེད་ཐུབ་བམ</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Content Placeholder 2">
            <a:extLst>
              <a:ext uri="{FF2B5EF4-FFF2-40B4-BE49-F238E27FC236}">
                <a16:creationId xmlns:a16="http://schemas.microsoft.com/office/drawing/2014/main" id="{8ACF4A4D-2754-345A-F568-5AC2CBB5712D}"/>
              </a:ext>
            </a:extLst>
          </p:cNvPr>
          <p:cNvSpPr>
            <a:spLocks noGrp="1"/>
          </p:cNvSpPr>
          <p:nvPr>
            <p:ph idx="1"/>
          </p:nvPr>
        </p:nvSpPr>
        <p:spPr>
          <a:xfrm>
            <a:off x="1067830" y="1838486"/>
            <a:ext cx="10056340" cy="4175168"/>
          </a:xfrm>
        </p:spPr>
        <p:txBody>
          <a:bodyPr vert="horz" lIns="91440" tIns="45720" rIns="91440" bIns="45720" rtlCol="0" anchor="t">
            <a:noAutofit/>
          </a:bodyPr>
          <a:lstStyle/>
          <a:p>
            <a:pPr marL="342900" marR="228600" lvl="0" indent="-342900">
              <a:buFont typeface="Symbol" panose="05050102010706020507" pitchFamily="18" charset="2"/>
              <a:buChar char=""/>
            </a:pPr>
            <a:r>
              <a:rPr lang="en-US" sz="3200" kern="100" dirty="0" err="1">
                <a:effectLst/>
                <a:latin typeface="Jomolhari" panose="01010100010101010101" pitchFamily="2" charset="0"/>
                <a:ea typeface="Jomolhari" panose="01010100010101010101" pitchFamily="2" charset="0"/>
                <a:cs typeface="Jomolhari" panose="01010100010101010101" pitchFamily="2" charset="0"/>
              </a:rPr>
              <a:t>མི་སྒེར་གནས་ཚུལ་གསར་འཇུག</a:t>
            </a:r>
            <a:endParaRPr lang="en-US" sz="3200" kern="100" dirty="0">
              <a:effectLst/>
              <a:latin typeface="Jomolhari" panose="01010100010101010101" pitchFamily="2" charset="0"/>
              <a:ea typeface="Jomolhari" panose="01010100010101010101" pitchFamily="2" charset="0"/>
              <a:cs typeface="Jomolhari" panose="01010100010101010101" pitchFamily="2" charset="0"/>
            </a:endParaRPr>
          </a:p>
          <a:p>
            <a:pPr marL="0" marR="228600" lvl="0" indent="0">
              <a:buNone/>
            </a:pPr>
            <a:endParaRPr lang="en-US" sz="800" kern="100" dirty="0">
              <a:effectLst/>
              <a:latin typeface="Jomolhari" panose="01010100010101010101" pitchFamily="2" charset="0"/>
              <a:ea typeface="Jomolhari" panose="01010100010101010101" pitchFamily="2" charset="0"/>
              <a:cs typeface="Jomolhari" panose="01010100010101010101" pitchFamily="2" charset="0"/>
            </a:endParaRPr>
          </a:p>
          <a:p>
            <a:pPr marL="342900" marR="228600" lvl="0" indent="-342900">
              <a:buFont typeface="Symbol" panose="05050102010706020507" pitchFamily="18" charset="2"/>
              <a:buChar char=""/>
            </a:pPr>
            <a:r>
              <a:rPr lang="en-US" sz="3200" kern="100" dirty="0" err="1">
                <a:effectLst/>
                <a:latin typeface="Jomolhari" panose="01010100010101010101" pitchFamily="2" charset="0"/>
                <a:ea typeface="Jomolhari" panose="01010100010101010101" pitchFamily="2" charset="0"/>
                <a:cs typeface="Jomolhari" panose="01010100010101010101" pitchFamily="2" charset="0"/>
              </a:rPr>
              <a:t>ཐད་ཀར་དངུལ་བཅོལ</a:t>
            </a:r>
            <a:r>
              <a:rPr lang="en-US" sz="3200" kern="100" dirty="0">
                <a:effectLst/>
                <a:latin typeface="Jomolhari" panose="01010100010101010101" pitchFamily="2" charset="0"/>
                <a:ea typeface="Jomolhari" panose="01010100010101010101" pitchFamily="2" charset="0"/>
                <a:cs typeface="Jomolhari" panose="01010100010101010101" pitchFamily="2" charset="0"/>
              </a:rPr>
              <a:t>་ </a:t>
            </a:r>
            <a:r>
              <a:rPr lang="en-US" sz="3200" i="1" kern="100" dirty="0">
                <a:effectLst/>
                <a:ea typeface="Jomolhari" panose="01010100010101010101" pitchFamily="2" charset="0"/>
                <a:cs typeface="Jomolhari" panose="01010100010101010101" pitchFamily="2" charset="0"/>
              </a:rPr>
              <a:t>(direct deposit)</a:t>
            </a:r>
            <a:r>
              <a:rPr lang="en-US" sz="3200" kern="100" dirty="0">
                <a:effectLst/>
                <a:ea typeface="Jomolhari" panose="01010100010101010101" pitchFamily="2" charset="0"/>
                <a:cs typeface="Jomolhari" panose="01010100010101010101" pitchFamily="2" charset="0"/>
              </a:rPr>
              <a:t> </a:t>
            </a:r>
            <a:r>
              <a:rPr lang="en-US" sz="3200" kern="100" dirty="0" err="1">
                <a:effectLst/>
                <a:latin typeface="Jomolhari" panose="01010100010101010101" pitchFamily="2" charset="0"/>
                <a:ea typeface="Jomolhari" panose="01010100010101010101" pitchFamily="2" charset="0"/>
                <a:cs typeface="Jomolhari" panose="01010100010101010101" pitchFamily="2" charset="0"/>
              </a:rPr>
              <a:t>གསར་འཇུག</a:t>
            </a:r>
            <a:endParaRPr lang="en-US" sz="3200" kern="100" dirty="0">
              <a:effectLst/>
              <a:latin typeface="Jomolhari" panose="01010100010101010101" pitchFamily="2" charset="0"/>
              <a:ea typeface="Jomolhari" panose="01010100010101010101" pitchFamily="2" charset="0"/>
              <a:cs typeface="Jomolhari" panose="01010100010101010101" pitchFamily="2" charset="0"/>
            </a:endParaRPr>
          </a:p>
          <a:p>
            <a:pPr marL="0" marR="228600" lvl="0" indent="0">
              <a:buNone/>
            </a:pPr>
            <a:endParaRPr lang="en-US" sz="800" kern="100" dirty="0">
              <a:effectLst/>
              <a:latin typeface="Jomolhari" panose="01010100010101010101" pitchFamily="2" charset="0"/>
              <a:ea typeface="Jomolhari" panose="01010100010101010101" pitchFamily="2" charset="0"/>
              <a:cs typeface="Jomolhari" panose="01010100010101010101" pitchFamily="2" charset="0"/>
            </a:endParaRPr>
          </a:p>
          <a:p>
            <a:pPr marL="342900" marR="228600" lvl="0" indent="-342900">
              <a:buFont typeface="Symbol" panose="05050102010706020507" pitchFamily="18" charset="2"/>
              <a:buChar char=""/>
            </a:pPr>
            <a:r>
              <a:rPr lang="en-US" sz="3200" kern="100" dirty="0" err="1">
                <a:effectLst/>
                <a:latin typeface="Jomolhari" panose="01010100010101010101" pitchFamily="2" charset="0"/>
                <a:ea typeface="Jomolhari" panose="01010100010101010101" pitchFamily="2" charset="0"/>
                <a:cs typeface="Jomolhari" panose="01010100010101010101" pitchFamily="2" charset="0"/>
              </a:rPr>
              <a:t>ཁྱེད་ཀྱི་དབུས་གཞུང་དང་མངའ་སྡེའི་དཔྱ་ཁྲལ་གདམ་ཀ་འདེམ་རྒྱུ</a:t>
            </a:r>
            <a:r>
              <a:rPr lang="en-US" sz="3200" kern="100" dirty="0">
                <a:effectLst/>
                <a:latin typeface="Jomolhari" panose="01010100010101010101" pitchFamily="2" charset="0"/>
                <a:ea typeface="Jomolhari" panose="01010100010101010101" pitchFamily="2" charset="0"/>
                <a:cs typeface="Jomolhari" panose="01010100010101010101" pitchFamily="2" charset="0"/>
              </a:rPr>
              <a:t>།</a:t>
            </a:r>
          </a:p>
          <a:p>
            <a:pPr marL="342900" marR="228600" lvl="0" indent="-342900">
              <a:buFont typeface="Symbol" panose="05050102010706020507" pitchFamily="18" charset="2"/>
              <a:buChar char=""/>
            </a:pPr>
            <a:endParaRPr lang="en-US" sz="800" kern="100" dirty="0">
              <a:effectLst/>
              <a:latin typeface="Jomolhari" panose="01010100010101010101" pitchFamily="2" charset="0"/>
              <a:ea typeface="Jomolhari" panose="01010100010101010101" pitchFamily="2" charset="0"/>
              <a:cs typeface="Jomolhari" panose="01010100010101010101" pitchFamily="2" charset="0"/>
            </a:endParaRPr>
          </a:p>
          <a:p>
            <a:pPr marL="342900" marR="228600" lvl="0" indent="-342900">
              <a:buFont typeface="Symbol" panose="05050102010706020507" pitchFamily="18" charset="2"/>
              <a:buChar char=""/>
            </a:pPr>
            <a:r>
              <a:rPr lang="en-US" sz="3200" kern="100" dirty="0" err="1">
                <a:effectLst/>
                <a:latin typeface="Jomolhari" panose="01010100010101010101" pitchFamily="2" charset="0"/>
                <a:ea typeface="Jomolhari" panose="01010100010101010101" pitchFamily="2" charset="0"/>
                <a:cs typeface="Jomolhari" panose="01010100010101010101" pitchFamily="2" charset="0"/>
              </a:rPr>
              <a:t>གླ་ཕོགས་ཤོག་འཛར</a:t>
            </a:r>
            <a:r>
              <a:rPr lang="en-US" sz="3200" kern="100" dirty="0">
                <a:effectLst/>
                <a:latin typeface="Jomolhari" panose="01010100010101010101" pitchFamily="2" charset="0"/>
                <a:ea typeface="Jomolhari" panose="01010100010101010101" pitchFamily="2" charset="0"/>
                <a:cs typeface="Jomolhari" panose="01010100010101010101" pitchFamily="2" charset="0"/>
              </a:rPr>
              <a:t>་ </a:t>
            </a:r>
            <a:r>
              <a:rPr lang="en-US" sz="3200" i="1" kern="100" dirty="0">
                <a:effectLst/>
                <a:ea typeface="Jomolhari" panose="01010100010101010101" pitchFamily="2" charset="0"/>
                <a:cs typeface="Jomolhari" panose="01010100010101010101" pitchFamily="2" charset="0"/>
              </a:rPr>
              <a:t>(</a:t>
            </a:r>
            <a:r>
              <a:rPr lang="en-US" sz="3200" i="1" kern="100" dirty="0" err="1">
                <a:effectLst/>
                <a:ea typeface="Jomolhari" panose="01010100010101010101" pitchFamily="2" charset="0"/>
                <a:cs typeface="Jomolhari" panose="01010100010101010101" pitchFamily="2" charset="0"/>
              </a:rPr>
              <a:t>payslips</a:t>
            </a:r>
            <a:r>
              <a:rPr lang="en-US" sz="3200" i="1" kern="100" dirty="0">
                <a:effectLst/>
                <a:ea typeface="Jomolhari" panose="01010100010101010101" pitchFamily="2" charset="0"/>
                <a:cs typeface="Jomolhari" panose="01010100010101010101" pitchFamily="2" charset="0"/>
              </a:rPr>
              <a:t>)</a:t>
            </a:r>
            <a:r>
              <a:rPr lang="en-US" sz="3200" kern="100" dirty="0">
                <a:effectLst/>
                <a:latin typeface="Jomolhari" panose="01010100010101010101" pitchFamily="2" charset="0"/>
                <a:ea typeface="Jomolhari" panose="01010100010101010101" pitchFamily="2" charset="0"/>
                <a:cs typeface="Jomolhari" panose="01010100010101010101" pitchFamily="2" charset="0"/>
              </a:rPr>
              <a:t> </a:t>
            </a:r>
            <a:r>
              <a:rPr lang="en-US" sz="3200" kern="100" dirty="0" err="1">
                <a:effectLst/>
                <a:latin typeface="Jomolhari" panose="01010100010101010101" pitchFamily="2" charset="0"/>
                <a:ea typeface="Jomolhari" panose="01010100010101010101" pitchFamily="2" charset="0"/>
                <a:cs typeface="Jomolhari" panose="01010100010101010101" pitchFamily="2" charset="0"/>
              </a:rPr>
              <a:t>ལ་ལྟ་ཀློག་དང་དཔར་འདེབས</a:t>
            </a:r>
            <a:r>
              <a:rPr lang="en-US" sz="3200" kern="100" dirty="0">
                <a:effectLst/>
                <a:latin typeface="Jomolhari" panose="01010100010101010101" pitchFamily="2" charset="0"/>
                <a:ea typeface="Jomolhari" panose="01010100010101010101" pitchFamily="2" charset="0"/>
                <a:cs typeface="Jomolhari" panose="01010100010101010101" pitchFamily="2" charset="0"/>
              </a:rPr>
              <a:t>།</a:t>
            </a:r>
          </a:p>
          <a:p>
            <a:pPr marL="0" marR="228600" lvl="0" indent="0">
              <a:buNone/>
            </a:pPr>
            <a:endParaRPr lang="en-US" sz="800" kern="100" dirty="0">
              <a:effectLst/>
              <a:latin typeface="Jomolhari" panose="01010100010101010101" pitchFamily="2" charset="0"/>
              <a:ea typeface="Jomolhari" panose="01010100010101010101" pitchFamily="2" charset="0"/>
              <a:cs typeface="Jomolhari" panose="01010100010101010101" pitchFamily="2" charset="0"/>
            </a:endParaRPr>
          </a:p>
          <a:p>
            <a:pPr marL="342900" marR="228600" lvl="0" indent="-342900">
              <a:buFont typeface="Symbol" panose="05050102010706020507" pitchFamily="18" charset="2"/>
              <a:buChar char=""/>
            </a:pPr>
            <a:r>
              <a:rPr lang="en-US" sz="3200" kern="100" dirty="0" err="1">
                <a:effectLst/>
                <a:latin typeface="Jomolhari" panose="01010100010101010101" pitchFamily="2" charset="0"/>
                <a:ea typeface="Jomolhari" panose="01010100010101010101" pitchFamily="2" charset="0"/>
                <a:cs typeface="Jomolhari" panose="01010100010101010101" pitchFamily="2" charset="0"/>
              </a:rPr>
              <a:t>ཁེ་ཕན་ཐོབ་ཐང་གནས་ཚུལ་ལྟ་ཀློག</a:t>
            </a:r>
            <a:endParaRPr lang="en-US" sz="3200" kern="100" dirty="0">
              <a:effectLst/>
              <a:latin typeface="Jomolhari" panose="01010100010101010101" pitchFamily="2" charset="0"/>
              <a:ea typeface="Jomolhari" panose="01010100010101010101" pitchFamily="2" charset="0"/>
              <a:cs typeface="Jomolhari" panose="01010100010101010101" pitchFamily="2" charset="0"/>
            </a:endParaRPr>
          </a:p>
          <a:p>
            <a:pPr>
              <a:lnSpc>
                <a:spcPct val="150000"/>
              </a:lnSpc>
              <a:spcBef>
                <a:spcPts val="0"/>
              </a:spcBef>
            </a:pPr>
            <a:endParaRPr lang="en-US" sz="3200" dirty="0">
              <a:latin typeface="Jomolhari" panose="01010100010101010101" pitchFamily="2" charset="0"/>
              <a:ea typeface="Jomolhari" panose="01010100010101010101" pitchFamily="2" charset="0"/>
              <a:cs typeface="Jomolhari" panose="01010100010101010101" pitchFamily="2" charset="0"/>
            </a:endParaRPr>
          </a:p>
        </p:txBody>
      </p:sp>
      <p:sp>
        <p:nvSpPr>
          <p:cNvPr id="5" name="Slide Number Placeholder 4">
            <a:extLst>
              <a:ext uri="{FF2B5EF4-FFF2-40B4-BE49-F238E27FC236}">
                <a16:creationId xmlns:a16="http://schemas.microsoft.com/office/drawing/2014/main" id="{E529F7DA-53AC-FA97-EFA9-422501EA60F5}"/>
              </a:ext>
            </a:extLst>
          </p:cNvPr>
          <p:cNvSpPr>
            <a:spLocks noGrp="1"/>
          </p:cNvSpPr>
          <p:nvPr>
            <p:ph type="sldNum" sz="quarter" idx="12"/>
          </p:nvPr>
        </p:nvSpPr>
        <p:spPr/>
        <p:txBody>
          <a:bodyPr/>
          <a:lstStyle/>
          <a:p>
            <a:fld id="{5AE48DDE-99B8-4AE1-A822-D5D33CFFC483}" type="slidenum">
              <a:rPr lang="en-US" smtClean="0"/>
              <a:t>10</a:t>
            </a:fld>
            <a:endParaRPr lang="en-US"/>
          </a:p>
        </p:txBody>
      </p:sp>
      <p:pic>
        <p:nvPicPr>
          <p:cNvPr id="7" name="Picture 2" descr="Workday Introduces Agent System of Record for AI Workforce Management">
            <a:extLst>
              <a:ext uri="{FF2B5EF4-FFF2-40B4-BE49-F238E27FC236}">
                <a16:creationId xmlns:a16="http://schemas.microsoft.com/office/drawing/2014/main" id="{F2C4C284-33B1-44DF-B597-13A8D0BE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8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D9C6-404D-8AA6-E539-530EB88B3A06}"/>
              </a:ext>
            </a:extLst>
          </p:cNvPr>
          <p:cNvSpPr>
            <a:spLocks noGrp="1"/>
          </p:cNvSpPr>
          <p:nvPr>
            <p:ph type="title"/>
          </p:nvPr>
        </p:nvSpPr>
        <p:spPr>
          <a:xfrm>
            <a:off x="1250288" y="621585"/>
            <a:ext cx="8944555" cy="1063574"/>
          </a:xfrm>
        </p:spPr>
        <p:txBody>
          <a:bodyPr/>
          <a:lstStyle/>
          <a:p>
            <a:r>
              <a:rPr lang="en-US" b="1"/>
              <a:t> Workday</a:t>
            </a:r>
          </a:p>
        </p:txBody>
      </p:sp>
      <p:sp>
        <p:nvSpPr>
          <p:cNvPr id="3" name="Content Placeholder 2">
            <a:extLst>
              <a:ext uri="{FF2B5EF4-FFF2-40B4-BE49-F238E27FC236}">
                <a16:creationId xmlns:a16="http://schemas.microsoft.com/office/drawing/2014/main" id="{7E3237B3-6A38-B4B1-8BE0-CF63001AC513}"/>
              </a:ext>
            </a:extLst>
          </p:cNvPr>
          <p:cNvSpPr>
            <a:spLocks noGrp="1"/>
          </p:cNvSpPr>
          <p:nvPr>
            <p:ph idx="1"/>
          </p:nvPr>
        </p:nvSpPr>
        <p:spPr>
          <a:xfrm>
            <a:off x="1385049" y="2164320"/>
            <a:ext cx="9016117" cy="3584838"/>
          </a:xfrm>
        </p:spPr>
        <p:txBody>
          <a:bodyPr vert="horz" lIns="91440" tIns="45720" rIns="91440" bIns="45720" rtlCol="0" anchor="t">
            <a:normAutofit/>
          </a:bodyPr>
          <a:lstStyle/>
          <a:p>
            <a:pPr marL="0" indent="0">
              <a:lnSpc>
                <a:spcPct val="150000"/>
              </a:lnSpc>
              <a:spcBef>
                <a:spcPts val="0"/>
              </a:spcBef>
              <a:buNone/>
            </a:pPr>
            <a:r>
              <a:rPr lang="en-US" sz="3300" dirty="0" err="1">
                <a:latin typeface="Jomolhari" panose="01010100010101010101" pitchFamily="2" charset="0"/>
                <a:ea typeface="Jomolhari" panose="01010100010101010101" pitchFamily="2" charset="0"/>
                <a:cs typeface="Jomolhari" panose="01010100010101010101" pitchFamily="2" charset="0"/>
              </a:rPr>
              <a:t>ཁྱེད་ཀྱིས་བྱེད་ཐུབ་པ་ནི</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lvl="1">
              <a:lnSpc>
                <a:spcPct val="150000"/>
              </a:lnSpc>
              <a:spcBef>
                <a:spcPts val="0"/>
              </a:spcBef>
            </a:pPr>
            <a:r>
              <a:rPr lang="en-US" sz="3300" dirty="0" err="1">
                <a:latin typeface="Jomolhari" panose="01010100010101010101" pitchFamily="2" charset="0"/>
                <a:ea typeface="Jomolhari" panose="01010100010101010101" pitchFamily="2" charset="0"/>
                <a:cs typeface="Jomolhari" panose="01010100010101010101" pitchFamily="2" charset="0"/>
              </a:rPr>
              <a:t>ལག་འཁྱེར་ཁ་པར་བཀོལ་ཆས</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i="1" dirty="0"/>
              <a:t>(mobile app)</a:t>
            </a:r>
            <a:r>
              <a:rPr lang="en-US" sz="3300" dirty="0"/>
              <a:t> </a:t>
            </a:r>
            <a:r>
              <a:rPr lang="en-US" sz="3300" dirty="0" err="1">
                <a:latin typeface="Jomolhari" panose="01010100010101010101" pitchFamily="2" charset="0"/>
                <a:ea typeface="Jomolhari" panose="01010100010101010101" pitchFamily="2" charset="0"/>
                <a:cs typeface="Jomolhari" panose="01010100010101010101" pitchFamily="2" charset="0"/>
              </a:rPr>
              <a:t>སྤྱོད་རྒྱུ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lvl="1">
              <a:lnSpc>
                <a:spcPct val="150000"/>
              </a:lnSpc>
              <a:spcBef>
                <a:spcPts val="0"/>
              </a:spcBef>
            </a:pPr>
            <a:r>
              <a:rPr lang="en-US" sz="3300" dirty="0" err="1">
                <a:latin typeface="Jomolhari" panose="01010100010101010101" pitchFamily="2" charset="0"/>
                <a:ea typeface="Jomolhari" panose="01010100010101010101" pitchFamily="2" charset="0"/>
                <a:cs typeface="Jomolhari" panose="01010100010101010101" pitchFamily="2" charset="0"/>
              </a:rPr>
              <a:t>ཁྱེད་ལ་ག་རེ་དགོས་པ་འཚོལ་བཤེར་དྲ་མིག་ནང་ནས་འཚོལ་རྒྱུ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lvl="1">
              <a:lnSpc>
                <a:spcPct val="150000"/>
              </a:lnSpc>
              <a:spcBef>
                <a:spcPts val="0"/>
              </a:spcBef>
            </a:pPr>
            <a:r>
              <a:rPr lang="en-US" sz="3300" dirty="0" err="1">
                <a:latin typeface="Jomolhari" panose="01010100010101010101" pitchFamily="2" charset="0"/>
                <a:ea typeface="Jomolhari" panose="01010100010101010101" pitchFamily="2" charset="0"/>
                <a:cs typeface="Jomolhari" panose="01010100010101010101" pitchFamily="2" charset="0"/>
              </a:rPr>
              <a:t>ཁྱེད་ཀྱི་མི་སྒེར་གནས་ཚུལ་ལ་འགྱུར་བ་གཏོང་རྒྱུ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endParaRPr lang="en-US" dirty="0"/>
          </a:p>
          <a:p>
            <a:endParaRPr lang="en-US" dirty="0"/>
          </a:p>
        </p:txBody>
      </p:sp>
      <p:sp>
        <p:nvSpPr>
          <p:cNvPr id="6" name="Slide Number Placeholder 5">
            <a:extLst>
              <a:ext uri="{FF2B5EF4-FFF2-40B4-BE49-F238E27FC236}">
                <a16:creationId xmlns:a16="http://schemas.microsoft.com/office/drawing/2014/main" id="{C4D4BABA-AF97-AE75-937A-FBC51239AB39}"/>
              </a:ext>
            </a:extLst>
          </p:cNvPr>
          <p:cNvSpPr>
            <a:spLocks noGrp="1"/>
          </p:cNvSpPr>
          <p:nvPr>
            <p:ph type="sldNum" sz="quarter" idx="12"/>
          </p:nvPr>
        </p:nvSpPr>
        <p:spPr/>
        <p:txBody>
          <a:bodyPr/>
          <a:lstStyle/>
          <a:p>
            <a:fld id="{5AE48DDE-99B8-4AE1-A822-D5D33CFFC483}" type="slidenum">
              <a:rPr lang="en-US" smtClean="0"/>
              <a:t>11</a:t>
            </a:fld>
            <a:endParaRPr lang="en-US"/>
          </a:p>
        </p:txBody>
      </p:sp>
      <p:pic>
        <p:nvPicPr>
          <p:cNvPr id="7" name="Picture 2" descr="Workday Introduces Agent System of Record for AI Workforce Management">
            <a:extLst>
              <a:ext uri="{FF2B5EF4-FFF2-40B4-BE49-F238E27FC236}">
                <a16:creationId xmlns:a16="http://schemas.microsoft.com/office/drawing/2014/main" id="{3801B743-2207-17BE-DBB5-D6AB5F530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7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4988780" y="142875"/>
            <a:ext cx="7203220" cy="1600200"/>
          </a:xfrm>
        </p:spPr>
        <p:txBody>
          <a:bodyPr>
            <a:normAutofit/>
          </a:bodyPr>
          <a:lstStyle/>
          <a:p>
            <a:r>
              <a:rPr lang="en-US" sz="5200" i="1" dirty="0">
                <a:latin typeface="Red Hat Display"/>
              </a:rPr>
              <a:t>Workday</a:t>
            </a:r>
            <a:r>
              <a:rPr lang="en-US" sz="5200" dirty="0">
                <a:latin typeface="Red Hat Display"/>
              </a:rPr>
              <a:t> </a:t>
            </a:r>
            <a:r>
              <a:rPr lang="en-US" sz="5200" dirty="0" err="1">
                <a:latin typeface="Jomolhari" panose="01010100010101010101" pitchFamily="2" charset="0"/>
                <a:ea typeface="Jomolhari" panose="01010100010101010101" pitchFamily="2" charset="0"/>
                <a:cs typeface="Jomolhari" panose="01010100010101010101" pitchFamily="2" charset="0"/>
              </a:rPr>
              <a:t>ཡི་ཁ་འབྱེད་རྒྱུ</a:t>
            </a:r>
            <a:r>
              <a:rPr lang="en-US" sz="5200" dirty="0">
                <a:latin typeface="Jomolhari" panose="01010100010101010101" pitchFamily="2" charset="0"/>
                <a:ea typeface="Jomolhari" panose="01010100010101010101" pitchFamily="2" charset="0"/>
                <a:cs typeface="Jomolhari" panose="01010100010101010101" pitchFamily="2" charset="0"/>
              </a:rPr>
              <a:t>།</a:t>
            </a:r>
            <a:r>
              <a:rPr lang="en-US" sz="5200" dirty="0">
                <a:latin typeface="Red Hat Display"/>
              </a:rPr>
              <a:t> </a:t>
            </a:r>
            <a:endParaRPr lang="en-US" sz="5200" dirty="0"/>
          </a:p>
        </p:txBody>
      </p:sp>
      <p:sp>
        <p:nvSpPr>
          <p:cNvPr id="4" name="Content Placeholder 3">
            <a:extLst>
              <a:ext uri="{FF2B5EF4-FFF2-40B4-BE49-F238E27FC236}">
                <a16:creationId xmlns:a16="http://schemas.microsoft.com/office/drawing/2014/main" id="{297029E3-ED2A-64A7-813C-E35002631B79}"/>
              </a:ext>
            </a:extLst>
          </p:cNvPr>
          <p:cNvSpPr>
            <a:spLocks noGrp="1"/>
          </p:cNvSpPr>
          <p:nvPr>
            <p:ph idx="1"/>
          </p:nvPr>
        </p:nvSpPr>
        <p:spPr>
          <a:xfrm>
            <a:off x="4699819" y="3118898"/>
            <a:ext cx="7492181" cy="1600199"/>
          </a:xfrm>
        </p:spPr>
        <p:txBody>
          <a:bodyPr>
            <a:normAutofit/>
          </a:bodyPr>
          <a:lstStyle/>
          <a:p>
            <a:r>
              <a:rPr lang="en-US" i="1" dirty="0"/>
              <a:t>Workday</a:t>
            </a:r>
            <a:r>
              <a:rPr lang="en-US" dirty="0"/>
              <a:t> </a:t>
            </a:r>
            <a:r>
              <a:rPr lang="en-US" sz="3200" dirty="0" err="1">
                <a:latin typeface="Jomolhari" panose="01010100010101010101" pitchFamily="2" charset="0"/>
                <a:ea typeface="Jomolhari" panose="01010100010101010101" pitchFamily="2" charset="0"/>
                <a:cs typeface="Jomolhari" panose="01010100010101010101" pitchFamily="2" charset="0"/>
              </a:rPr>
              <a:t>ལག་འཁྱེར་ཁ་པར་བཀོལ་ཆས</a:t>
            </a:r>
            <a:r>
              <a:rPr lang="en-US" sz="3200" dirty="0">
                <a:latin typeface="Jomolhari" panose="01010100010101010101" pitchFamily="2" charset="0"/>
                <a:ea typeface="Jomolhari" panose="01010100010101010101" pitchFamily="2" charset="0"/>
                <a:cs typeface="Jomolhari" panose="01010100010101010101" pitchFamily="2" charset="0"/>
              </a:rPr>
              <a:t>་</a:t>
            </a:r>
            <a:r>
              <a:rPr lang="en-US" i="1" dirty="0"/>
              <a:t>(mobile app)</a:t>
            </a:r>
          </a:p>
          <a:p>
            <a:r>
              <a:rPr lang="en-US" i="1" dirty="0"/>
              <a:t>Workday</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དྲ་ཚིགས</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endParaRPr lang="en-US" dirty="0"/>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12</a:t>
            </a:fld>
            <a:endParaRPr lang="en-US"/>
          </a:p>
        </p:txBody>
      </p:sp>
      <p:pic>
        <p:nvPicPr>
          <p:cNvPr id="8" name="Picture 2" descr="Workday Introduces Agent System of Record for AI Workforce Management">
            <a:extLst>
              <a:ext uri="{FF2B5EF4-FFF2-40B4-BE49-F238E27FC236}">
                <a16:creationId xmlns:a16="http://schemas.microsoft.com/office/drawing/2014/main" id="{D087CDC1-9765-BFF5-698D-A5E41379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3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A75B-4004-F61A-2348-11754493CDA0}"/>
              </a:ext>
            </a:extLst>
          </p:cNvPr>
          <p:cNvSpPr>
            <a:spLocks noGrp="1"/>
          </p:cNvSpPr>
          <p:nvPr>
            <p:ph type="title"/>
          </p:nvPr>
        </p:nvSpPr>
        <p:spPr>
          <a:xfrm>
            <a:off x="1069715" y="298969"/>
            <a:ext cx="8944555" cy="1063574"/>
          </a:xfrm>
        </p:spPr>
        <p:txBody>
          <a:bodyPr>
            <a:normAutofit/>
          </a:bodyPr>
          <a:lstStyle/>
          <a:p>
            <a:r>
              <a:rPr lang="en-US" dirty="0" err="1">
                <a:latin typeface="Jomolhari" panose="01010100010101010101" pitchFamily="2" charset="0"/>
                <a:ea typeface="Jomolhari" panose="01010100010101010101" pitchFamily="2" charset="0"/>
                <a:cs typeface="Jomolhari" panose="01010100010101010101" pitchFamily="2" charset="0"/>
              </a:rPr>
              <a:t>ཁྱེད་ལ་ག་རེ་དགོས་སམ</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12" name="Content Placeholder 1">
            <a:extLst>
              <a:ext uri="{FF2B5EF4-FFF2-40B4-BE49-F238E27FC236}">
                <a16:creationId xmlns:a16="http://schemas.microsoft.com/office/drawing/2014/main" id="{3374D19D-48A4-FDA3-EB40-079F8AA26DBD}"/>
              </a:ext>
            </a:extLst>
          </p:cNvPr>
          <p:cNvSpPr txBox="1">
            <a:spLocks/>
          </p:cNvSpPr>
          <p:nvPr/>
        </p:nvSpPr>
        <p:spPr>
          <a:xfrm>
            <a:off x="1798136" y="1454880"/>
            <a:ext cx="8216134" cy="43119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Red Hat Text"/>
            </a:endParaRPr>
          </a:p>
          <a:p>
            <a:pPr marL="0" indent="0">
              <a:buNone/>
            </a:pPr>
            <a:endParaRPr lang="en-US" dirty="0">
              <a:latin typeface="Red Hat Text"/>
            </a:endParaRPr>
          </a:p>
          <a:p>
            <a:pPr lvl="1"/>
            <a:r>
              <a:rPr lang="en-US" sz="2800" dirty="0" err="1">
                <a:latin typeface="Jomolhari" panose="01010100010101010101" pitchFamily="2" charset="0"/>
                <a:ea typeface="Jomolhari" panose="01010100010101010101" pitchFamily="2" charset="0"/>
                <a:cs typeface="Jomolhari" panose="01010100010101010101" pitchFamily="2" charset="0"/>
              </a:rPr>
              <a:t>གློག་ཀླད་ཀམ་པུ་ཊར་རམ་སྤྱང་གྲུང་ཁ་པར</a:t>
            </a:r>
            <a:r>
              <a:rPr lang="en-US" sz="2800" dirty="0">
                <a:latin typeface="Red Hat Text"/>
              </a:rPr>
              <a:t> </a:t>
            </a:r>
            <a:r>
              <a:rPr lang="en-US" sz="2800" i="1" dirty="0">
                <a:latin typeface="Red Hat Text"/>
              </a:rPr>
              <a:t>(Smartphone)</a:t>
            </a:r>
          </a:p>
          <a:p>
            <a:pPr lvl="1"/>
            <a:endParaRPr lang="en-US" sz="2800" dirty="0">
              <a:latin typeface="Red Hat Text"/>
            </a:endParaRPr>
          </a:p>
          <a:p>
            <a:pPr lvl="1"/>
            <a:endParaRPr lang="en-US" sz="2800" dirty="0">
              <a:latin typeface="Red Hat Text"/>
            </a:endParaRPr>
          </a:p>
          <a:p>
            <a:pPr lvl="1"/>
            <a:r>
              <a:rPr lang="en-US" sz="2800" dirty="0" err="1">
                <a:latin typeface="Jomolhari" panose="01010100010101010101" pitchFamily="2" charset="0"/>
                <a:ea typeface="Jomolhari" panose="01010100010101010101" pitchFamily="2" charset="0"/>
                <a:cs typeface="Jomolhari" panose="01010100010101010101" pitchFamily="2" charset="0"/>
              </a:rPr>
              <a:t>མི་སྒེར་མིང་རྟགས</a:t>
            </a:r>
            <a:r>
              <a:rPr lang="en-US" sz="2800" dirty="0">
                <a:latin typeface="Jomolhari" panose="01010100010101010101" pitchFamily="2" charset="0"/>
                <a:ea typeface="Jomolhari" panose="01010100010101010101" pitchFamily="2" charset="0"/>
                <a:cs typeface="Jomolhari" panose="01010100010101010101" pitchFamily="2" charset="0"/>
              </a:rPr>
              <a:t>་ </a:t>
            </a:r>
            <a:r>
              <a:rPr lang="en-US" sz="2800" i="1" dirty="0">
                <a:latin typeface="Red Hat Text"/>
                <a:ea typeface="Jomolhari" panose="01010100010101010101" pitchFamily="2" charset="0"/>
                <a:cs typeface="Jomolhari" panose="01010100010101010101" pitchFamily="2" charset="0"/>
              </a:rPr>
              <a:t>(N</a:t>
            </a:r>
            <a:r>
              <a:rPr lang="en-US" sz="2800" i="1" dirty="0">
                <a:latin typeface="Red Hat Text"/>
              </a:rPr>
              <a:t>etID) </a:t>
            </a:r>
            <a:r>
              <a:rPr lang="en-US" sz="2800" dirty="0" err="1">
                <a:latin typeface="Jomolhari" panose="01010100010101010101" pitchFamily="2" charset="0"/>
                <a:ea typeface="Jomolhari" panose="01010100010101010101" pitchFamily="2" charset="0"/>
                <a:cs typeface="Jomolhari" panose="01010100010101010101" pitchFamily="2" charset="0"/>
              </a:rPr>
              <a:t>དང་གསང་ཚིག</a:t>
            </a:r>
            <a:r>
              <a:rPr lang="en-US" sz="2800" dirty="0">
                <a:latin typeface="Red Hat Text"/>
              </a:rPr>
              <a:t> </a:t>
            </a:r>
            <a:r>
              <a:rPr lang="en-US" sz="2800" i="1" dirty="0">
                <a:latin typeface="Red Hat Text"/>
              </a:rPr>
              <a:t>(Password)</a:t>
            </a:r>
          </a:p>
          <a:p>
            <a:pPr lvl="1"/>
            <a:endParaRPr lang="en-US" sz="2800" dirty="0">
              <a:latin typeface="Red Hat Text"/>
            </a:endParaRPr>
          </a:p>
          <a:p>
            <a:pPr lvl="1"/>
            <a:endParaRPr lang="en-US" sz="2800" dirty="0">
              <a:latin typeface="Red Hat Text"/>
            </a:endParaRPr>
          </a:p>
          <a:p>
            <a:pPr lvl="1"/>
            <a:r>
              <a:rPr lang="en-US" sz="2800" dirty="0" err="1">
                <a:latin typeface="Jomolhari" panose="01010100010101010101" pitchFamily="2" charset="0"/>
                <a:ea typeface="Jomolhari" panose="01010100010101010101" pitchFamily="2" charset="0"/>
                <a:cs typeface="Jomolhari" panose="01010100010101010101" pitchFamily="2" charset="0"/>
              </a:rPr>
              <a:t>སྤྱང་གྲུང་ཁ་པར་རམ་ཌོའོ་ཡོ་ཆས</a:t>
            </a:r>
            <a:r>
              <a:rPr lang="en-US" sz="2800" dirty="0">
                <a:latin typeface="Red Hat Text"/>
                <a:ea typeface="Jomolhari" panose="01010100010101010101" pitchFamily="2" charset="0"/>
                <a:cs typeface="Jomolhari" panose="01010100010101010101" pitchFamily="2" charset="0"/>
              </a:rPr>
              <a:t> </a:t>
            </a:r>
            <a:r>
              <a:rPr lang="en-US" sz="2800" i="1" dirty="0">
                <a:latin typeface="Red Hat Text"/>
                <a:ea typeface="Jomolhari" panose="01010100010101010101" pitchFamily="2" charset="0"/>
                <a:cs typeface="Jomolhari" panose="01010100010101010101" pitchFamily="2" charset="0"/>
              </a:rPr>
              <a:t>(</a:t>
            </a:r>
            <a:r>
              <a:rPr lang="en-US" sz="2800" i="1" dirty="0">
                <a:latin typeface="Red Hat Text"/>
              </a:rPr>
              <a:t>Duo Device)</a:t>
            </a:r>
          </a:p>
        </p:txBody>
      </p:sp>
      <p:sp>
        <p:nvSpPr>
          <p:cNvPr id="13" name="Slide Number Placeholder 12">
            <a:extLst>
              <a:ext uri="{FF2B5EF4-FFF2-40B4-BE49-F238E27FC236}">
                <a16:creationId xmlns:a16="http://schemas.microsoft.com/office/drawing/2014/main" id="{AFB5BEC0-8E6F-5FA9-1560-0CF4CA8CB1A4}"/>
              </a:ext>
            </a:extLst>
          </p:cNvPr>
          <p:cNvSpPr>
            <a:spLocks noGrp="1"/>
          </p:cNvSpPr>
          <p:nvPr>
            <p:ph type="sldNum" sz="quarter" idx="12"/>
          </p:nvPr>
        </p:nvSpPr>
        <p:spPr/>
        <p:txBody>
          <a:bodyPr/>
          <a:lstStyle/>
          <a:p>
            <a:fld id="{5AE48DDE-99B8-4AE1-A822-D5D33CFFC483}" type="slidenum">
              <a:rPr lang="en-US" smtClean="0"/>
              <a:t>13</a:t>
            </a:fld>
            <a:endParaRPr lang="en-US"/>
          </a:p>
        </p:txBody>
      </p:sp>
      <p:pic>
        <p:nvPicPr>
          <p:cNvPr id="5" name="Graphic 4" descr="Smart Phone with solid fill">
            <a:extLst>
              <a:ext uri="{FF2B5EF4-FFF2-40B4-BE49-F238E27FC236}">
                <a16:creationId xmlns:a16="http://schemas.microsoft.com/office/drawing/2014/main" id="{17B23D11-71B7-8E70-2E9F-3AA35BEA7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1844" y="4861109"/>
            <a:ext cx="914400" cy="914400"/>
          </a:xfrm>
          <a:prstGeom prst="rect">
            <a:avLst/>
          </a:prstGeom>
        </p:spPr>
      </p:pic>
      <p:pic>
        <p:nvPicPr>
          <p:cNvPr id="7" name="Graphic 6" descr="Employee badge with solid fill">
            <a:extLst>
              <a:ext uri="{FF2B5EF4-FFF2-40B4-BE49-F238E27FC236}">
                <a16:creationId xmlns:a16="http://schemas.microsoft.com/office/drawing/2014/main" id="{A88E1FC9-1A92-3C1E-9631-FFDBFBB8E4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6408" y="3489509"/>
            <a:ext cx="914400" cy="914400"/>
          </a:xfrm>
          <a:prstGeom prst="rect">
            <a:avLst/>
          </a:prstGeom>
        </p:spPr>
      </p:pic>
      <p:pic>
        <p:nvPicPr>
          <p:cNvPr id="10" name="Graphic 9" descr="Laptop with solid fill">
            <a:extLst>
              <a:ext uri="{FF2B5EF4-FFF2-40B4-BE49-F238E27FC236}">
                <a16:creationId xmlns:a16="http://schemas.microsoft.com/office/drawing/2014/main" id="{2F6F9FD5-8C46-0FD7-D58C-2176A8D429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3330" y="2117909"/>
            <a:ext cx="914400" cy="914400"/>
          </a:xfrm>
          <a:prstGeom prst="rect">
            <a:avLst/>
          </a:prstGeom>
        </p:spPr>
      </p:pic>
      <p:pic>
        <p:nvPicPr>
          <p:cNvPr id="6" name="Picture 2" descr="Workday Introduces Agent System of Record for AI Workforce Management">
            <a:extLst>
              <a:ext uri="{FF2B5EF4-FFF2-40B4-BE49-F238E27FC236}">
                <a16:creationId xmlns:a16="http://schemas.microsoft.com/office/drawing/2014/main" id="{7A65797D-833D-AC7E-BCD9-4012AB5EDA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81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69BC5-C4CD-4730-A94C-B70B06DFF816}"/>
              </a:ext>
            </a:extLst>
          </p:cNvPr>
          <p:cNvSpPr>
            <a:spLocks noGrp="1"/>
          </p:cNvSpPr>
          <p:nvPr>
            <p:ph type="title"/>
          </p:nvPr>
        </p:nvSpPr>
        <p:spPr>
          <a:xfrm>
            <a:off x="694235" y="444293"/>
            <a:ext cx="9727959" cy="1063574"/>
          </a:xfrm>
          <a:prstGeom prst="rect">
            <a:avLst/>
          </a:prstGeom>
        </p:spPr>
        <p:txBody>
          <a:bodyPr>
            <a:normAutofit fontScale="90000"/>
          </a:bodyPr>
          <a:lstStyle/>
          <a:p>
            <a:r>
              <a:rPr lang="en-US" sz="4400" b="1" i="1" dirty="0"/>
              <a:t>Workday</a:t>
            </a:r>
            <a:r>
              <a:rPr lang="en-US" sz="4400" b="1" dirty="0"/>
              <a:t> </a:t>
            </a:r>
            <a:r>
              <a:rPr lang="en-US" sz="4400" b="1" dirty="0" err="1">
                <a:latin typeface="Jomolhari" panose="01010100010101010101" pitchFamily="2" charset="0"/>
                <a:ea typeface="Jomolhari" panose="01010100010101010101" pitchFamily="2" charset="0"/>
                <a:cs typeface="Jomolhari" panose="01010100010101010101" pitchFamily="2" charset="0"/>
              </a:rPr>
              <a:t>ལག་འཁྱེར་ཁ་པར་བཀོལ་ཆས</a:t>
            </a:r>
            <a:r>
              <a:rPr lang="en-US" sz="4400" b="1" dirty="0">
                <a:latin typeface="Jomolhari" panose="01010100010101010101" pitchFamily="2" charset="0"/>
                <a:ea typeface="Jomolhari" panose="01010100010101010101" pitchFamily="2" charset="0"/>
                <a:cs typeface="Jomolhari" panose="01010100010101010101" pitchFamily="2" charset="0"/>
              </a:rPr>
              <a:t>་ </a:t>
            </a:r>
            <a:r>
              <a:rPr lang="en-US" sz="4000" i="1" dirty="0">
                <a:latin typeface="+mn-lt"/>
                <a:ea typeface="Jomolhari" panose="01010100010101010101" pitchFamily="2" charset="0"/>
                <a:cs typeface="Jomolhari" panose="01010100010101010101" pitchFamily="2" charset="0"/>
              </a:rPr>
              <a:t>(M</a:t>
            </a:r>
            <a:r>
              <a:rPr lang="en-US" sz="4000" b="1" i="1" dirty="0">
                <a:latin typeface="+mn-lt"/>
              </a:rPr>
              <a:t>obile App)</a:t>
            </a:r>
            <a:r>
              <a:rPr lang="en-US" i="1" dirty="0">
                <a:latin typeface="+mn-lt"/>
              </a:rPr>
              <a:t> </a:t>
            </a:r>
            <a:r>
              <a:rPr lang="en-US" dirty="0" err="1">
                <a:latin typeface="Jomolhari" panose="01010100010101010101" pitchFamily="2" charset="0"/>
                <a:ea typeface="Jomolhari" panose="01010100010101010101" pitchFamily="2" charset="0"/>
                <a:cs typeface="Jomolhari" panose="01010100010101010101" pitchFamily="2" charset="0"/>
              </a:rPr>
              <a:t>ཕབ་ལེན་བྱ་རྒྱུ</a:t>
            </a:r>
            <a:endParaRPr lang="en-US" sz="4400" b="1" dirty="0"/>
          </a:p>
        </p:txBody>
      </p:sp>
      <p:sp>
        <p:nvSpPr>
          <p:cNvPr id="2" name="Content Placeholder 1">
            <a:extLst>
              <a:ext uri="{FF2B5EF4-FFF2-40B4-BE49-F238E27FC236}">
                <a16:creationId xmlns:a16="http://schemas.microsoft.com/office/drawing/2014/main" id="{24E60EB3-5FD1-4F37-B080-8DCD8C5AE3ED}"/>
              </a:ext>
            </a:extLst>
          </p:cNvPr>
          <p:cNvSpPr>
            <a:spLocks noGrp="1"/>
          </p:cNvSpPr>
          <p:nvPr>
            <p:ph idx="1"/>
          </p:nvPr>
        </p:nvSpPr>
        <p:spPr>
          <a:xfrm>
            <a:off x="3424334" y="2024292"/>
            <a:ext cx="8351932" cy="3809281"/>
          </a:xfrm>
          <a:prstGeom prst="rect">
            <a:avLst/>
          </a:prstGeom>
        </p:spPr>
        <p:txBody>
          <a:bodyPr vert="horz" lIns="91440" tIns="45720" rIns="91440" bIns="45720" rtlCol="0" anchor="t">
            <a:normAutofit lnSpcReduction="10000"/>
          </a:bodyPr>
          <a:lstStyle/>
          <a:p>
            <a:pPr marL="0" indent="0">
              <a:lnSpc>
                <a:spcPct val="150000"/>
              </a:lnSpc>
              <a:spcBef>
                <a:spcPts val="0"/>
              </a:spcBef>
              <a:buNone/>
            </a:pPr>
            <a:r>
              <a:rPr lang="en-US" sz="3300" dirty="0" err="1">
                <a:latin typeface="Jomolhari" panose="01010100010101010101" pitchFamily="2" charset="0"/>
                <a:ea typeface="Jomolhari" panose="01010100010101010101" pitchFamily="2" charset="0"/>
                <a:cs typeface="Jomolhari" panose="01010100010101010101" pitchFamily="2" charset="0"/>
              </a:rPr>
              <a:t>ཁྱེད་ཀྱི་ཡོ་ཆས་སྒང་ནས</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marL="514350" indent="-514350">
              <a:lnSpc>
                <a:spcPct val="150000"/>
              </a:lnSpc>
              <a:spcBef>
                <a:spcPts val="0"/>
              </a:spcBef>
              <a:buAutoNum type="arabicPeriod"/>
            </a:pPr>
            <a:r>
              <a:rPr lang="en-US" b="1" i="1" dirty="0"/>
              <a:t>Apple App Store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ཀུ་ཤུ་བཀོལ་ཆས་ཚོང་ཁང</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ངམ</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b="1" i="1" dirty="0"/>
              <a:t>Google Play Store </a:t>
            </a:r>
            <a:r>
              <a:rPr lang="en-US" b="1" i="1" dirty="0">
                <a:latin typeface="Jomolhari" panose="01010100010101010101" pitchFamily="2" charset="0"/>
                <a:ea typeface="Jomolhari" panose="01010100010101010101" pitchFamily="2" charset="0"/>
                <a:cs typeface="Jomolhari" panose="01010100010101010101" pitchFamily="2" charset="0"/>
              </a:rPr>
              <a:t> </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err="1">
                <a:latin typeface="Jomolhari" panose="01010100010101010101" pitchFamily="2" charset="0"/>
                <a:ea typeface="Jomolhari" panose="01010100010101010101" pitchFamily="2" charset="0"/>
                <a:cs typeface="Jomolhari" panose="01010100010101010101" pitchFamily="2" charset="0"/>
              </a:rPr>
              <a:t>རྒུ་རྒལ་རྩེད་ར་ཚོང་ཁང</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དུ་འགྲོ་རྒྱུ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514350" indent="-514350">
              <a:lnSpc>
                <a:spcPct val="150000"/>
              </a:lnSpc>
              <a:spcBef>
                <a:spcPts val="0"/>
              </a:spcBef>
              <a:buAutoNum type="arabicPeriod"/>
            </a:pPr>
            <a:r>
              <a:rPr lang="en-US" b="1" i="1" dirty="0"/>
              <a:t>Workday</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འཚོལ་རྒྱུ</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དེ་ནས་འདེམ་རྒྱུ</a:t>
            </a:r>
            <a:r>
              <a:rPr lang="en-US" dirty="0"/>
              <a:t>) </a:t>
            </a:r>
          </a:p>
          <a:p>
            <a:pPr marL="514350" indent="-514350">
              <a:lnSpc>
                <a:spcPct val="150000"/>
              </a:lnSpc>
              <a:spcBef>
                <a:spcPts val="0"/>
              </a:spcBef>
              <a:buAutoNum type="arabicPeriod"/>
            </a:pPr>
            <a:r>
              <a:rPr lang="en-US" b="1" i="1" dirty="0"/>
              <a:t>Install</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ཕབ་ལེན</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ནམ</a:t>
            </a:r>
            <a:r>
              <a:rPr lang="en-US"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b="1" i="1" dirty="0"/>
              <a:t>Get</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ཞུ་ལེན</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ཞེས་པ་འདེམ་རྒྱུ</a:t>
            </a:r>
            <a:r>
              <a:rPr lang="en-US" dirty="0">
                <a:latin typeface="Jomolhari" panose="01010100010101010101" pitchFamily="2" charset="0"/>
                <a:ea typeface="Jomolhari" panose="01010100010101010101" pitchFamily="2" charset="0"/>
                <a:cs typeface="Jomolhari" panose="01010100010101010101" pitchFamily="2" charset="0"/>
              </a:rPr>
              <a:t>།</a:t>
            </a:r>
          </a:p>
          <a:p>
            <a:pPr marL="514350" indent="-514350">
              <a:lnSpc>
                <a:spcPct val="150000"/>
              </a:lnSpc>
              <a:spcBef>
                <a:spcPts val="0"/>
              </a:spcBef>
              <a:buFont typeface="Arial" panose="020B0604020202020204" pitchFamily="34" charset="0"/>
              <a:buAutoNum type="arabicPeriod"/>
            </a:pPr>
            <a:r>
              <a:rPr lang="en-US" kern="100" dirty="0" err="1">
                <a:effectLst/>
                <a:latin typeface="Jomolhari" panose="01010100010101010101" pitchFamily="2" charset="0"/>
                <a:ea typeface="Jomolhari" panose="01010100010101010101" pitchFamily="2" charset="0"/>
                <a:cs typeface="Jomolhari" panose="01010100010101010101" pitchFamily="2" charset="0"/>
              </a:rPr>
              <a:t>དགོས་པ་ཡོད་ཚེ</a:t>
            </a:r>
            <a:r>
              <a:rPr lang="en-US" kern="100" dirty="0">
                <a:effectLst/>
                <a:latin typeface="Jomolhari" panose="01010100010101010101" pitchFamily="2" charset="0"/>
                <a:ea typeface="Jomolhari" panose="01010100010101010101" pitchFamily="2" charset="0"/>
                <a:cs typeface="Jomolhari" panose="01010100010101010101" pitchFamily="2" charset="0"/>
              </a:rPr>
              <a:t>། </a:t>
            </a:r>
            <a:r>
              <a:rPr lang="en-US" kern="100" dirty="0" err="1">
                <a:effectLst/>
                <a:latin typeface="Jomolhari" panose="01010100010101010101" pitchFamily="2" charset="0"/>
                <a:ea typeface="Jomolhari" panose="01010100010101010101" pitchFamily="2" charset="0"/>
                <a:cs typeface="Jomolhari" panose="01010100010101010101" pitchFamily="2" charset="0"/>
              </a:rPr>
              <a:t>བཀོལ་ཆས</a:t>
            </a:r>
            <a:r>
              <a:rPr lang="en-US" kern="100" dirty="0">
                <a:effectLst/>
                <a:latin typeface="Jomolhari" panose="01010100010101010101" pitchFamily="2" charset="0"/>
                <a:ea typeface="Jomolhari" panose="01010100010101010101" pitchFamily="2" charset="0"/>
                <a:cs typeface="Jomolhari" panose="01010100010101010101" pitchFamily="2" charset="0"/>
              </a:rPr>
              <a:t>་ </a:t>
            </a:r>
            <a:r>
              <a:rPr lang="en-US" i="1" kern="100" dirty="0">
                <a:effectLst/>
                <a:ea typeface="Jomolhari" panose="01010100010101010101" pitchFamily="2" charset="0"/>
                <a:cs typeface="Jomolhari" panose="01010100010101010101" pitchFamily="2" charset="0"/>
              </a:rPr>
              <a:t>(application)</a:t>
            </a:r>
            <a:r>
              <a:rPr lang="en-US" kern="100" dirty="0">
                <a:effectLst/>
                <a:latin typeface="Jomolhari" panose="01010100010101010101" pitchFamily="2" charset="0"/>
                <a:ea typeface="Jomolhari" panose="01010100010101010101" pitchFamily="2" charset="0"/>
                <a:cs typeface="Jomolhari" panose="01010100010101010101" pitchFamily="2" charset="0"/>
              </a:rPr>
              <a:t> </a:t>
            </a:r>
            <a:r>
              <a:rPr lang="en-US" kern="100" dirty="0" err="1">
                <a:effectLst/>
                <a:latin typeface="Jomolhari" panose="01010100010101010101" pitchFamily="2" charset="0"/>
                <a:ea typeface="Jomolhari" panose="01010100010101010101" pitchFamily="2" charset="0"/>
                <a:cs typeface="Jomolhari" panose="01010100010101010101" pitchFamily="2" charset="0"/>
              </a:rPr>
              <a:t>ཆོག་མཆན་ངོས་ལེན་བྱ་རྒྱུ</a:t>
            </a:r>
            <a:r>
              <a:rPr lang="en-US" kern="100" dirty="0">
                <a:effectLst/>
                <a:latin typeface="Jomolhari" panose="01010100010101010101" pitchFamily="2" charset="0"/>
                <a:ea typeface="Jomolhari" panose="01010100010101010101" pitchFamily="2" charset="0"/>
                <a:cs typeface="Jomolhari" panose="01010100010101010101" pitchFamily="2" charset="0"/>
              </a:rPr>
              <a:t>།</a:t>
            </a:r>
          </a:p>
          <a:p>
            <a:pPr marL="0" indent="0">
              <a:lnSpc>
                <a:spcPct val="150000"/>
              </a:lnSpc>
              <a:spcBef>
                <a:spcPts val="0"/>
              </a:spcBef>
              <a:buNone/>
            </a:pPr>
            <a:endParaRPr lang="en-US" dirty="0"/>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pic>
        <p:nvPicPr>
          <p:cNvPr id="1028" name="Picture 4" descr="Preparing for the App Store &amp; Google Play Store Lesson | Uxcel">
            <a:extLst>
              <a:ext uri="{FF2B5EF4-FFF2-40B4-BE49-F238E27FC236}">
                <a16:creationId xmlns:a16="http://schemas.microsoft.com/office/drawing/2014/main" id="{CE898B01-8DA4-987D-8A18-8C653B48A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01" t="17846" r="10536" b="18600"/>
          <a:stretch/>
        </p:blipFill>
        <p:spPr bwMode="auto">
          <a:xfrm>
            <a:off x="694235" y="2347748"/>
            <a:ext cx="2730099" cy="14182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Graphic 4" descr="Smart Phone with solid fill">
            <a:extLst>
              <a:ext uri="{FF2B5EF4-FFF2-40B4-BE49-F238E27FC236}">
                <a16:creationId xmlns:a16="http://schemas.microsoft.com/office/drawing/2014/main" id="{E8347EB6-182C-6225-0995-87B2765D95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pic>
        <p:nvPicPr>
          <p:cNvPr id="4" name="Picture 3" descr="A blue square with white and orange w in it&#10;&#10;AI-generated content may be incorrect.">
            <a:extLst>
              <a:ext uri="{FF2B5EF4-FFF2-40B4-BE49-F238E27FC236}">
                <a16:creationId xmlns:a16="http://schemas.microsoft.com/office/drawing/2014/main" id="{475EA43E-2FD7-523B-4329-921FCB27758F}"/>
              </a:ext>
            </a:extLst>
          </p:cNvPr>
          <p:cNvPicPr>
            <a:picLocks noChangeAspect="1"/>
          </p:cNvPicPr>
          <p:nvPr/>
        </p:nvPicPr>
        <p:blipFill>
          <a:blip r:embed="rId6"/>
          <a:stretch>
            <a:fillRect/>
          </a:stretch>
        </p:blipFill>
        <p:spPr>
          <a:xfrm>
            <a:off x="1424220" y="3928933"/>
            <a:ext cx="1270128" cy="1278213"/>
          </a:xfrm>
          <a:prstGeom prst="rect">
            <a:avLst/>
          </a:prstGeom>
          <a:ln>
            <a:solidFill>
              <a:schemeClr val="bg1"/>
            </a:solidFill>
          </a:ln>
        </p:spPr>
      </p:pic>
    </p:spTree>
    <p:extLst>
      <p:ext uri="{BB962C8B-B14F-4D97-AF65-F5344CB8AC3E}">
        <p14:creationId xmlns:p14="http://schemas.microsoft.com/office/powerpoint/2010/main" val="2246046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3BF2-BFB2-6BE8-1293-B1791F924047}"/>
              </a:ext>
            </a:extLst>
          </p:cNvPr>
          <p:cNvSpPr>
            <a:spLocks noGrp="1"/>
          </p:cNvSpPr>
          <p:nvPr>
            <p:ph type="title"/>
          </p:nvPr>
        </p:nvSpPr>
        <p:spPr>
          <a:xfrm>
            <a:off x="772004" y="427746"/>
            <a:ext cx="10015445" cy="1063574"/>
          </a:xfrm>
        </p:spPr>
        <p:txBody>
          <a:bodyPr anchor="ctr">
            <a:normAutofit/>
          </a:bodyPr>
          <a:lstStyle/>
          <a:p>
            <a:r>
              <a:rPr lang="en-US" sz="4400" b="1" i="1" dirty="0"/>
              <a:t>Workday</a:t>
            </a:r>
            <a:r>
              <a:rPr lang="en-US" sz="4400" b="1" dirty="0"/>
              <a:t> </a:t>
            </a:r>
            <a:r>
              <a:rPr lang="en-US" sz="4400" b="1" dirty="0" err="1">
                <a:latin typeface="Jomolhari" panose="01010100010101010101" pitchFamily="2" charset="0"/>
                <a:ea typeface="Jomolhari" panose="01010100010101010101" pitchFamily="2" charset="0"/>
                <a:cs typeface="Jomolhari" panose="01010100010101010101" pitchFamily="2" charset="0"/>
              </a:rPr>
              <a:t>ལག་འཁྱེར་ཁ་པར་བཀོལ་ཆས་</a:t>
            </a:r>
            <a:r>
              <a:rPr lang="en-US" dirty="0" err="1">
                <a:latin typeface="Jomolhari" panose="01010100010101010101" pitchFamily="2" charset="0"/>
                <a:ea typeface="Jomolhari" panose="01010100010101010101" pitchFamily="2" charset="0"/>
                <a:cs typeface="Jomolhari" panose="01010100010101010101" pitchFamily="2" charset="0"/>
              </a:rPr>
              <a:t>ཁ་འབྱེད་རྒྱུ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930876" y="1902047"/>
            <a:ext cx="11096641" cy="4505339"/>
          </a:xfrm>
        </p:spPr>
        <p:txBody>
          <a:bodyPr vert="horz" lIns="91440" tIns="45720" rIns="91440" bIns="45720" rtlCol="0" anchor="t">
            <a:normAutofit/>
          </a:bodyPr>
          <a:lstStyle/>
          <a:p>
            <a:pPr marL="514350" indent="-514350">
              <a:lnSpc>
                <a:spcPct val="150000"/>
              </a:lnSpc>
              <a:spcBef>
                <a:spcPts val="0"/>
              </a:spcBef>
              <a:buFont typeface="+mj-lt"/>
              <a:buAutoNum type="arabicPeriod"/>
            </a:pPr>
            <a:r>
              <a:rPr lang="en-US" b="1" i="1" dirty="0"/>
              <a:t>Workday Mobile</a:t>
            </a:r>
            <a:r>
              <a:rPr lang="en-US" i="1" dirty="0"/>
              <a:t>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ལག་འཁྱེར་ཁ་པར</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བཀོལ་ཆས་ཁ་འབྱེད་རྒྱུ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514350" indent="-514350">
              <a:lnSpc>
                <a:spcPct val="150000"/>
              </a:lnSpc>
              <a:spcBef>
                <a:spcPts val="0"/>
              </a:spcBef>
              <a:buFont typeface="+mj-lt"/>
              <a:buAutoNum type="arabicPeriod"/>
            </a:pPr>
            <a:r>
              <a:rPr lang="en-US" b="1" i="1" dirty="0"/>
              <a:t>Log in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ཐོ་འཇུག་ཁ་འབྱེད</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ཅེས་པར་གཞུ་རྡེག་བྱ་རྒྱུ</a:t>
            </a:r>
            <a:r>
              <a:rPr lang="en-US" dirty="0">
                <a:latin typeface="Jomolhari" panose="01010100010101010101" pitchFamily="2" charset="0"/>
                <a:ea typeface="Jomolhari" panose="01010100010101010101" pitchFamily="2" charset="0"/>
                <a:cs typeface="Jomolhari" panose="01010100010101010101" pitchFamily="2" charset="0"/>
              </a:rPr>
              <a:t>།</a:t>
            </a:r>
          </a:p>
          <a:p>
            <a:pPr marL="514350" indent="-514350">
              <a:lnSpc>
                <a:spcPct val="150000"/>
              </a:lnSpc>
              <a:spcBef>
                <a:spcPts val="0"/>
              </a:spcBef>
              <a:buFont typeface="+mj-lt"/>
              <a:buAutoNum type="arabicPeriod"/>
            </a:pPr>
            <a:r>
              <a:rPr lang="en-US" b="1" i="1" dirty="0">
                <a:solidFill>
                  <a:srgbClr val="333333"/>
                </a:solidFill>
                <a:effectLst/>
              </a:rPr>
              <a:t>Your Organization ID</a:t>
            </a:r>
            <a:r>
              <a:rPr lang="en-US" b="0" i="1" dirty="0">
                <a:solidFill>
                  <a:srgbClr val="333333"/>
                </a:solidFill>
                <a:effectLst/>
              </a:rPr>
              <a:t> </a:t>
            </a:r>
            <a:r>
              <a:rPr lang="en-US" b="1" dirty="0">
                <a:solidFill>
                  <a:srgbClr val="333333"/>
                </a:solidFill>
                <a:effectLst/>
              </a:rPr>
              <a:t>(</a:t>
            </a:r>
            <a:r>
              <a:rPr lang="en-US" b="1" dirty="0" err="1">
                <a:solidFill>
                  <a:srgbClr val="333333"/>
                </a:solidFill>
                <a:latin typeface="Jomolhari" panose="01010100010101010101" pitchFamily="2" charset="0"/>
                <a:ea typeface="Jomolhari" panose="01010100010101010101" pitchFamily="2" charset="0"/>
                <a:cs typeface="Jomolhari" panose="01010100010101010101" pitchFamily="2" charset="0"/>
              </a:rPr>
              <a:t>ཁྱེད་ཀྱི་སྒྲིག་འཛུགས་མིང་རྟགས</a:t>
            </a:r>
            <a:r>
              <a:rPr lang="en-US" b="1" dirty="0">
                <a:solidFill>
                  <a:srgbClr val="333333"/>
                </a:solidFill>
                <a:latin typeface="Jomolhari" panose="01010100010101010101" pitchFamily="2" charset="0"/>
                <a:ea typeface="Jomolhari" panose="01010100010101010101" pitchFamily="2" charset="0"/>
                <a:cs typeface="Jomolhari" panose="01010100010101010101" pitchFamily="2" charset="0"/>
              </a:rPr>
              <a:t>་)</a:t>
            </a:r>
            <a:r>
              <a:rPr lang="en-US" dirty="0" err="1">
                <a:solidFill>
                  <a:srgbClr val="333333"/>
                </a:solidFill>
                <a:latin typeface="Jomolhari" panose="01010100010101010101" pitchFamily="2" charset="0"/>
                <a:ea typeface="Jomolhari" panose="01010100010101010101" pitchFamily="2" charset="0"/>
                <a:cs typeface="Jomolhari" panose="01010100010101010101" pitchFamily="2" charset="0"/>
              </a:rPr>
              <a:t>སམ</a:t>
            </a:r>
            <a:r>
              <a:rPr lang="en-US" dirty="0">
                <a:solidFill>
                  <a:srgbClr val="333333"/>
                </a:solidFill>
                <a:latin typeface="Jomolhari" panose="01010100010101010101" pitchFamily="2" charset="0"/>
                <a:ea typeface="Jomolhari" panose="01010100010101010101" pitchFamily="2" charset="0"/>
                <a:cs typeface="Jomolhari" panose="01010100010101010101" pitchFamily="2" charset="0"/>
              </a:rPr>
              <a:t>་ </a:t>
            </a:r>
            <a:r>
              <a:rPr lang="en-US" b="1" i="1" dirty="0">
                <a:solidFill>
                  <a:srgbClr val="333333"/>
                </a:solidFill>
              </a:rPr>
              <a:t>QR code </a:t>
            </a:r>
            <a:r>
              <a:rPr lang="en-US" b="1" dirty="0">
                <a:solidFill>
                  <a:srgbClr val="333333"/>
                </a:solidFill>
              </a:rPr>
              <a:t>(</a:t>
            </a:r>
            <a:r>
              <a:rPr lang="en-US" b="1" dirty="0" err="1">
                <a:solidFill>
                  <a:srgbClr val="333333"/>
                </a:solidFill>
                <a:latin typeface="Jomolhari" panose="01010100010101010101" pitchFamily="2" charset="0"/>
                <a:ea typeface="Jomolhari" panose="01010100010101010101" pitchFamily="2" charset="0"/>
                <a:cs typeface="Jomolhari" panose="01010100010101010101" pitchFamily="2" charset="0"/>
              </a:rPr>
              <a:t>མགྱོགས་ལན་བཤེར་རྟགས</a:t>
            </a:r>
            <a:r>
              <a:rPr lang="en-US" b="1" dirty="0">
                <a:solidFill>
                  <a:srgbClr val="333333"/>
                </a:solidFill>
                <a:latin typeface="Jomolhari" panose="01010100010101010101" pitchFamily="2" charset="0"/>
                <a:ea typeface="Jomolhari" panose="01010100010101010101" pitchFamily="2" charset="0"/>
                <a:cs typeface="Jomolhari" panose="01010100010101010101" pitchFamily="2" charset="0"/>
              </a:rPr>
              <a:t>་)</a:t>
            </a:r>
            <a:r>
              <a:rPr lang="en-US" dirty="0" err="1">
                <a:solidFill>
                  <a:srgbClr val="333333"/>
                </a:solidFill>
                <a:latin typeface="Jomolhari" panose="01010100010101010101" pitchFamily="2" charset="0"/>
                <a:ea typeface="Jomolhari" panose="01010100010101010101" pitchFamily="2" charset="0"/>
                <a:cs typeface="Jomolhari" panose="01010100010101010101" pitchFamily="2" charset="0"/>
              </a:rPr>
              <a:t>བཤེར་རྒྱུ</a:t>
            </a:r>
            <a:r>
              <a:rPr lang="en-US" dirty="0">
                <a:solidFill>
                  <a:srgbClr val="333333"/>
                </a:solidFill>
                <a:latin typeface="Jomolhari" panose="01010100010101010101" pitchFamily="2" charset="0"/>
                <a:ea typeface="Jomolhari" panose="01010100010101010101" pitchFamily="2" charset="0"/>
                <a:cs typeface="Jomolhari" panose="01010100010101010101" pitchFamily="2" charset="0"/>
              </a:rPr>
              <a:t>།</a:t>
            </a:r>
            <a:endParaRPr lang="en-US" dirty="0">
              <a:solidFill>
                <a:srgbClr val="333333"/>
              </a:solidFill>
            </a:endParaRPr>
          </a:p>
          <a:p>
            <a:pPr marL="914400" lvl="1" indent="-457200">
              <a:lnSpc>
                <a:spcPct val="150000"/>
              </a:lnSpc>
              <a:spcBef>
                <a:spcPts val="0"/>
              </a:spcBef>
              <a:buFont typeface="Courier New" panose="020B0604020202020204" pitchFamily="34" charset="0"/>
              <a:buChar char="o"/>
            </a:pPr>
            <a:r>
              <a:rPr lang="en-US" sz="2800" b="1" i="1" dirty="0">
                <a:solidFill>
                  <a:srgbClr val="333333"/>
                </a:solidFill>
              </a:rPr>
              <a:t>Your Organization ID </a:t>
            </a:r>
            <a:r>
              <a:rPr lang="en-US" sz="3200" b="1" i="1" dirty="0">
                <a:solidFill>
                  <a:srgbClr val="333333"/>
                </a:solidFill>
                <a:latin typeface="Jomolhari" panose="01010100010101010101" pitchFamily="2" charset="0"/>
                <a:ea typeface="Jomolhari" panose="01010100010101010101" pitchFamily="2" charset="0"/>
                <a:cs typeface="Jomolhari" panose="01010100010101010101" pitchFamily="2" charset="0"/>
              </a:rPr>
              <a:t> </a:t>
            </a:r>
            <a:r>
              <a:rPr lang="en-US" sz="3200" b="1" dirty="0">
                <a:solidFill>
                  <a:srgbClr val="333333"/>
                </a:solidFill>
                <a:latin typeface="Jomolhari" panose="01010100010101010101" pitchFamily="2" charset="0"/>
                <a:ea typeface="Jomolhari" panose="01010100010101010101" pitchFamily="2" charset="0"/>
                <a:cs typeface="Jomolhari" panose="01010100010101010101" pitchFamily="2" charset="0"/>
              </a:rPr>
              <a:t>(</a:t>
            </a:r>
            <a:r>
              <a:rPr lang="en-US" sz="3200" b="1" dirty="0" err="1">
                <a:solidFill>
                  <a:srgbClr val="333333"/>
                </a:solidFill>
                <a:latin typeface="Jomolhari" panose="01010100010101010101" pitchFamily="2" charset="0"/>
                <a:ea typeface="Jomolhari" panose="01010100010101010101" pitchFamily="2" charset="0"/>
                <a:cs typeface="Jomolhari" panose="01010100010101010101" pitchFamily="2" charset="0"/>
              </a:rPr>
              <a:t>ཁྱེད་ཀྱི་སྒྲིག་འཛུགས</a:t>
            </a:r>
            <a:r>
              <a:rPr lang="en-US" sz="3200" b="1" dirty="0">
                <a:solidFill>
                  <a:srgbClr val="333333"/>
                </a:solidFill>
                <a:latin typeface="Jomolhari" panose="01010100010101010101" pitchFamily="2" charset="0"/>
                <a:ea typeface="Jomolhari" panose="01010100010101010101" pitchFamily="2" charset="0"/>
                <a:cs typeface="Jomolhari" panose="01010100010101010101" pitchFamily="2" charset="0"/>
              </a:rPr>
              <a:t>་</a:t>
            </a:r>
          </a:p>
          <a:p>
            <a:pPr marL="457200" lvl="1" indent="0">
              <a:lnSpc>
                <a:spcPct val="150000"/>
              </a:lnSpc>
              <a:spcBef>
                <a:spcPts val="0"/>
              </a:spcBef>
              <a:buNone/>
            </a:pPr>
            <a:r>
              <a:rPr lang="en-US" sz="3200" b="1" dirty="0">
                <a:solidFill>
                  <a:srgbClr val="333333"/>
                </a:solidFill>
                <a:latin typeface="Jomolhari" panose="01010100010101010101" pitchFamily="2" charset="0"/>
                <a:ea typeface="Jomolhari" panose="01010100010101010101" pitchFamily="2" charset="0"/>
                <a:cs typeface="Jomolhari" panose="01010100010101010101" pitchFamily="2" charset="0"/>
              </a:rPr>
              <a:t>    </a:t>
            </a:r>
            <a:r>
              <a:rPr lang="en-US" sz="3200" b="1" dirty="0" err="1">
                <a:solidFill>
                  <a:srgbClr val="333333"/>
                </a:solidFill>
                <a:latin typeface="Jomolhari" panose="01010100010101010101" pitchFamily="2" charset="0"/>
                <a:ea typeface="Jomolhari" panose="01010100010101010101" pitchFamily="2" charset="0"/>
                <a:cs typeface="Jomolhari" panose="01010100010101010101" pitchFamily="2" charset="0"/>
              </a:rPr>
              <a:t>མིང་རྟགས</a:t>
            </a:r>
            <a:r>
              <a:rPr lang="en-US" sz="3200" b="1" dirty="0">
                <a:solidFill>
                  <a:srgbClr val="333333"/>
                </a:solidFill>
                <a:latin typeface="Jomolhari" panose="01010100010101010101" pitchFamily="2" charset="0"/>
                <a:ea typeface="Jomolhari" panose="01010100010101010101" pitchFamily="2" charset="0"/>
                <a:cs typeface="Jomolhari" panose="01010100010101010101" pitchFamily="2" charset="0"/>
              </a:rPr>
              <a:t>་)</a:t>
            </a:r>
            <a:r>
              <a:rPr lang="en-US" sz="3200" dirty="0" err="1">
                <a:solidFill>
                  <a:srgbClr val="333333"/>
                </a:solidFill>
                <a:latin typeface="Jomolhari" panose="01010100010101010101" pitchFamily="2" charset="0"/>
                <a:ea typeface="Jomolhari" panose="01010100010101010101" pitchFamily="2" charset="0"/>
                <a:cs typeface="Jomolhari" panose="01010100010101010101" pitchFamily="2" charset="0"/>
              </a:rPr>
              <a:t>ནི</a:t>
            </a:r>
            <a:r>
              <a:rPr lang="en-US" sz="3200" dirty="0">
                <a:solidFill>
                  <a:srgbClr val="333333"/>
                </a:solidFill>
                <a:latin typeface="Jomolhari" panose="01010100010101010101" pitchFamily="2" charset="0"/>
                <a:ea typeface="Jomolhari" panose="01010100010101010101" pitchFamily="2" charset="0"/>
                <a:cs typeface="Jomolhari" panose="01010100010101010101" pitchFamily="2" charset="0"/>
              </a:rPr>
              <a:t>། </a:t>
            </a:r>
            <a:r>
              <a:rPr lang="en-US" sz="2800" dirty="0">
                <a:solidFill>
                  <a:srgbClr val="333333"/>
                </a:solidFill>
              </a:rPr>
              <a:t> </a:t>
            </a:r>
            <a:r>
              <a:rPr lang="en-US" sz="2800" dirty="0" err="1">
                <a:solidFill>
                  <a:srgbClr val="333333"/>
                </a:solidFill>
              </a:rPr>
              <a:t>wisconsin</a:t>
            </a:r>
            <a:endParaRPr lang="en-US" sz="2800" b="0" i="0" dirty="0">
              <a:solidFill>
                <a:srgbClr val="000000"/>
              </a:solidFill>
              <a:effectLst/>
            </a:endParaRPr>
          </a:p>
        </p:txBody>
      </p:sp>
      <p:pic>
        <p:nvPicPr>
          <p:cNvPr id="4" name="Graphic 3" descr="Smart Phone with solid fill">
            <a:extLst>
              <a:ext uri="{FF2B5EF4-FFF2-40B4-BE49-F238E27FC236}">
                <a16:creationId xmlns:a16="http://schemas.microsoft.com/office/drawing/2014/main" id="{2EA7DAC3-933B-4380-FB61-A81955A4A1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4F45C982-3922-BFB7-0FBC-732FACF4ECA1}"/>
              </a:ext>
            </a:extLst>
          </p:cNvPr>
          <p:cNvSpPr>
            <a:spLocks noGrp="1"/>
          </p:cNvSpPr>
          <p:nvPr>
            <p:ph type="sldNum" sz="quarter" idx="12"/>
          </p:nvPr>
        </p:nvSpPr>
        <p:spPr/>
        <p:txBody>
          <a:bodyPr/>
          <a:lstStyle/>
          <a:p>
            <a:fld id="{5AE48DDE-99B8-4AE1-A822-D5D33CFFC483}" type="slidenum">
              <a:rPr lang="en-US" smtClean="0"/>
              <a:t>15</a:t>
            </a:fld>
            <a:endParaRPr lang="en-US"/>
          </a:p>
        </p:txBody>
      </p:sp>
      <p:pic>
        <p:nvPicPr>
          <p:cNvPr id="7" name="Picture 6">
            <a:extLst>
              <a:ext uri="{FF2B5EF4-FFF2-40B4-BE49-F238E27FC236}">
                <a16:creationId xmlns:a16="http://schemas.microsoft.com/office/drawing/2014/main" id="{4B622CC9-2611-6FC6-587E-1E9758FF707C}"/>
              </a:ext>
            </a:extLst>
          </p:cNvPr>
          <p:cNvPicPr>
            <a:picLocks noChangeAspect="1"/>
          </p:cNvPicPr>
          <p:nvPr/>
        </p:nvPicPr>
        <p:blipFill>
          <a:blip r:embed="rId6"/>
          <a:stretch>
            <a:fillRect/>
          </a:stretch>
        </p:blipFill>
        <p:spPr>
          <a:xfrm>
            <a:off x="9385870" y="4276280"/>
            <a:ext cx="2143258" cy="2153974"/>
          </a:xfrm>
          <a:prstGeom prst="rect">
            <a:avLst/>
          </a:prstGeom>
        </p:spPr>
      </p:pic>
    </p:spTree>
    <p:extLst>
      <p:ext uri="{BB962C8B-B14F-4D97-AF65-F5344CB8AC3E}">
        <p14:creationId xmlns:p14="http://schemas.microsoft.com/office/powerpoint/2010/main" val="409986652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6EBD45-A115-558C-D89D-D2D78D4DB82D}"/>
              </a:ext>
            </a:extLst>
          </p:cNvPr>
          <p:cNvSpPr>
            <a:spLocks noGrp="1"/>
          </p:cNvSpPr>
          <p:nvPr>
            <p:ph type="title"/>
          </p:nvPr>
        </p:nvSpPr>
        <p:spPr>
          <a:xfrm>
            <a:off x="806133" y="405125"/>
            <a:ext cx="9870105" cy="1063574"/>
          </a:xfrm>
        </p:spPr>
        <p:txBody>
          <a:bodyPr anchor="ctr">
            <a:normAutofit/>
          </a:bodyPr>
          <a:lstStyle/>
          <a:p>
            <a:r>
              <a:rPr lang="en-US" sz="4400" b="1" i="1" dirty="0"/>
              <a:t>Workday</a:t>
            </a:r>
            <a:r>
              <a:rPr lang="en-US" sz="4400" b="1" dirty="0"/>
              <a:t> </a:t>
            </a:r>
            <a:r>
              <a:rPr lang="en-US" sz="4400" b="1" dirty="0" err="1">
                <a:latin typeface="Jomolhari" panose="01010100010101010101" pitchFamily="2" charset="0"/>
                <a:ea typeface="Jomolhari" panose="01010100010101010101" pitchFamily="2" charset="0"/>
                <a:cs typeface="Jomolhari" panose="01010100010101010101" pitchFamily="2" charset="0"/>
              </a:rPr>
              <a:t>ལག་འཁྱེར་ཁ་པར་བཀོལ་ཆས་</a:t>
            </a:r>
            <a:r>
              <a:rPr lang="en-US" dirty="0" err="1">
                <a:latin typeface="Jomolhari" panose="01010100010101010101" pitchFamily="2" charset="0"/>
                <a:ea typeface="Jomolhari" panose="01010100010101010101" pitchFamily="2" charset="0"/>
                <a:cs typeface="Jomolhari" panose="01010100010101010101" pitchFamily="2" charset="0"/>
              </a:rPr>
              <a:t>ཁ་འབྱེད་རྒྱུ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6" name="Content Placeholder 5">
            <a:extLst>
              <a:ext uri="{FF2B5EF4-FFF2-40B4-BE49-F238E27FC236}">
                <a16:creationId xmlns:a16="http://schemas.microsoft.com/office/drawing/2014/main" id="{3B62BA27-F5F4-1FE6-0EFA-996CBFC5F091}"/>
              </a:ext>
            </a:extLst>
          </p:cNvPr>
          <p:cNvSpPr>
            <a:spLocks noGrp="1"/>
          </p:cNvSpPr>
          <p:nvPr>
            <p:ph sz="half" idx="1"/>
          </p:nvPr>
        </p:nvSpPr>
        <p:spPr>
          <a:xfrm>
            <a:off x="806133" y="2536711"/>
            <a:ext cx="5841802" cy="1065284"/>
          </a:xfrm>
        </p:spPr>
        <p:txBody>
          <a:bodyPr vert="horz" lIns="91440" tIns="45720" rIns="91440" bIns="45720" rtlCol="0" anchor="t">
            <a:normAutofit fontScale="85000" lnSpcReduction="20000"/>
          </a:bodyPr>
          <a:lstStyle/>
          <a:p>
            <a:pPr marL="0" indent="0">
              <a:lnSpc>
                <a:spcPct val="150000"/>
              </a:lnSpc>
              <a:spcBef>
                <a:spcPts val="0"/>
              </a:spcBef>
              <a:buNone/>
            </a:pPr>
            <a:r>
              <a:rPr lang="en-US" dirty="0"/>
              <a:t>4. </a:t>
            </a:r>
            <a:r>
              <a:rPr lang="en-US" b="1" i="1" dirty="0">
                <a:effectLst/>
              </a:rPr>
              <a:t>Single Sign On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ཁེར་རྐྱང་ཐོ་འགོད</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ཅེས་པར་གཞུ་རྡེག་བྱ་རྒྱུ</a:t>
            </a:r>
            <a:r>
              <a:rPr lang="en-US" sz="1800" dirty="0">
                <a:solidFill>
                  <a:srgbClr val="000000"/>
                </a:solidFill>
                <a:effectLst/>
                <a:latin typeface="Jomolhari" panose="01010100010101010101" pitchFamily="2" charset="0"/>
                <a:ea typeface="Calibri" panose="020F0502020204030204" pitchFamily="34" charset="0"/>
              </a:rPr>
              <a:t> </a:t>
            </a:r>
            <a:r>
              <a:rPr lang="en-US" i="0" dirty="0">
                <a:effectLst/>
              </a:rPr>
              <a:t>(</a:t>
            </a:r>
            <a:r>
              <a:rPr lang="en-US" i="0" dirty="0" err="1">
                <a:effectLst/>
                <a:latin typeface="Jomolhari" panose="01010100010101010101" pitchFamily="2" charset="0"/>
                <a:ea typeface="Jomolhari" panose="01010100010101010101" pitchFamily="2" charset="0"/>
                <a:cs typeface="Jomolhari" panose="01010100010101010101" pitchFamily="2" charset="0"/>
              </a:rPr>
              <a:t>བཀོལ་ཆས</a:t>
            </a:r>
            <a:r>
              <a:rPr lang="en-US" i="0" dirty="0">
                <a:effectLst/>
                <a:latin typeface="Jomolhari" panose="01010100010101010101" pitchFamily="2" charset="0"/>
                <a:ea typeface="Jomolhari" panose="01010100010101010101" pitchFamily="2" charset="0"/>
                <a:cs typeface="Jomolhari" panose="01010100010101010101" pitchFamily="2" charset="0"/>
              </a:rPr>
              <a:t>་</a:t>
            </a:r>
            <a:r>
              <a:rPr lang="en-US" i="0" dirty="0">
                <a:effectLst/>
              </a:rPr>
              <a:t> </a:t>
            </a:r>
            <a:r>
              <a:rPr lang="en-US" i="1" dirty="0">
                <a:effectLst/>
              </a:rPr>
              <a:t>app</a:t>
            </a:r>
            <a:r>
              <a:rPr lang="en-US" i="0" dirty="0">
                <a:effectLst/>
              </a:rPr>
              <a:t> </a:t>
            </a:r>
            <a:r>
              <a:rPr lang="en-US" i="0" dirty="0" err="1">
                <a:effectLst/>
                <a:latin typeface="Jomolhari" panose="01010100010101010101" pitchFamily="2" charset="0"/>
                <a:ea typeface="Jomolhari" panose="01010100010101010101" pitchFamily="2" charset="0"/>
                <a:cs typeface="Jomolhari" panose="01010100010101010101" pitchFamily="2" charset="0"/>
              </a:rPr>
              <a:t>ནང་</a:t>
            </a:r>
            <a:r>
              <a:rPr lang="en-US" dirty="0" err="1">
                <a:latin typeface="Jomolhari" panose="01010100010101010101" pitchFamily="2" charset="0"/>
                <a:ea typeface="Jomolhari" panose="01010100010101010101" pitchFamily="2" charset="0"/>
                <a:cs typeface="Jomolhari" panose="01010100010101010101" pitchFamily="2" charset="0"/>
              </a:rPr>
              <a:t>དུ</a:t>
            </a:r>
            <a:r>
              <a:rPr lang="en-US" i="0" dirty="0">
                <a:effectLst/>
              </a:rPr>
              <a:t>)</a:t>
            </a:r>
            <a:endParaRPr lang="en-US" b="1" i="0" dirty="0">
              <a:effectLst/>
            </a:endParaRPr>
          </a:p>
          <a:p>
            <a:pPr marL="0" marR="0" indent="0">
              <a:spcBef>
                <a:spcPts val="600"/>
              </a:spcBef>
              <a:spcAft>
                <a:spcPts val="300"/>
              </a:spcAft>
              <a:buNone/>
            </a:pPr>
            <a:endParaRPr lang="en-US" b="1" i="0" dirty="0">
              <a:effectLst/>
            </a:endParaRPr>
          </a:p>
          <a:p>
            <a:pPr marR="0">
              <a:spcBef>
                <a:spcPts val="600"/>
              </a:spcBef>
              <a:spcAft>
                <a:spcPts val="300"/>
              </a:spcAft>
              <a:buFont typeface="+mj-lt"/>
              <a:buAutoNum type="arabicPeriod" startAt="7"/>
            </a:pPr>
            <a:endParaRPr lang="en-US" b="1" dirty="0"/>
          </a:p>
          <a:p>
            <a:pPr marR="0">
              <a:spcBef>
                <a:spcPts val="600"/>
              </a:spcBef>
              <a:spcAft>
                <a:spcPts val="300"/>
              </a:spcAft>
              <a:buFont typeface="+mj-lt"/>
              <a:buAutoNum type="arabicPeriod" startAt="7"/>
            </a:pPr>
            <a:endParaRPr lang="en-US" b="1" dirty="0"/>
          </a:p>
          <a:p>
            <a:pPr marL="0" marR="0" indent="0">
              <a:spcBef>
                <a:spcPts val="600"/>
              </a:spcBef>
              <a:spcAft>
                <a:spcPts val="300"/>
              </a:spcAft>
              <a:buNone/>
            </a:pPr>
            <a:endParaRPr lang="en-US" b="1" i="0" dirty="0">
              <a:effectLst/>
            </a:endParaRPr>
          </a:p>
        </p:txBody>
      </p:sp>
      <p:pic>
        <p:nvPicPr>
          <p:cNvPr id="10" name="Picture 9" descr="A screenshot of a login form&#10;&#10;AI-generated content may be incorrect.">
            <a:extLst>
              <a:ext uri="{FF2B5EF4-FFF2-40B4-BE49-F238E27FC236}">
                <a16:creationId xmlns:a16="http://schemas.microsoft.com/office/drawing/2014/main" id="{38ADA754-3259-4975-2B45-06B0FABB4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512" y="2027806"/>
            <a:ext cx="4257209" cy="4267553"/>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49F83260-1440-0247-9B62-B6BB67EC7B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3" name="Slide Number Placeholder 2">
            <a:extLst>
              <a:ext uri="{FF2B5EF4-FFF2-40B4-BE49-F238E27FC236}">
                <a16:creationId xmlns:a16="http://schemas.microsoft.com/office/drawing/2014/main" id="{203830DB-D742-2E75-0E0F-2C65453BD6A0}"/>
              </a:ext>
            </a:extLst>
          </p:cNvPr>
          <p:cNvSpPr>
            <a:spLocks noGrp="1"/>
          </p:cNvSpPr>
          <p:nvPr>
            <p:ph type="sldNum" sz="quarter" idx="12"/>
          </p:nvPr>
        </p:nvSpPr>
        <p:spPr/>
        <p:txBody>
          <a:bodyPr/>
          <a:lstStyle/>
          <a:p>
            <a:fld id="{5AE48DDE-99B8-4AE1-A822-D5D33CFFC483}" type="slidenum">
              <a:rPr lang="en-US" smtClean="0"/>
              <a:t>16</a:t>
            </a:fld>
            <a:endParaRPr lang="en-US"/>
          </a:p>
        </p:txBody>
      </p:sp>
      <p:sp>
        <p:nvSpPr>
          <p:cNvPr id="4" name="Arrow: Right 3">
            <a:extLst>
              <a:ext uri="{FF2B5EF4-FFF2-40B4-BE49-F238E27FC236}">
                <a16:creationId xmlns:a16="http://schemas.microsoft.com/office/drawing/2014/main" id="{3F9EAD7C-1F37-4E24-3AC0-BCD61FC717CD}"/>
              </a:ext>
            </a:extLst>
          </p:cNvPr>
          <p:cNvSpPr/>
          <p:nvPr/>
        </p:nvSpPr>
        <p:spPr>
          <a:xfrm>
            <a:off x="5278411" y="3421132"/>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91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6233B-4313-8695-8F27-E0E28B987D6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AFA8AD-07D2-4E51-0B7E-DFAE36F52948}"/>
              </a:ext>
            </a:extLst>
          </p:cNvPr>
          <p:cNvSpPr>
            <a:spLocks noGrp="1"/>
          </p:cNvSpPr>
          <p:nvPr>
            <p:ph type="title"/>
          </p:nvPr>
        </p:nvSpPr>
        <p:spPr>
          <a:xfrm>
            <a:off x="753762" y="274410"/>
            <a:ext cx="10008973" cy="1063574"/>
          </a:xfrm>
        </p:spPr>
        <p:txBody>
          <a:bodyPr anchor="ctr">
            <a:normAutofit/>
          </a:bodyPr>
          <a:lstStyle/>
          <a:p>
            <a:r>
              <a:rPr lang="en-US" sz="4400" b="1" i="1" dirty="0"/>
              <a:t>Workday</a:t>
            </a:r>
            <a:r>
              <a:rPr lang="en-US" sz="4400" b="1" dirty="0"/>
              <a:t> </a:t>
            </a:r>
            <a:r>
              <a:rPr lang="en-US" sz="4400" b="1" dirty="0" err="1">
                <a:latin typeface="Jomolhari" panose="01010100010101010101" pitchFamily="2" charset="0"/>
                <a:ea typeface="Jomolhari" panose="01010100010101010101" pitchFamily="2" charset="0"/>
                <a:cs typeface="Jomolhari" panose="01010100010101010101" pitchFamily="2" charset="0"/>
              </a:rPr>
              <a:t>ལག་འཁྱེར་ཁ་པར་བཀོལ་ཆས་</a:t>
            </a:r>
            <a:r>
              <a:rPr lang="en-US" dirty="0" err="1">
                <a:latin typeface="Jomolhari" panose="01010100010101010101" pitchFamily="2" charset="0"/>
                <a:ea typeface="Jomolhari" panose="01010100010101010101" pitchFamily="2" charset="0"/>
                <a:cs typeface="Jomolhari" panose="01010100010101010101" pitchFamily="2" charset="0"/>
              </a:rPr>
              <a:t>ཁ་འབྱེད་རྒྱུ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6" name="Content Placeholder 5">
            <a:extLst>
              <a:ext uri="{FF2B5EF4-FFF2-40B4-BE49-F238E27FC236}">
                <a16:creationId xmlns:a16="http://schemas.microsoft.com/office/drawing/2014/main" id="{074B9580-B237-4D99-4889-379D8C1FD173}"/>
              </a:ext>
            </a:extLst>
          </p:cNvPr>
          <p:cNvSpPr>
            <a:spLocks noGrp="1"/>
          </p:cNvSpPr>
          <p:nvPr>
            <p:ph sz="half" idx="1"/>
          </p:nvPr>
        </p:nvSpPr>
        <p:spPr>
          <a:xfrm>
            <a:off x="753762" y="2883079"/>
            <a:ext cx="5552284" cy="2116038"/>
          </a:xfrm>
        </p:spPr>
        <p:txBody>
          <a:bodyPr vert="horz" lIns="91440" tIns="45720" rIns="91440" bIns="45720" rtlCol="0" anchor="t">
            <a:normAutofit fontScale="92500" lnSpcReduction="10000"/>
          </a:bodyPr>
          <a:lstStyle/>
          <a:p>
            <a:pPr marL="0" marR="0" indent="0">
              <a:spcBef>
                <a:spcPts val="600"/>
              </a:spcBef>
              <a:spcAft>
                <a:spcPts val="300"/>
              </a:spcAft>
              <a:buNone/>
            </a:pPr>
            <a:endParaRPr lang="en-US" b="1" i="0" dirty="0">
              <a:effectLst/>
            </a:endParaRPr>
          </a:p>
          <a:p>
            <a:pPr marL="0" indent="0">
              <a:lnSpc>
                <a:spcPct val="150000"/>
              </a:lnSpc>
              <a:spcBef>
                <a:spcPts val="0"/>
              </a:spcBef>
              <a:buNone/>
            </a:pPr>
            <a:r>
              <a:rPr lang="en-US" dirty="0"/>
              <a:t>5</a:t>
            </a:r>
            <a:r>
              <a:rPr lang="en-US" b="0" i="0" dirty="0">
                <a:effectLst/>
              </a:rPr>
              <a:t>.</a:t>
            </a:r>
            <a:r>
              <a:rPr lang="en-US" b="0" i="1" dirty="0">
                <a:effectLst/>
              </a:rPr>
              <a:t> </a:t>
            </a:r>
            <a:r>
              <a:rPr lang="en-US" b="1" i="1" dirty="0">
                <a:effectLst/>
              </a:rPr>
              <a:t>UW-Madison </a:t>
            </a:r>
            <a:r>
              <a:rPr lang="en-US" b="1" dirty="0"/>
              <a:t>(</a:t>
            </a:r>
            <a:r>
              <a:rPr lang="en-US" b="1" i="0" dirty="0" err="1">
                <a:effectLst/>
                <a:latin typeface="Jomolhari" panose="01010100010101010101" pitchFamily="2" charset="0"/>
                <a:ea typeface="Jomolhari" panose="01010100010101010101" pitchFamily="2" charset="0"/>
                <a:cs typeface="Jomolhari" panose="01010100010101010101" pitchFamily="2" charset="0"/>
              </a:rPr>
              <a:t>ཝི་སི་ཀོན་སིན་གཙུག་ལག་སློབ་ཆེན་མལ་ཌི་སིན</a:t>
            </a:r>
            <a:r>
              <a:rPr lang="en-US" b="1" i="0" dirty="0">
                <a:effectLst/>
                <a:latin typeface="Jomolhari" panose="01010100010101010101" pitchFamily="2" charset="0"/>
                <a:ea typeface="Jomolhari" panose="01010100010101010101" pitchFamily="2" charset="0"/>
                <a:cs typeface="Jomolhari" panose="01010100010101010101" pitchFamily="2" charset="0"/>
              </a:rPr>
              <a:t>་)</a:t>
            </a:r>
            <a:r>
              <a:rPr lang="en-US" i="0" dirty="0" err="1">
                <a:effectLst/>
                <a:latin typeface="Jomolhari" panose="01010100010101010101" pitchFamily="2" charset="0"/>
                <a:ea typeface="Jomolhari" panose="01010100010101010101" pitchFamily="2" charset="0"/>
                <a:cs typeface="Jomolhari" panose="01010100010101010101" pitchFamily="2" charset="0"/>
              </a:rPr>
              <a:t>འདེམ་རྒྱུ</a:t>
            </a:r>
            <a:r>
              <a:rPr lang="en-US" i="0" dirty="0">
                <a:effectLst/>
                <a:latin typeface="Jomolhari" panose="01010100010101010101" pitchFamily="2" charset="0"/>
                <a:ea typeface="Jomolhari" panose="01010100010101010101" pitchFamily="2" charset="0"/>
                <a:cs typeface="Jomolhari" panose="01010100010101010101" pitchFamily="2" charset="0"/>
              </a:rPr>
              <a:t>།</a:t>
            </a:r>
            <a:r>
              <a:rPr lang="en-US" i="0" dirty="0">
                <a:effectLst/>
              </a:rPr>
              <a:t> </a:t>
            </a:r>
          </a:p>
          <a:p>
            <a:pPr marL="0" indent="0">
              <a:lnSpc>
                <a:spcPct val="150000"/>
              </a:lnSpc>
              <a:spcBef>
                <a:spcPts val="0"/>
              </a:spcBef>
              <a:buNone/>
            </a:pPr>
            <a:r>
              <a:rPr lang="en-US" dirty="0"/>
              <a:t>6. </a:t>
            </a:r>
            <a:r>
              <a:rPr lang="en-US" b="1" i="1" dirty="0"/>
              <a:t>Go</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འགྲོ</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ཞེས་པར་གཞུ་རྡེག་བྱ་རྒྱུ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i="0" dirty="0">
              <a:effectLst/>
            </a:endParaRPr>
          </a:p>
        </p:txBody>
      </p:sp>
      <p:pic>
        <p:nvPicPr>
          <p:cNvPr id="8" name="Picture 7" descr="A screenshot of a phone&#10;&#10;AI-generated content may be incorrect.">
            <a:extLst>
              <a:ext uri="{FF2B5EF4-FFF2-40B4-BE49-F238E27FC236}">
                <a16:creationId xmlns:a16="http://schemas.microsoft.com/office/drawing/2014/main" id="{59201B44-3C9A-6769-3AF2-78E39F557419}"/>
              </a:ext>
            </a:extLst>
          </p:cNvPr>
          <p:cNvPicPr>
            <a:picLocks noChangeAspect="1"/>
          </p:cNvPicPr>
          <p:nvPr/>
        </p:nvPicPr>
        <p:blipFill>
          <a:blip r:embed="rId3">
            <a:extLst>
              <a:ext uri="{28A0092B-C50C-407E-A947-70E740481C1C}">
                <a14:useLocalDpi xmlns:a14="http://schemas.microsoft.com/office/drawing/2010/main" val="0"/>
              </a:ext>
            </a:extLst>
          </a:blip>
          <a:srcRect r="2" b="9216"/>
          <a:stretch/>
        </p:blipFill>
        <p:spPr>
          <a:xfrm>
            <a:off x="6539286" y="1585485"/>
            <a:ext cx="4746039" cy="4936535"/>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3F69DC05-A360-49EA-09A6-5C1C567471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58475" y="274410"/>
            <a:ext cx="914400" cy="914400"/>
          </a:xfrm>
          <a:prstGeom prst="rect">
            <a:avLst/>
          </a:prstGeom>
        </p:spPr>
      </p:pic>
      <p:sp>
        <p:nvSpPr>
          <p:cNvPr id="3" name="Slide Number Placeholder 2">
            <a:extLst>
              <a:ext uri="{FF2B5EF4-FFF2-40B4-BE49-F238E27FC236}">
                <a16:creationId xmlns:a16="http://schemas.microsoft.com/office/drawing/2014/main" id="{97E99256-596E-E482-5F0D-ACC24FBAE089}"/>
              </a:ext>
            </a:extLst>
          </p:cNvPr>
          <p:cNvSpPr>
            <a:spLocks noGrp="1"/>
          </p:cNvSpPr>
          <p:nvPr>
            <p:ph type="sldNum" sz="quarter" idx="12"/>
          </p:nvPr>
        </p:nvSpPr>
        <p:spPr/>
        <p:txBody>
          <a:bodyPr/>
          <a:lstStyle/>
          <a:p>
            <a:fld id="{5AE48DDE-99B8-4AE1-A822-D5D33CFFC483}" type="slidenum">
              <a:rPr lang="en-US" smtClean="0"/>
              <a:t>17</a:t>
            </a:fld>
            <a:endParaRPr lang="en-US"/>
          </a:p>
        </p:txBody>
      </p:sp>
      <p:sp>
        <p:nvSpPr>
          <p:cNvPr id="7" name="Arrow: Right 6">
            <a:extLst>
              <a:ext uri="{FF2B5EF4-FFF2-40B4-BE49-F238E27FC236}">
                <a16:creationId xmlns:a16="http://schemas.microsoft.com/office/drawing/2014/main" id="{25B03A53-4A1E-D7D5-E376-9F5B8DFCE7DC}"/>
              </a:ext>
            </a:extLst>
          </p:cNvPr>
          <p:cNvSpPr/>
          <p:nvPr/>
        </p:nvSpPr>
        <p:spPr>
          <a:xfrm>
            <a:off x="4803958" y="4743849"/>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90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2BA2-9823-562D-0C5E-203DFAC7A739}"/>
              </a:ext>
            </a:extLst>
          </p:cNvPr>
          <p:cNvSpPr>
            <a:spLocks noGrp="1"/>
          </p:cNvSpPr>
          <p:nvPr>
            <p:ph type="title"/>
          </p:nvPr>
        </p:nvSpPr>
        <p:spPr>
          <a:xfrm>
            <a:off x="780732" y="320276"/>
            <a:ext cx="10291196" cy="1063574"/>
          </a:xfrm>
        </p:spPr>
        <p:txBody>
          <a:bodyPr anchor="ctr">
            <a:normAutofit fontScale="90000"/>
          </a:bodyPr>
          <a:lstStyle/>
          <a:p>
            <a:r>
              <a:rPr lang="en-US" dirty="0" err="1">
                <a:latin typeface="Jomolhari" panose="01010100010101010101" pitchFamily="2" charset="0"/>
                <a:ea typeface="Jomolhari" panose="01010100010101010101" pitchFamily="2" charset="0"/>
                <a:cs typeface="Jomolhari" panose="01010100010101010101" pitchFamily="2" charset="0"/>
              </a:rPr>
              <a:t>ཁྱེད་ཀྱི་ཝི་སི་ཀོན་སིན་གཙུག་ལག་སློབ་ཆེན</a:t>
            </a:r>
            <a:r>
              <a:rPr lang="en-US"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b="1" i="1" dirty="0"/>
              <a:t>UW</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དཔང་རྟེན</a:t>
            </a:r>
            <a:r>
              <a:rPr lang="en-US" b="1" dirty="0">
                <a:latin typeface="Jomolhari" panose="01010100010101010101" pitchFamily="2" charset="0"/>
                <a:ea typeface="Jomolhari" panose="01010100010101010101" pitchFamily="2" charset="0"/>
                <a:cs typeface="Jomolhari" panose="01010100010101010101" pitchFamily="2" charset="0"/>
              </a:rPr>
              <a:t>་</a:t>
            </a:r>
            <a:r>
              <a:rPr lang="en-US" sz="4000" b="1" i="1" dirty="0"/>
              <a:t>(Credentials)</a:t>
            </a:r>
            <a:r>
              <a:rPr lang="en-US" sz="4000" i="1" dirty="0"/>
              <a:t> </a:t>
            </a:r>
            <a:r>
              <a:rPr lang="en-US" b="1" dirty="0" err="1">
                <a:latin typeface="Jomolhari" panose="01010100010101010101" pitchFamily="2" charset="0"/>
                <a:ea typeface="Jomolhari" panose="01010100010101010101" pitchFamily="2" charset="0"/>
                <a:cs typeface="Jomolhari" panose="01010100010101010101" pitchFamily="2" charset="0"/>
              </a:rPr>
              <a:t>འབྲི་འཇུག་བྱ་རྒྱུ</a:t>
            </a:r>
            <a:r>
              <a:rPr lang="en-US" b="1" dirty="0">
                <a:latin typeface="Jomolhari" panose="01010100010101010101" pitchFamily="2" charset="0"/>
                <a:ea typeface="Jomolhari" panose="01010100010101010101" pitchFamily="2" charset="0"/>
                <a:cs typeface="Jomolhari" panose="01010100010101010101" pitchFamily="2" charset="0"/>
              </a:rPr>
              <a:t>།</a:t>
            </a:r>
          </a:p>
        </p:txBody>
      </p:sp>
      <p:sp>
        <p:nvSpPr>
          <p:cNvPr id="3" name="Content Placeholder 2">
            <a:extLst>
              <a:ext uri="{FF2B5EF4-FFF2-40B4-BE49-F238E27FC236}">
                <a16:creationId xmlns:a16="http://schemas.microsoft.com/office/drawing/2014/main" id="{F7C2D1E1-8442-0A01-097F-B72EB7103222}"/>
              </a:ext>
            </a:extLst>
          </p:cNvPr>
          <p:cNvSpPr>
            <a:spLocks noGrp="1"/>
          </p:cNvSpPr>
          <p:nvPr>
            <p:ph sz="half" idx="1"/>
          </p:nvPr>
        </p:nvSpPr>
        <p:spPr>
          <a:xfrm>
            <a:off x="728973" y="2981955"/>
            <a:ext cx="6250263" cy="1540620"/>
          </a:xfrm>
        </p:spPr>
        <p:txBody>
          <a:bodyPr vert="horz" lIns="91440" tIns="45720" rIns="91440" bIns="45720" rtlCol="0" anchor="t">
            <a:normAutofit fontScale="85000" lnSpcReduction="20000"/>
          </a:bodyPr>
          <a:lstStyle/>
          <a:p>
            <a:pPr marL="0" indent="0">
              <a:lnSpc>
                <a:spcPct val="150000"/>
              </a:lnSpc>
              <a:spcBef>
                <a:spcPts val="0"/>
              </a:spcBef>
              <a:buNone/>
            </a:pPr>
            <a:r>
              <a:rPr lang="en-US" dirty="0"/>
              <a:t>7. </a:t>
            </a:r>
            <a:r>
              <a:rPr lang="en-US" dirty="0" err="1">
                <a:latin typeface="Jomolhari" panose="01010100010101010101" pitchFamily="2" charset="0"/>
                <a:ea typeface="Jomolhari" panose="01010100010101010101" pitchFamily="2" charset="0"/>
                <a:cs typeface="Jomolhari" panose="01010100010101010101" pitchFamily="2" charset="0"/>
              </a:rPr>
              <a:t>ཁྱེད་ཀྱི</a:t>
            </a:r>
            <a:r>
              <a:rPr lang="en-US"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b="1" i="1" dirty="0"/>
              <a:t>NetID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མིང་རྟགས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དང</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b="1" i="1" dirty="0"/>
              <a:t>password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གསང་ཚིག</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འབྲི་གཏག་བྱ་རྒྱུ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0" indent="0">
              <a:lnSpc>
                <a:spcPct val="150000"/>
              </a:lnSpc>
              <a:spcBef>
                <a:spcPts val="0"/>
              </a:spcBef>
              <a:buNone/>
            </a:pPr>
            <a:r>
              <a:rPr lang="en-US" dirty="0"/>
              <a:t>8. </a:t>
            </a:r>
            <a:r>
              <a:rPr lang="en-US" b="1" i="1" dirty="0"/>
              <a:t>Log In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ཐོ་འཇུག་ཁ་འབྱེད</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ཅེས་པར་གཞུ་རྡེག་བྱ་རྒྱུ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descr="A screenshot of a login screen&#10;&#10;AI-generated content may be incorrect.">
            <a:extLst>
              <a:ext uri="{FF2B5EF4-FFF2-40B4-BE49-F238E27FC236}">
                <a16:creationId xmlns:a16="http://schemas.microsoft.com/office/drawing/2014/main" id="{D39E32E9-3FD9-A1CF-A97C-92E0E0A2A4D2}"/>
              </a:ext>
            </a:extLst>
          </p:cNvPr>
          <p:cNvPicPr>
            <a:picLocks noChangeAspect="1"/>
          </p:cNvPicPr>
          <p:nvPr/>
        </p:nvPicPr>
        <p:blipFill>
          <a:blip r:embed="rId3"/>
          <a:stretch>
            <a:fillRect/>
          </a:stretch>
        </p:blipFill>
        <p:spPr>
          <a:xfrm>
            <a:off x="7030994" y="1852193"/>
            <a:ext cx="4947323" cy="4680369"/>
          </a:xfrm>
          <a:prstGeom prst="rect">
            <a:avLst/>
          </a:prstGeom>
          <a:noFill/>
          <a:ln>
            <a:solidFill>
              <a:schemeClr val="tx1"/>
            </a:solidFill>
          </a:ln>
        </p:spPr>
      </p:pic>
      <p:pic>
        <p:nvPicPr>
          <p:cNvPr id="5" name="Graphic 4" descr="Smart Phone with solid fill">
            <a:extLst>
              <a:ext uri="{FF2B5EF4-FFF2-40B4-BE49-F238E27FC236}">
                <a16:creationId xmlns:a16="http://schemas.microsoft.com/office/drawing/2014/main" id="{068F8AFA-6DCC-D8D8-0991-75EBE66F85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6" name="Slide Number Placeholder 5">
            <a:extLst>
              <a:ext uri="{FF2B5EF4-FFF2-40B4-BE49-F238E27FC236}">
                <a16:creationId xmlns:a16="http://schemas.microsoft.com/office/drawing/2014/main" id="{2EB8E95D-AE4C-02EC-F57A-B3F367BD17F5}"/>
              </a:ext>
            </a:extLst>
          </p:cNvPr>
          <p:cNvSpPr>
            <a:spLocks noGrp="1"/>
          </p:cNvSpPr>
          <p:nvPr>
            <p:ph type="sldNum" sz="quarter" idx="12"/>
          </p:nvPr>
        </p:nvSpPr>
        <p:spPr/>
        <p:txBody>
          <a:bodyPr/>
          <a:lstStyle/>
          <a:p>
            <a:fld id="{5AE48DDE-99B8-4AE1-A822-D5D33CFFC483}" type="slidenum">
              <a:rPr lang="en-US" smtClean="0"/>
              <a:t>18</a:t>
            </a:fld>
            <a:endParaRPr lang="en-US"/>
          </a:p>
        </p:txBody>
      </p:sp>
    </p:spTree>
    <p:extLst>
      <p:ext uri="{BB962C8B-B14F-4D97-AF65-F5344CB8AC3E}">
        <p14:creationId xmlns:p14="http://schemas.microsoft.com/office/powerpoint/2010/main" val="380163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97B0-3DA8-6C58-F77B-00190AA34F23}"/>
              </a:ext>
            </a:extLst>
          </p:cNvPr>
          <p:cNvSpPr>
            <a:spLocks noGrp="1"/>
          </p:cNvSpPr>
          <p:nvPr>
            <p:ph type="title"/>
          </p:nvPr>
        </p:nvSpPr>
        <p:spPr>
          <a:xfrm>
            <a:off x="661006" y="76170"/>
            <a:ext cx="10378124" cy="1063574"/>
          </a:xfrm>
        </p:spPr>
        <p:txBody>
          <a:bodyPr/>
          <a:lstStyle/>
          <a:p>
            <a:r>
              <a:rPr lang="en-US" dirty="0" err="1">
                <a:latin typeface="Jomolhari" panose="01010100010101010101" pitchFamily="2" charset="0"/>
                <a:ea typeface="Jomolhari" panose="01010100010101010101" pitchFamily="2" charset="0"/>
                <a:cs typeface="Jomolhari" panose="01010100010101010101" pitchFamily="2" charset="0"/>
              </a:rPr>
              <a:t>ཁྱེད་ཀྱི་ཐོ་ཁོངས</a:t>
            </a:r>
            <a:r>
              <a:rPr lang="en-US"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sz="4000" i="1" dirty="0"/>
              <a:t>(</a:t>
            </a:r>
            <a:r>
              <a:rPr lang="en-US" sz="4000" b="1" i="1" dirty="0"/>
              <a:t>Account)</a:t>
            </a:r>
            <a:r>
              <a:rPr lang="en-US" b="1" dirty="0"/>
              <a:t> </a:t>
            </a:r>
            <a:r>
              <a:rPr lang="en-US" dirty="0" err="1">
                <a:latin typeface="Jomolhari" panose="01010100010101010101" pitchFamily="2" charset="0"/>
                <a:ea typeface="Jomolhari" panose="01010100010101010101" pitchFamily="2" charset="0"/>
                <a:cs typeface="Jomolhari" panose="01010100010101010101" pitchFamily="2" charset="0"/>
              </a:rPr>
              <a:t>ར་སྤྲོད་བྱ་རྒྱུ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Content Placeholder 2">
            <a:extLst>
              <a:ext uri="{FF2B5EF4-FFF2-40B4-BE49-F238E27FC236}">
                <a16:creationId xmlns:a16="http://schemas.microsoft.com/office/drawing/2014/main" id="{742E50EA-298F-BA14-2ECA-26E734BF9F9E}"/>
              </a:ext>
            </a:extLst>
          </p:cNvPr>
          <p:cNvSpPr>
            <a:spLocks noGrp="1"/>
          </p:cNvSpPr>
          <p:nvPr>
            <p:ph idx="1"/>
          </p:nvPr>
        </p:nvSpPr>
        <p:spPr>
          <a:xfrm>
            <a:off x="661006" y="1139744"/>
            <a:ext cx="5434994" cy="3332080"/>
          </a:xfrm>
        </p:spPr>
        <p:txBody>
          <a:bodyPr vert="horz" lIns="91440" tIns="45720" rIns="91440" bIns="45720" rtlCol="0" anchor="t">
            <a:noAutofit/>
          </a:bodyPr>
          <a:lstStyle/>
          <a:p>
            <a:pPr marL="0" indent="0">
              <a:lnSpc>
                <a:spcPct val="150000"/>
              </a:lnSpc>
              <a:spcBef>
                <a:spcPts val="0"/>
              </a:spcBef>
              <a:buNone/>
            </a:pPr>
            <a:r>
              <a:rPr lang="en-US" sz="2400" dirty="0"/>
              <a:t>9. </a:t>
            </a:r>
            <a:r>
              <a:rPr lang="en-US" sz="2400" b="1" i="1" dirty="0"/>
              <a:t>Duo Mobile </a:t>
            </a:r>
            <a:r>
              <a:rPr lang="en-US" sz="2400" b="1" dirty="0"/>
              <a:t>(</a:t>
            </a:r>
            <a:r>
              <a:rPr lang="en-US" sz="2400" b="1" dirty="0" err="1">
                <a:latin typeface="Jomolhari" panose="01010100010101010101" pitchFamily="2" charset="0"/>
                <a:ea typeface="Jomolhari" panose="01010100010101010101" pitchFamily="2" charset="0"/>
                <a:cs typeface="Jomolhari" panose="01010100010101010101" pitchFamily="2" charset="0"/>
              </a:rPr>
              <a:t>ཌོའོ་ལག་འཁྱེར</a:t>
            </a:r>
            <a:r>
              <a:rPr lang="en-US" sz="2400" b="1" dirty="0">
                <a:latin typeface="Jomolhari" panose="01010100010101010101" pitchFamily="2" charset="0"/>
                <a:ea typeface="Jomolhari" panose="01010100010101010101" pitchFamily="2" charset="0"/>
                <a:cs typeface="Jomolhari" panose="01010100010101010101" pitchFamily="2" charset="0"/>
              </a:rPr>
              <a:t>་)</a:t>
            </a:r>
            <a:r>
              <a:rPr lang="en-US" sz="2400" dirty="0" err="1">
                <a:latin typeface="Jomolhari" panose="01010100010101010101" pitchFamily="2" charset="0"/>
                <a:ea typeface="Jomolhari" panose="01010100010101010101" pitchFamily="2" charset="0"/>
                <a:cs typeface="Jomolhari" panose="01010100010101010101" pitchFamily="2" charset="0"/>
              </a:rPr>
              <a:t>གྱིས་ར་སྤྲོད་བྱ་རྒྱུ</a:t>
            </a:r>
            <a:r>
              <a:rPr lang="en-US" sz="2400" dirty="0">
                <a:latin typeface="Jomolhari" panose="01010100010101010101" pitchFamily="2" charset="0"/>
                <a:ea typeface="Jomolhari" panose="01010100010101010101" pitchFamily="2" charset="0"/>
                <a:cs typeface="Jomolhari" panose="01010100010101010101" pitchFamily="2" charset="0"/>
              </a:rPr>
              <a:t>།</a:t>
            </a:r>
          </a:p>
          <a:p>
            <a:pPr marL="0" indent="0">
              <a:lnSpc>
                <a:spcPct val="150000"/>
              </a:lnSpc>
              <a:spcBef>
                <a:spcPts val="0"/>
              </a:spcBef>
              <a:buNone/>
            </a:pPr>
            <a:endParaRPr lang="en-US" sz="800" dirty="0"/>
          </a:p>
          <a:p>
            <a:pPr lvl="1">
              <a:lnSpc>
                <a:spcPct val="100000"/>
              </a:lnSpc>
              <a:spcBef>
                <a:spcPts val="0"/>
              </a:spcBef>
            </a:pPr>
            <a:r>
              <a:rPr lang="en-US" b="1" i="1" dirty="0"/>
              <a:t>Verification Code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ར་སྤྲོད་ཨང་རྟགས</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འབྲི་འཇུག་བྱ་རྒྱུ</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p>
          <a:p>
            <a:pPr marL="457200" lvl="1" indent="0">
              <a:lnSpc>
                <a:spcPct val="150000"/>
              </a:lnSpc>
              <a:spcBef>
                <a:spcPts val="0"/>
              </a:spcBef>
              <a:buNone/>
            </a:pP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ཡང་ན</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lvl="1">
              <a:lnSpc>
                <a:spcPct val="100000"/>
              </a:lnSpc>
              <a:spcBef>
                <a:spcPts val="0"/>
              </a:spcBef>
            </a:pPr>
            <a:r>
              <a:rPr lang="en-US" b="1" i="1" dirty="0"/>
              <a:t>Other options (</a:t>
            </a:r>
            <a:r>
              <a:rPr lang="en-US" b="1" i="1" dirty="0" err="1">
                <a:latin typeface="Jomolhari" panose="01010100010101010101" pitchFamily="2" charset="0"/>
                <a:ea typeface="Jomolhari" panose="01010100010101010101" pitchFamily="2" charset="0"/>
                <a:cs typeface="Jomolhari" panose="01010100010101010101" pitchFamily="2" charset="0"/>
              </a:rPr>
              <a:t>གདམ་ཀ་གཞན་པ</a:t>
            </a:r>
            <a:r>
              <a:rPr lang="en-US" b="1" i="1"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ཞེས་པར་གཞུ་རྡེག་གིས</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i="1" dirty="0"/>
              <a:t>Duo Mobile passcode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ཌོའོ་ལག་འཁྱེར་གསང་རྟགས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འབྲི་འཇུག་བྱ་རྒྱུ</a:t>
            </a:r>
            <a:r>
              <a:rPr lang="en-US" dirty="0">
                <a:latin typeface="Jomolhari" panose="01010100010101010101" pitchFamily="2" charset="0"/>
                <a:ea typeface="Jomolhari" panose="01010100010101010101" pitchFamily="2" charset="0"/>
                <a:cs typeface="Jomolhari" panose="01010100010101010101" pitchFamily="2" charset="0"/>
              </a:rPr>
              <a:t>།</a:t>
            </a:r>
          </a:p>
          <a:p>
            <a:pPr marL="457200" lvl="1" indent="0">
              <a:lnSpc>
                <a:spcPct val="150000"/>
              </a:lnSpc>
              <a:spcBef>
                <a:spcPts val="0"/>
              </a:spcBef>
              <a:buNone/>
            </a:pPr>
            <a:endParaRPr lang="en-US" sz="2400" dirty="0"/>
          </a:p>
          <a:p>
            <a:pPr marL="457200" lvl="1" indent="0">
              <a:lnSpc>
                <a:spcPct val="150000"/>
              </a:lnSpc>
              <a:spcBef>
                <a:spcPts val="0"/>
              </a:spcBef>
              <a:buNone/>
            </a:pPr>
            <a:r>
              <a:rPr lang="en-US" kern="100" dirty="0" err="1">
                <a:effectLst/>
                <a:latin typeface="Jomolhari" panose="01010100010101010101" pitchFamily="2" charset="0"/>
                <a:ea typeface="Jomolhari" panose="01010100010101010101" pitchFamily="2" charset="0"/>
                <a:cs typeface="Jomolhari" panose="01010100010101010101" pitchFamily="2" charset="0"/>
              </a:rPr>
              <a:t>ཁྱེད་ཀྱིས་ད་ལྟ</a:t>
            </a:r>
            <a:r>
              <a:rPr lang="en-US" kern="100" dirty="0">
                <a:effectLst/>
                <a:latin typeface="Jomolhari" panose="01010100010101010101" pitchFamily="2" charset="0"/>
                <a:ea typeface="Jomolhari" panose="01010100010101010101" pitchFamily="2" charset="0"/>
                <a:cs typeface="Jomolhari" panose="01010100010101010101" pitchFamily="2" charset="0"/>
              </a:rPr>
              <a:t>་ </a:t>
            </a:r>
            <a:r>
              <a:rPr lang="en-US" i="1" dirty="0"/>
              <a:t>Workday</a:t>
            </a:r>
            <a:r>
              <a:rPr lang="en-US" sz="1800" kern="100" dirty="0">
                <a:effectLst/>
                <a:latin typeface="Jomolhari" panose="01010100010101010101" pitchFamily="2" charset="0"/>
                <a:ea typeface="Aptos" panose="020B0004020202020204" pitchFamily="34" charset="0"/>
                <a:cs typeface="Arial" panose="020B0604020202020204" pitchFamily="34" charset="0"/>
              </a:rPr>
              <a:t> </a:t>
            </a:r>
            <a:r>
              <a:rPr lang="en-US" kern="100" dirty="0" err="1">
                <a:effectLst/>
                <a:latin typeface="Jomolhari" panose="01010100010101010101" pitchFamily="2" charset="0"/>
                <a:ea typeface="Jomolhari" panose="01010100010101010101" pitchFamily="2" charset="0"/>
                <a:cs typeface="Jomolhari" panose="01010100010101010101" pitchFamily="2" charset="0"/>
              </a:rPr>
              <a:t>བཀོལ་ཆས་ཁ་ཕྱེས་ཡོད</a:t>
            </a:r>
            <a:r>
              <a:rPr lang="en-US" kern="100" dirty="0">
                <a:effectLst/>
                <a:latin typeface="Jomolhari" panose="01010100010101010101" pitchFamily="2" charset="0"/>
                <a:ea typeface="Jomolhari" panose="01010100010101010101" pitchFamily="2" charset="0"/>
                <a:cs typeface="Jomolhari" panose="01010100010101010101" pitchFamily="2" charset="0"/>
              </a:rPr>
              <a:t>།</a:t>
            </a:r>
          </a:p>
        </p:txBody>
      </p:sp>
      <p:sp>
        <p:nvSpPr>
          <p:cNvPr id="7" name="Rectangle: Rounded Corners 6">
            <a:extLst>
              <a:ext uri="{FF2B5EF4-FFF2-40B4-BE49-F238E27FC236}">
                <a16:creationId xmlns:a16="http://schemas.microsoft.com/office/drawing/2014/main" id="{C146B144-CEA9-3671-912B-1CE1851163F9}"/>
              </a:ext>
            </a:extLst>
          </p:cNvPr>
          <p:cNvSpPr/>
          <p:nvPr/>
        </p:nvSpPr>
        <p:spPr>
          <a:xfrm>
            <a:off x="9244229" y="3833329"/>
            <a:ext cx="948540" cy="375588"/>
          </a:xfrm>
          <a:prstGeom prst="round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ECD13139-0055-3F3C-FAE2-A31B12BE8069}"/>
              </a:ext>
            </a:extLst>
          </p:cNvPr>
          <p:cNvPicPr>
            <a:picLocks noChangeAspect="1"/>
          </p:cNvPicPr>
          <p:nvPr/>
        </p:nvPicPr>
        <p:blipFill>
          <a:blip r:embed="rId3"/>
          <a:stretch>
            <a:fillRect/>
          </a:stretch>
        </p:blipFill>
        <p:spPr>
          <a:xfrm>
            <a:off x="6179524" y="1381845"/>
            <a:ext cx="3108309" cy="5148774"/>
          </a:xfrm>
          <a:prstGeom prst="rect">
            <a:avLst/>
          </a:prstGeom>
          <a:ln>
            <a:solidFill>
              <a:schemeClr val="tx1"/>
            </a:solidFill>
          </a:ln>
        </p:spPr>
      </p:pic>
      <p:sp>
        <p:nvSpPr>
          <p:cNvPr id="10" name="Rectangle 9">
            <a:extLst>
              <a:ext uri="{FF2B5EF4-FFF2-40B4-BE49-F238E27FC236}">
                <a16:creationId xmlns:a16="http://schemas.microsoft.com/office/drawing/2014/main" id="{3C0B1E0E-F2BF-C43F-D1C3-15BCE605FE5C}"/>
              </a:ext>
            </a:extLst>
          </p:cNvPr>
          <p:cNvSpPr/>
          <p:nvPr/>
        </p:nvSpPr>
        <p:spPr>
          <a:xfrm>
            <a:off x="9244228" y="4251290"/>
            <a:ext cx="604622" cy="963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Smart Phone with solid fill">
            <a:extLst>
              <a:ext uri="{FF2B5EF4-FFF2-40B4-BE49-F238E27FC236}">
                <a16:creationId xmlns:a16="http://schemas.microsoft.com/office/drawing/2014/main" id="{F9B3A66C-A0D2-E02A-0BD6-3EA3434D78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7B3BA09B-9736-E26B-F979-8315199CAFAD}"/>
              </a:ext>
            </a:extLst>
          </p:cNvPr>
          <p:cNvSpPr>
            <a:spLocks noGrp="1"/>
          </p:cNvSpPr>
          <p:nvPr>
            <p:ph type="sldNum" sz="quarter" idx="12"/>
          </p:nvPr>
        </p:nvSpPr>
        <p:spPr/>
        <p:txBody>
          <a:bodyPr/>
          <a:lstStyle/>
          <a:p>
            <a:fld id="{5AE48DDE-99B8-4AE1-A822-D5D33CFFC483}" type="slidenum">
              <a:rPr lang="en-US" smtClean="0"/>
              <a:t>19</a:t>
            </a:fld>
            <a:endParaRPr lang="en-US"/>
          </a:p>
        </p:txBody>
      </p:sp>
      <p:pic>
        <p:nvPicPr>
          <p:cNvPr id="8" name="Picture 7" descr="A screenshot of a phone&#10;&#10;AI-generated content may be incorrect.">
            <a:extLst>
              <a:ext uri="{FF2B5EF4-FFF2-40B4-BE49-F238E27FC236}">
                <a16:creationId xmlns:a16="http://schemas.microsoft.com/office/drawing/2014/main" id="{2FB82ED7-95BA-48AC-1C41-7646D2D2F01E}"/>
              </a:ext>
            </a:extLst>
          </p:cNvPr>
          <p:cNvPicPr>
            <a:picLocks noChangeAspect="1"/>
          </p:cNvPicPr>
          <p:nvPr/>
        </p:nvPicPr>
        <p:blipFill>
          <a:blip r:embed="rId6"/>
          <a:stretch>
            <a:fillRect/>
          </a:stretch>
        </p:blipFill>
        <p:spPr>
          <a:xfrm>
            <a:off x="9280939" y="1718879"/>
            <a:ext cx="2748501" cy="3334759"/>
          </a:xfrm>
          <a:prstGeom prst="rect">
            <a:avLst/>
          </a:prstGeom>
          <a:ln>
            <a:solidFill>
              <a:schemeClr val="tx1"/>
            </a:solidFill>
          </a:ln>
        </p:spPr>
      </p:pic>
    </p:spTree>
    <p:extLst>
      <p:ext uri="{BB962C8B-B14F-4D97-AF65-F5344CB8AC3E}">
        <p14:creationId xmlns:p14="http://schemas.microsoft.com/office/powerpoint/2010/main" val="150657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4B0-8977-CCD6-C2C9-FE1F0191EFD8}"/>
              </a:ext>
            </a:extLst>
          </p:cNvPr>
          <p:cNvSpPr>
            <a:spLocks noGrp="1"/>
          </p:cNvSpPr>
          <p:nvPr>
            <p:ph type="title"/>
          </p:nvPr>
        </p:nvSpPr>
        <p:spPr>
          <a:xfrm>
            <a:off x="5117589" y="1011403"/>
            <a:ext cx="6512042" cy="1600200"/>
          </a:xfrm>
        </p:spPr>
        <p:txBody>
          <a:bodyPr>
            <a:normAutofit/>
          </a:bodyPr>
          <a:lstStyle/>
          <a:p>
            <a:pPr algn="ctr"/>
            <a:r>
              <a:rPr lang="en-US" sz="4400" b="1" i="1" dirty="0"/>
              <a:t>Workday</a:t>
            </a:r>
            <a:r>
              <a:rPr lang="en-US" sz="5400" b="1" dirty="0"/>
              <a:t> </a:t>
            </a:r>
            <a:r>
              <a:rPr lang="en-US" sz="4400" b="1" dirty="0" err="1">
                <a:latin typeface="Jomolhari" panose="01010100010101010101" pitchFamily="2" charset="0"/>
                <a:ea typeface="Jomolhari" panose="01010100010101010101" pitchFamily="2" charset="0"/>
                <a:cs typeface="Jomolhari" panose="01010100010101010101" pitchFamily="2" charset="0"/>
              </a:rPr>
              <a:t>མི་དངོས་ངོ་བཅར་ཟབ་སྦྱོང་རིམ་པ</a:t>
            </a:r>
            <a:r>
              <a:rPr lang="en-US" sz="4400" b="1" dirty="0">
                <a:latin typeface="Jomolhari" panose="01010100010101010101" pitchFamily="2" charset="0"/>
                <a:ea typeface="Jomolhari" panose="01010100010101010101" pitchFamily="2" charset="0"/>
                <a:cs typeface="Jomolhari" panose="01010100010101010101" pitchFamily="2" charset="0"/>
              </a:rPr>
              <a:t>།</a:t>
            </a:r>
            <a:endParaRPr lang="en-US" sz="4400" b="1" dirty="0"/>
          </a:p>
        </p:txBody>
      </p:sp>
      <p:sp>
        <p:nvSpPr>
          <p:cNvPr id="3" name="Subtitle 2">
            <a:extLst>
              <a:ext uri="{FF2B5EF4-FFF2-40B4-BE49-F238E27FC236}">
                <a16:creationId xmlns:a16="http://schemas.microsoft.com/office/drawing/2014/main" id="{B468D148-B031-C280-60D0-82E70976B399}"/>
              </a:ext>
            </a:extLst>
          </p:cNvPr>
          <p:cNvSpPr>
            <a:spLocks noGrp="1"/>
          </p:cNvSpPr>
          <p:nvPr>
            <p:ph idx="1"/>
          </p:nvPr>
        </p:nvSpPr>
        <p:spPr>
          <a:xfrm>
            <a:off x="5117589" y="3589589"/>
            <a:ext cx="6927390" cy="1325195"/>
          </a:xfrm>
        </p:spPr>
        <p:txBody>
          <a:bodyPr vert="horz" lIns="91440" tIns="45720" rIns="91440" bIns="45720" rtlCol="0" anchor="t">
            <a:normAutofit/>
          </a:bodyPr>
          <a:lstStyle/>
          <a:p>
            <a:r>
              <a:rPr lang="en-US" sz="3600" dirty="0" err="1">
                <a:latin typeface="Jomolhari" panose="01010100010101010101" pitchFamily="2" charset="0"/>
                <a:ea typeface="Jomolhari" panose="01010100010101010101" pitchFamily="2" charset="0"/>
                <a:cs typeface="Jomolhari" panose="01010100010101010101" pitchFamily="2" charset="0"/>
              </a:rPr>
              <a:t>ཁང་མིག་མདུན་ནས་</a:t>
            </a:r>
            <a:r>
              <a:rPr lang="en-US" sz="3600" b="1" dirty="0" err="1">
                <a:latin typeface="Jomolhari" panose="01010100010101010101" pitchFamily="2" charset="0"/>
                <a:ea typeface="Jomolhari" panose="01010100010101010101" pitchFamily="2" charset="0"/>
                <a:cs typeface="Jomolhari" panose="01010100010101010101" pitchFamily="2" charset="0"/>
              </a:rPr>
              <a:t>མིང་ཐོ་འགོད་རྒྱུ</a:t>
            </a:r>
            <a:r>
              <a:rPr lang="en-US" sz="3600" b="1" dirty="0">
                <a:latin typeface="Jomolhari" panose="01010100010101010101" pitchFamily="2" charset="0"/>
                <a:ea typeface="Jomolhari" panose="01010100010101010101" pitchFamily="2" charset="0"/>
                <a:cs typeface="Jomolhari" panose="01010100010101010101" pitchFamily="2" charset="0"/>
              </a:rPr>
              <a:t>།</a:t>
            </a:r>
            <a:endParaRPr lang="en-US" sz="3600" dirty="0"/>
          </a:p>
          <a:p>
            <a:r>
              <a:rPr lang="en-US" sz="3600" b="1" dirty="0" err="1">
                <a:latin typeface="Jomolhari" panose="01010100010101010101" pitchFamily="2" charset="0"/>
                <a:ea typeface="Jomolhari" panose="01010100010101010101" pitchFamily="2" charset="0"/>
                <a:cs typeface="Jomolhari" panose="01010100010101010101" pitchFamily="2" charset="0"/>
              </a:rPr>
              <a:t>ཀམ་པུ་ཊར་ཡོད་ས་</a:t>
            </a:r>
            <a:r>
              <a:rPr lang="en-US" sz="3600" dirty="0" err="1">
                <a:latin typeface="Jomolhari" panose="01010100010101010101" pitchFamily="2" charset="0"/>
                <a:ea typeface="Jomolhari" panose="01010100010101010101" pitchFamily="2" charset="0"/>
                <a:cs typeface="Jomolhari" panose="01010100010101010101" pitchFamily="2" charset="0"/>
              </a:rPr>
              <a:t>ཞིག་ནས་སྡོད་རྒྱུ</a:t>
            </a:r>
            <a:r>
              <a:rPr lang="en-US" sz="3600" dirty="0">
                <a:latin typeface="Jomolhari" panose="01010100010101010101" pitchFamily="2" charset="0"/>
                <a:ea typeface="Jomolhari" panose="01010100010101010101" pitchFamily="2" charset="0"/>
                <a:cs typeface="Jomolhari" panose="01010100010101010101" pitchFamily="2" charset="0"/>
              </a:rPr>
              <a:t>།</a:t>
            </a:r>
            <a:endParaRPr lang="en-US" sz="3600" b="1" dirty="0"/>
          </a:p>
        </p:txBody>
      </p:sp>
      <p:sp>
        <p:nvSpPr>
          <p:cNvPr id="7" name="Text Placeholder 6">
            <a:extLst>
              <a:ext uri="{FF2B5EF4-FFF2-40B4-BE49-F238E27FC236}">
                <a16:creationId xmlns:a16="http://schemas.microsoft.com/office/drawing/2014/main" id="{8EEBA49D-3093-B3C2-7E21-6FE2610477C8}"/>
              </a:ext>
            </a:extLst>
          </p:cNvPr>
          <p:cNvSpPr>
            <a:spLocks noGrp="1"/>
          </p:cNvSpPr>
          <p:nvPr>
            <p:ph type="body" sz="half" idx="2"/>
          </p:nvPr>
        </p:nvSpPr>
        <p:spPr>
          <a:xfrm>
            <a:off x="5264611" y="2749105"/>
            <a:ext cx="6365020" cy="519307"/>
          </a:xfrm>
        </p:spPr>
        <p:txBody>
          <a:bodyPr>
            <a:normAutofit lnSpcReduction="10000"/>
          </a:bodyPr>
          <a:lstStyle/>
          <a:p>
            <a:r>
              <a:rPr lang="en-US" sz="3200" dirty="0" err="1">
                <a:latin typeface="Jomolhari" panose="01010100010101010101" pitchFamily="2" charset="0"/>
                <a:ea typeface="Jomolhari" panose="01010100010101010101" pitchFamily="2" charset="0"/>
                <a:cs typeface="Jomolhari" panose="01010100010101010101" pitchFamily="2" charset="0"/>
              </a:rPr>
              <a:t>བདུན་ཕྲག</a:t>
            </a:r>
            <a:r>
              <a:rPr lang="en-US" sz="3200" dirty="0">
                <a:latin typeface="Jomolhari" panose="01010100010101010101" pitchFamily="2" charset="0"/>
                <a:ea typeface="Jomolhari" panose="01010100010101010101" pitchFamily="2" charset="0"/>
                <a:cs typeface="Jomolhari" panose="01010100010101010101" pitchFamily="2" charset="0"/>
              </a:rPr>
              <a:t>་ ༡</a:t>
            </a:r>
            <a:endParaRPr lang="en-US" sz="3200" dirty="0"/>
          </a:p>
        </p:txBody>
      </p:sp>
      <p:sp>
        <p:nvSpPr>
          <p:cNvPr id="8" name="Slide Number Placeholder 7">
            <a:extLst>
              <a:ext uri="{FF2B5EF4-FFF2-40B4-BE49-F238E27FC236}">
                <a16:creationId xmlns:a16="http://schemas.microsoft.com/office/drawing/2014/main" id="{CD04D417-84FD-F11A-AC01-FB1BF4CD4065}"/>
              </a:ext>
            </a:extLst>
          </p:cNvPr>
          <p:cNvSpPr>
            <a:spLocks noGrp="1"/>
          </p:cNvSpPr>
          <p:nvPr>
            <p:ph type="sldNum" sz="quarter" idx="12"/>
          </p:nvPr>
        </p:nvSpPr>
        <p:spPr/>
        <p:txBody>
          <a:bodyPr/>
          <a:lstStyle/>
          <a:p>
            <a:fld id="{5AE48DDE-99B8-4AE1-A822-D5D33CFFC483}" type="slidenum">
              <a:rPr lang="en-US" smtClean="0"/>
              <a:t>2</a:t>
            </a:fld>
            <a:endParaRPr lang="en-US"/>
          </a:p>
        </p:txBody>
      </p:sp>
      <p:sp>
        <p:nvSpPr>
          <p:cNvPr id="4" name="Text Box 13">
            <a:extLst>
              <a:ext uri="{FF2B5EF4-FFF2-40B4-BE49-F238E27FC236}">
                <a16:creationId xmlns:a16="http://schemas.microsoft.com/office/drawing/2014/main" id="{FA2EB8E1-0420-C237-F42E-D27B27E4FE90}"/>
              </a:ext>
            </a:extLst>
          </p:cNvPr>
          <p:cNvSpPr txBox="1">
            <a:spLocks noChangeArrowheads="1"/>
          </p:cNvSpPr>
          <p:nvPr/>
        </p:nvSpPr>
        <p:spPr bwMode="auto">
          <a:xfrm>
            <a:off x="10471355" y="71854"/>
            <a:ext cx="1701288" cy="51930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16000"/>
              </a:lnSpc>
              <a:spcAft>
                <a:spcPts val="800"/>
              </a:spcAft>
              <a:buNone/>
            </a:pPr>
            <a:r>
              <a:rPr lang="bo-CN" sz="1600" b="1" kern="1200" dirty="0">
                <a:solidFill>
                  <a:srgbClr val="000000"/>
                </a:solidFill>
                <a:effectLst/>
                <a:latin typeface="Cambria" panose="02040503050406030204" pitchFamily="18" charset="0"/>
                <a:ea typeface="MS Mincho" panose="02020609040205080304" pitchFamily="49" charset="-128"/>
                <a:cs typeface="Jomolhari" panose="01010100010101010101" pitchFamily="2" charset="0"/>
              </a:rPr>
              <a:t>བོད་ཡིག</a:t>
            </a:r>
            <a:r>
              <a:rPr lang="en-US" sz="1600" b="1" kern="1200" dirty="0">
                <a:solidFill>
                  <a:srgbClr val="000000"/>
                </a:solidFill>
                <a:effectLst/>
                <a:latin typeface="Cambria" panose="02040503050406030204" pitchFamily="18" charset="0"/>
                <a:ea typeface="MS Mincho" panose="02020609040205080304" pitchFamily="49" charset="-128"/>
                <a:cs typeface="Microsoft Himalaya" panose="01010100010101010101" pitchFamily="2" charset="0"/>
              </a:rPr>
              <a:t> </a:t>
            </a:r>
            <a:r>
              <a:rPr lang="en-US" sz="1600" b="1" kern="1200" dirty="0">
                <a:solidFill>
                  <a:srgbClr val="000000"/>
                </a:solidFill>
                <a:effectLst/>
                <a:latin typeface="Times New Roman" panose="02020603050405020304" pitchFamily="18" charset="0"/>
                <a:ea typeface="MS Mincho" panose="02020609040205080304" pitchFamily="49" charset="-128"/>
                <a:cs typeface="Microsoft Himalaya" panose="01010100010101010101" pitchFamily="2" charset="0"/>
              </a:rPr>
              <a:t>/ </a:t>
            </a:r>
            <a:r>
              <a:rPr lang="en-US" sz="1600" b="1" i="1" kern="1200" dirty="0">
                <a:solidFill>
                  <a:srgbClr val="000000"/>
                </a:solidFill>
                <a:effectLst/>
                <a:latin typeface="Times New Roman" panose="02020603050405020304" pitchFamily="18" charset="0"/>
                <a:ea typeface="MS Mincho" panose="02020609040205080304" pitchFamily="49" charset="-128"/>
                <a:cs typeface="Microsoft Himalaya" panose="01010100010101010101" pitchFamily="2" charset="0"/>
              </a:rPr>
              <a:t>TIBETAN</a:t>
            </a:r>
            <a:endParaRPr lang="en-US" sz="1600" dirty="0">
              <a:effectLst/>
              <a:latin typeface="Times New Roman" panose="02020603050405020304" pitchFamily="18" charset="0"/>
              <a:ea typeface="DengXian" panose="02010600030101010101" pitchFamily="2" charset="-122"/>
            </a:endParaRPr>
          </a:p>
          <a:p>
            <a:pPr marL="0" marR="0">
              <a:lnSpc>
                <a:spcPct val="115000"/>
              </a:lnSpc>
              <a:spcAft>
                <a:spcPts val="800"/>
              </a:spcAft>
            </a:pPr>
            <a:r>
              <a:rPr lang="en-US" sz="1600" b="1" i="1" kern="100" dirty="0">
                <a:effectLst/>
                <a:latin typeface="Aptos" panose="020B0004020202020204" pitchFamily="34" charset="0"/>
                <a:ea typeface="Aptos" panose="020B0004020202020204" pitchFamily="34" charset="0"/>
                <a:cs typeface="Microsoft Himalaya" panose="01010100010101010101" pitchFamily="2" charset="0"/>
              </a:rPr>
              <a:t> </a:t>
            </a:r>
            <a:endParaRPr lang="en-US" sz="1600" kern="100" dirty="0">
              <a:effectLst/>
              <a:latin typeface="Aptos" panose="020B0004020202020204" pitchFamily="34" charset="0"/>
              <a:ea typeface="Aptos" panose="020B0004020202020204" pitchFamily="34" charset="0"/>
              <a:cs typeface="Microsoft Himalaya" panose="01010100010101010101" pitchFamily="2" charset="0"/>
            </a:endParaRPr>
          </a:p>
        </p:txBody>
      </p:sp>
    </p:spTree>
    <p:extLst>
      <p:ext uri="{BB962C8B-B14F-4D97-AF65-F5344CB8AC3E}">
        <p14:creationId xmlns:p14="http://schemas.microsoft.com/office/powerpoint/2010/main" val="2227328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9A0B-DD8C-B0C8-DD56-AD78967706C2}"/>
              </a:ext>
            </a:extLst>
          </p:cNvPr>
          <p:cNvSpPr>
            <a:spLocks noGrp="1"/>
          </p:cNvSpPr>
          <p:nvPr>
            <p:ph type="title"/>
          </p:nvPr>
        </p:nvSpPr>
        <p:spPr>
          <a:xfrm>
            <a:off x="1149906" y="205253"/>
            <a:ext cx="8944555" cy="1063574"/>
          </a:xfrm>
        </p:spPr>
        <p:txBody>
          <a:bodyPr>
            <a:normAutofit/>
          </a:bodyPr>
          <a:lstStyle/>
          <a:p>
            <a:r>
              <a:rPr lang="en-US" b="1" i="1" dirty="0"/>
              <a:t>Workday Website </a:t>
            </a:r>
            <a:r>
              <a:rPr lang="en-US" dirty="0" err="1">
                <a:latin typeface="Jomolhari" panose="01010100010101010101" pitchFamily="2" charset="0"/>
                <a:ea typeface="Jomolhari" panose="01010100010101010101" pitchFamily="2" charset="0"/>
                <a:cs typeface="Jomolhari" panose="01010100010101010101" pitchFamily="2" charset="0"/>
              </a:rPr>
              <a:t>དྲ་ཚིགས་ཁ་འབྱེད་རྒྱུ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Text Placeholder 2">
            <a:extLst>
              <a:ext uri="{FF2B5EF4-FFF2-40B4-BE49-F238E27FC236}">
                <a16:creationId xmlns:a16="http://schemas.microsoft.com/office/drawing/2014/main" id="{4AB855FA-A091-A2F5-04AB-8207ECD14B3C}"/>
              </a:ext>
            </a:extLst>
          </p:cNvPr>
          <p:cNvSpPr>
            <a:spLocks noGrp="1"/>
          </p:cNvSpPr>
          <p:nvPr>
            <p:ph idx="1"/>
          </p:nvPr>
        </p:nvSpPr>
        <p:spPr/>
        <p:txBody>
          <a:bodyPr vert="horz" lIns="91440" tIns="45720" rIns="91440" bIns="45720" rtlCol="0" anchor="t">
            <a:normAutofit/>
          </a:bodyPr>
          <a:lstStyle/>
          <a:p>
            <a:pPr marL="0" indent="0">
              <a:buNone/>
            </a:pPr>
            <a:r>
              <a:rPr lang="en-US" dirty="0" err="1">
                <a:latin typeface="Jomolhari" panose="01010100010101010101" pitchFamily="2" charset="0"/>
                <a:ea typeface="Jomolhari" panose="01010100010101010101" pitchFamily="2" charset="0"/>
                <a:cs typeface="Jomolhari" panose="01010100010101010101" pitchFamily="2" charset="0"/>
              </a:rPr>
              <a:t>དྲ་རྒྱའི་འཚོལ་བཤེར་དྲ་སྒམ</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pic>
        <p:nvPicPr>
          <p:cNvPr id="4" name="Picture 3" descr="A compass and fire icons&#10;&#10;AI-generated content may be incorrect.">
            <a:extLst>
              <a:ext uri="{FF2B5EF4-FFF2-40B4-BE49-F238E27FC236}">
                <a16:creationId xmlns:a16="http://schemas.microsoft.com/office/drawing/2014/main" id="{0B6F9ED8-C441-2A43-29CF-48B24AE1420A}"/>
              </a:ext>
            </a:extLst>
          </p:cNvPr>
          <p:cNvPicPr>
            <a:picLocks noChangeAspect="1"/>
          </p:cNvPicPr>
          <p:nvPr/>
        </p:nvPicPr>
        <p:blipFill>
          <a:blip r:embed="rId3"/>
          <a:srcRect l="1110" r="1816" b="5430"/>
          <a:stretch/>
        </p:blipFill>
        <p:spPr>
          <a:xfrm>
            <a:off x="1026660" y="3430035"/>
            <a:ext cx="10476045" cy="2278982"/>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639C2DC7-AFC5-23F7-8D34-8B3A787919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E471F747-771B-9123-BB81-67B8A295DFBA}"/>
              </a:ext>
            </a:extLst>
          </p:cNvPr>
          <p:cNvSpPr>
            <a:spLocks noGrp="1"/>
          </p:cNvSpPr>
          <p:nvPr>
            <p:ph type="sldNum" sz="quarter" idx="12"/>
          </p:nvPr>
        </p:nvSpPr>
        <p:spPr/>
        <p:txBody>
          <a:bodyPr/>
          <a:lstStyle/>
          <a:p>
            <a:fld id="{5AE48DDE-99B8-4AE1-A822-D5D33CFFC483}" type="slidenum">
              <a:rPr lang="en-US" smtClean="0"/>
              <a:t>20</a:t>
            </a:fld>
            <a:endParaRPr lang="en-US"/>
          </a:p>
        </p:txBody>
      </p:sp>
    </p:spTree>
    <p:extLst>
      <p:ext uri="{BB962C8B-B14F-4D97-AF65-F5344CB8AC3E}">
        <p14:creationId xmlns:p14="http://schemas.microsoft.com/office/powerpoint/2010/main" val="4155083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908D-BE55-7C71-E4A5-6E9F2F8D9B0E}"/>
              </a:ext>
            </a:extLst>
          </p:cNvPr>
          <p:cNvSpPr>
            <a:spLocks noGrp="1"/>
          </p:cNvSpPr>
          <p:nvPr>
            <p:ph type="title"/>
          </p:nvPr>
        </p:nvSpPr>
        <p:spPr>
          <a:xfrm>
            <a:off x="942516" y="506810"/>
            <a:ext cx="8944555" cy="1063574"/>
          </a:xfrm>
        </p:spPr>
        <p:txBody>
          <a:bodyPr>
            <a:normAutofit/>
          </a:bodyPr>
          <a:lstStyle/>
          <a:p>
            <a:r>
              <a:rPr lang="en-US" b="1" i="1" dirty="0" err="1"/>
              <a:t>MyUW</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དྲ་ཚིགས་ལ་འགྲོ་རྒྱུ</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Content Placeholder 2">
            <a:extLst>
              <a:ext uri="{FF2B5EF4-FFF2-40B4-BE49-F238E27FC236}">
                <a16:creationId xmlns:a16="http://schemas.microsoft.com/office/drawing/2014/main" id="{17F4A2C6-FFEA-2BA5-805A-CF3A2505984E}"/>
              </a:ext>
            </a:extLst>
          </p:cNvPr>
          <p:cNvSpPr>
            <a:spLocks noGrp="1"/>
          </p:cNvSpPr>
          <p:nvPr>
            <p:ph idx="1"/>
          </p:nvPr>
        </p:nvSpPr>
        <p:spPr>
          <a:xfrm>
            <a:off x="1275307" y="1864586"/>
            <a:ext cx="9016117" cy="3584838"/>
          </a:xfrm>
        </p:spPr>
        <p:txBody>
          <a:bodyPr vert="horz" lIns="91440" tIns="45720" rIns="91440" bIns="45720" rtlCol="0" anchor="t">
            <a:normAutofit/>
          </a:bodyPr>
          <a:lstStyle/>
          <a:p>
            <a:pPr marL="514350" indent="-514350">
              <a:buAutoNum type="arabicPeriod"/>
            </a:pPr>
            <a:r>
              <a:rPr lang="en-US" dirty="0" err="1">
                <a:latin typeface="Jomolhari" panose="01010100010101010101" pitchFamily="2" charset="0"/>
                <a:ea typeface="Jomolhari" panose="01010100010101010101" pitchFamily="2" charset="0"/>
                <a:cs typeface="Jomolhari" panose="01010100010101010101" pitchFamily="2" charset="0"/>
              </a:rPr>
              <a:t>དྲ་རྒྱའི་འཚོལ་བཤེར་དྲ་སྒམ་ཞིག་གི་ཁ་འབྱེད་རྒྱུ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514350" indent="-514350">
              <a:buFont typeface="Arial" panose="020B0604020202020204" pitchFamily="34" charset="0"/>
              <a:buAutoNum type="arabicPeriod"/>
            </a:pPr>
            <a:r>
              <a:rPr lang="en-US" dirty="0" err="1">
                <a:latin typeface="Jomolhari" panose="01010100010101010101" pitchFamily="2" charset="0"/>
                <a:ea typeface="Jomolhari" panose="01010100010101010101" pitchFamily="2" charset="0"/>
                <a:cs typeface="Jomolhari" panose="01010100010101010101" pitchFamily="2" charset="0"/>
              </a:rPr>
              <a:t>ཁ་བྱང་ཕྲེང་མིག</a:t>
            </a:r>
            <a:r>
              <a:rPr lang="en-US" dirty="0">
                <a:latin typeface="Jomolhari" panose="01010100010101010101" pitchFamily="2" charset="0"/>
                <a:ea typeface="Jomolhari" panose="01010100010101010101" pitchFamily="2" charset="0"/>
                <a:cs typeface="Jomolhari" panose="01010100010101010101" pitchFamily="2" charset="0"/>
              </a:rPr>
              <a:t>་ </a:t>
            </a:r>
            <a:r>
              <a:rPr lang="en-US" i="1" dirty="0"/>
              <a:t>(address bar) </a:t>
            </a:r>
            <a:r>
              <a:rPr lang="en-US" dirty="0" err="1">
                <a:latin typeface="Jomolhari" panose="01010100010101010101" pitchFamily="2" charset="0"/>
                <a:ea typeface="Jomolhari" panose="01010100010101010101" pitchFamily="2" charset="0"/>
                <a:cs typeface="Jomolhari" panose="01010100010101010101" pitchFamily="2" charset="0"/>
              </a:rPr>
              <a:t>འཚོལ་རྒྱུ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514350" indent="-514350">
              <a:buAutoNum type="arabicPeriod"/>
            </a:pPr>
            <a:r>
              <a:rPr lang="en-US" dirty="0" err="1">
                <a:latin typeface="Jomolhari" panose="01010100010101010101" pitchFamily="2" charset="0"/>
                <a:ea typeface="Jomolhari" panose="01010100010101010101" pitchFamily="2" charset="0"/>
                <a:cs typeface="Jomolhari" panose="01010100010101010101" pitchFamily="2" charset="0"/>
              </a:rPr>
              <a:t>ཁ་བྱང་ཕྲེང་མིག་ནང་དུ</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b="1" dirty="0"/>
              <a:t>my.wisc.edu</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འབྲི་གཏག་བྱ་རྒྱུ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514350" indent="-514350">
              <a:buAutoNum type="arabicPeriod"/>
            </a:pPr>
            <a:r>
              <a:rPr lang="en-US" dirty="0" err="1">
                <a:latin typeface="Jomolhari" panose="01010100010101010101" pitchFamily="2" charset="0"/>
                <a:ea typeface="Jomolhari" panose="01010100010101010101" pitchFamily="2" charset="0"/>
                <a:cs typeface="Jomolhari" panose="01010100010101010101" pitchFamily="2" charset="0"/>
              </a:rPr>
              <a:t>ཁྱེད་ཀྱི་མཐེབ་གཞོང</a:t>
            </a:r>
            <a:r>
              <a:rPr lang="en-US" dirty="0">
                <a:latin typeface="Jomolhari" panose="01010100010101010101" pitchFamily="2" charset="0"/>
                <a:ea typeface="Jomolhari" panose="01010100010101010101" pitchFamily="2" charset="0"/>
                <a:cs typeface="Jomolhari" panose="01010100010101010101" pitchFamily="2" charset="0"/>
              </a:rPr>
              <a:t>་ </a:t>
            </a:r>
            <a:r>
              <a:rPr lang="en-US" i="1" dirty="0"/>
              <a:t>(keyboard)</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སྟེང་གི</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i="1" dirty="0"/>
              <a:t>enter</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འབྲི་འཇུག</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ལ་རྡེག་རྒྱུ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pic>
        <p:nvPicPr>
          <p:cNvPr id="5" name="Picture 4" descr="A white and blue rectangle with a blue background&#10;&#10;AI-generated content may be incorrect.">
            <a:extLst>
              <a:ext uri="{FF2B5EF4-FFF2-40B4-BE49-F238E27FC236}">
                <a16:creationId xmlns:a16="http://schemas.microsoft.com/office/drawing/2014/main" id="{79DDDBF1-90B5-13AD-5A40-0B49A95619D3}"/>
              </a:ext>
            </a:extLst>
          </p:cNvPr>
          <p:cNvPicPr>
            <a:picLocks noChangeAspect="1"/>
          </p:cNvPicPr>
          <p:nvPr/>
        </p:nvPicPr>
        <p:blipFill>
          <a:blip r:embed="rId3"/>
          <a:stretch>
            <a:fillRect/>
          </a:stretch>
        </p:blipFill>
        <p:spPr>
          <a:xfrm>
            <a:off x="1020097" y="4382627"/>
            <a:ext cx="10778613" cy="1411134"/>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DE6C92C0-8B27-1994-4DA6-9D9A77E20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C3A82E70-7D42-3742-0FE7-D7BDA947BBB4}"/>
              </a:ext>
            </a:extLst>
          </p:cNvPr>
          <p:cNvSpPr>
            <a:spLocks noGrp="1"/>
          </p:cNvSpPr>
          <p:nvPr>
            <p:ph type="sldNum" sz="quarter" idx="12"/>
          </p:nvPr>
        </p:nvSpPr>
        <p:spPr/>
        <p:txBody>
          <a:bodyPr/>
          <a:lstStyle/>
          <a:p>
            <a:fld id="{5AE48DDE-99B8-4AE1-A822-D5D33CFFC483}" type="slidenum">
              <a:rPr lang="en-US" smtClean="0"/>
              <a:t>21</a:t>
            </a:fld>
            <a:endParaRPr lang="en-US"/>
          </a:p>
        </p:txBody>
      </p:sp>
    </p:spTree>
    <p:extLst>
      <p:ext uri="{BB962C8B-B14F-4D97-AF65-F5344CB8AC3E}">
        <p14:creationId xmlns:p14="http://schemas.microsoft.com/office/powerpoint/2010/main" val="427388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36A-EA87-4F8F-D400-8B3A64CC9CE6}"/>
              </a:ext>
            </a:extLst>
          </p:cNvPr>
          <p:cNvSpPr>
            <a:spLocks noGrp="1"/>
          </p:cNvSpPr>
          <p:nvPr>
            <p:ph type="title"/>
          </p:nvPr>
        </p:nvSpPr>
        <p:spPr>
          <a:xfrm>
            <a:off x="978440" y="404550"/>
            <a:ext cx="8944555" cy="1063574"/>
          </a:xfrm>
        </p:spPr>
        <p:txBody>
          <a:bodyPr/>
          <a:lstStyle/>
          <a:p>
            <a:r>
              <a:rPr lang="en-US" b="1" i="1" dirty="0" err="1"/>
              <a:t>MyUW</a:t>
            </a:r>
            <a:r>
              <a:rPr lang="en-US" b="1" dirty="0"/>
              <a:t> </a:t>
            </a:r>
            <a:r>
              <a:rPr lang="en-US" dirty="0" err="1">
                <a:latin typeface="Jomolhari" panose="01010100010101010101" pitchFamily="2" charset="0"/>
                <a:ea typeface="Jomolhari" panose="01010100010101010101" pitchFamily="2" charset="0"/>
                <a:cs typeface="Jomolhari" panose="01010100010101010101" pitchFamily="2" charset="0"/>
              </a:rPr>
              <a:t>ཁ་འབྱེད་རྒྱུ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Content Placeholder 2">
            <a:extLst>
              <a:ext uri="{FF2B5EF4-FFF2-40B4-BE49-F238E27FC236}">
                <a16:creationId xmlns:a16="http://schemas.microsoft.com/office/drawing/2014/main" id="{6E89F955-E9DE-2E02-B8B3-80802BCDC39E}"/>
              </a:ext>
            </a:extLst>
          </p:cNvPr>
          <p:cNvSpPr>
            <a:spLocks noGrp="1"/>
          </p:cNvSpPr>
          <p:nvPr>
            <p:ph idx="1"/>
          </p:nvPr>
        </p:nvSpPr>
        <p:spPr>
          <a:xfrm>
            <a:off x="1094063" y="1548379"/>
            <a:ext cx="9016117" cy="3584838"/>
          </a:xfrm>
        </p:spPr>
        <p:txBody>
          <a:bodyPr vert="horz" lIns="91440" tIns="45720" rIns="91440" bIns="45720" rtlCol="0" anchor="t">
            <a:normAutofit/>
          </a:bodyPr>
          <a:lstStyle/>
          <a:p>
            <a:pPr marL="514350" indent="-514350">
              <a:lnSpc>
                <a:spcPct val="150000"/>
              </a:lnSpc>
              <a:spcBef>
                <a:spcPts val="0"/>
              </a:spcBef>
              <a:buFont typeface="+mj-lt"/>
              <a:buAutoNum type="arabicPeriod"/>
            </a:pPr>
            <a:r>
              <a:rPr lang="en-US" sz="3300" dirty="0" err="1">
                <a:latin typeface="Jomolhari" panose="01010100010101010101" pitchFamily="2" charset="0"/>
                <a:ea typeface="Jomolhari" panose="01010100010101010101" pitchFamily="2" charset="0"/>
                <a:cs typeface="Jomolhari" panose="01010100010101010101" pitchFamily="2" charset="0"/>
              </a:rPr>
              <a:t>ཁྱེད་ཀྱི</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b="1" i="1" dirty="0"/>
              <a:t>NetID</a:t>
            </a:r>
            <a:r>
              <a:rPr lang="en-US" sz="3300" b="1" dirty="0"/>
              <a:t> (</a:t>
            </a:r>
            <a:r>
              <a:rPr lang="en-US" sz="3300" b="1" dirty="0" err="1">
                <a:latin typeface="Jomolhari" panose="01010100010101010101" pitchFamily="2" charset="0"/>
                <a:ea typeface="Jomolhari" panose="01010100010101010101" pitchFamily="2" charset="0"/>
                <a:cs typeface="Jomolhari" panose="01010100010101010101" pitchFamily="2" charset="0"/>
              </a:rPr>
              <a:t>མིང་རྟགས</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འབྲི་གཏག་བྱ་རྒྱུ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b="1" dirty="0"/>
          </a:p>
          <a:p>
            <a:pPr marL="514350" indent="-514350">
              <a:lnSpc>
                <a:spcPct val="150000"/>
              </a:lnSpc>
              <a:spcBef>
                <a:spcPts val="0"/>
              </a:spcBef>
              <a:buFont typeface="+mj-lt"/>
              <a:buAutoNum type="arabicPeriod"/>
            </a:pPr>
            <a:r>
              <a:rPr lang="en-US" sz="3300" dirty="0" err="1">
                <a:latin typeface="Jomolhari" panose="01010100010101010101" pitchFamily="2" charset="0"/>
                <a:ea typeface="Jomolhari" panose="01010100010101010101" pitchFamily="2" charset="0"/>
                <a:cs typeface="Jomolhari" panose="01010100010101010101" pitchFamily="2" charset="0"/>
              </a:rPr>
              <a:t>ཁྱེད་ཀྱི</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b="1" i="1" dirty="0"/>
              <a:t>Password</a:t>
            </a:r>
            <a:r>
              <a:rPr lang="en-US" sz="3300" b="1" dirty="0"/>
              <a:t> (</a:t>
            </a:r>
            <a:r>
              <a:rPr lang="en-US" sz="3300" b="1" dirty="0" err="1">
                <a:latin typeface="Jomolhari" panose="01010100010101010101" pitchFamily="2" charset="0"/>
                <a:ea typeface="Jomolhari" panose="01010100010101010101" pitchFamily="2" charset="0"/>
                <a:cs typeface="Jomolhari" panose="01010100010101010101" pitchFamily="2" charset="0"/>
              </a:rPr>
              <a:t>གསང་ཚིག</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འབྲི་</a:t>
            </a:r>
            <a:r>
              <a:rPr lang="en-US" sz="3300" b="1" dirty="0" err="1">
                <a:latin typeface="Jomolhari" panose="01010100010101010101" pitchFamily="2" charset="0"/>
                <a:ea typeface="Jomolhari" panose="01010100010101010101" pitchFamily="2" charset="0"/>
                <a:cs typeface="Jomolhari" panose="01010100010101010101" pitchFamily="2" charset="0"/>
              </a:rPr>
              <a:t>ག</a:t>
            </a:r>
            <a:r>
              <a:rPr lang="en-US" sz="3300" dirty="0" err="1">
                <a:latin typeface="Jomolhari" panose="01010100010101010101" pitchFamily="2" charset="0"/>
                <a:ea typeface="Jomolhari" panose="01010100010101010101" pitchFamily="2" charset="0"/>
                <a:cs typeface="Jomolhari" panose="01010100010101010101" pitchFamily="2" charset="0"/>
              </a:rPr>
              <a:t>ཏག་བྱ་རྒྱུ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b="1" dirty="0"/>
          </a:p>
          <a:p>
            <a:pPr marL="514350" indent="-514350">
              <a:lnSpc>
                <a:spcPct val="150000"/>
              </a:lnSpc>
              <a:spcBef>
                <a:spcPts val="0"/>
              </a:spcBef>
              <a:buFont typeface="+mj-lt"/>
              <a:buAutoNum type="arabicPeriod"/>
            </a:pPr>
            <a:r>
              <a:rPr lang="en-US" sz="3300" b="1" i="1" dirty="0"/>
              <a:t>Log In </a:t>
            </a:r>
            <a:r>
              <a:rPr lang="en-US" sz="3300" b="1"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ཐོ་འཇུག་ཁ་འབྱེད</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སྟེང་ནོན་རྡེག་བྱ་རྒྱུ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pic>
        <p:nvPicPr>
          <p:cNvPr id="4" name="Picture 3" descr="A screenshot of a computer screen&#10;&#10;AI-generated content may be incorrect.">
            <a:extLst>
              <a:ext uri="{FF2B5EF4-FFF2-40B4-BE49-F238E27FC236}">
                <a16:creationId xmlns:a16="http://schemas.microsoft.com/office/drawing/2014/main" id="{0F02711C-D93D-D27D-B0A0-5C7A00C7A268}"/>
              </a:ext>
            </a:extLst>
          </p:cNvPr>
          <p:cNvPicPr>
            <a:picLocks noChangeAspect="1"/>
          </p:cNvPicPr>
          <p:nvPr/>
        </p:nvPicPr>
        <p:blipFill>
          <a:blip r:embed="rId3"/>
          <a:srcRect r="5719"/>
          <a:stretch/>
        </p:blipFill>
        <p:spPr>
          <a:xfrm>
            <a:off x="4164227" y="3997163"/>
            <a:ext cx="7149156" cy="2432618"/>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AF045A69-D891-1500-FE08-B02978145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8B735226-C45F-1E6E-511E-ED11A98D7FE8}"/>
              </a:ext>
            </a:extLst>
          </p:cNvPr>
          <p:cNvSpPr>
            <a:spLocks noGrp="1"/>
          </p:cNvSpPr>
          <p:nvPr>
            <p:ph type="sldNum" sz="quarter" idx="12"/>
          </p:nvPr>
        </p:nvSpPr>
        <p:spPr/>
        <p:txBody>
          <a:bodyPr/>
          <a:lstStyle/>
          <a:p>
            <a:fld id="{5AE48DDE-99B8-4AE1-A822-D5D33CFFC483}" type="slidenum">
              <a:rPr lang="en-US" smtClean="0"/>
              <a:t>22</a:t>
            </a:fld>
            <a:endParaRPr lang="en-US"/>
          </a:p>
        </p:txBody>
      </p:sp>
    </p:spTree>
    <p:extLst>
      <p:ext uri="{BB962C8B-B14F-4D97-AF65-F5344CB8AC3E}">
        <p14:creationId xmlns:p14="http://schemas.microsoft.com/office/powerpoint/2010/main" val="2801854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8756-A61F-562D-3222-0E2CC38F27E8}"/>
              </a:ext>
            </a:extLst>
          </p:cNvPr>
          <p:cNvSpPr>
            <a:spLocks noGrp="1"/>
          </p:cNvSpPr>
          <p:nvPr>
            <p:ph type="title"/>
          </p:nvPr>
        </p:nvSpPr>
        <p:spPr>
          <a:xfrm>
            <a:off x="689636" y="664"/>
            <a:ext cx="8944555" cy="1063574"/>
          </a:xfrm>
        </p:spPr>
        <p:txBody>
          <a:bodyPr>
            <a:normAutofit/>
          </a:bodyPr>
          <a:lstStyle/>
          <a:p>
            <a:r>
              <a:rPr lang="en-US" dirty="0" err="1">
                <a:latin typeface="Jomolhari" panose="01010100010101010101" pitchFamily="2" charset="0"/>
                <a:ea typeface="Jomolhari" panose="01010100010101010101" pitchFamily="2" charset="0"/>
                <a:cs typeface="Jomolhari" panose="01010100010101010101" pitchFamily="2" charset="0"/>
              </a:rPr>
              <a:t>ཌོའོ་ངོ་རྟགས་ར་འཕྲོད</a:t>
            </a:r>
            <a:r>
              <a:rPr lang="en-US" dirty="0">
                <a:latin typeface="Jomolhari" panose="01010100010101010101" pitchFamily="2" charset="0"/>
                <a:ea typeface="Jomolhari" panose="01010100010101010101" pitchFamily="2" charset="0"/>
                <a:cs typeface="Jomolhari" panose="01010100010101010101" pitchFamily="2" charset="0"/>
              </a:rPr>
              <a:t> </a:t>
            </a:r>
            <a:r>
              <a:rPr lang="en-US" sz="4000" i="1" dirty="0"/>
              <a:t>(Duo Authentication)</a:t>
            </a:r>
          </a:p>
        </p:txBody>
      </p:sp>
      <p:sp>
        <p:nvSpPr>
          <p:cNvPr id="3" name="Content Placeholder 2">
            <a:extLst>
              <a:ext uri="{FF2B5EF4-FFF2-40B4-BE49-F238E27FC236}">
                <a16:creationId xmlns:a16="http://schemas.microsoft.com/office/drawing/2014/main" id="{274553DD-30A5-B22B-0E89-1110D74464D0}"/>
              </a:ext>
            </a:extLst>
          </p:cNvPr>
          <p:cNvSpPr>
            <a:spLocks noGrp="1"/>
          </p:cNvSpPr>
          <p:nvPr>
            <p:ph idx="1"/>
          </p:nvPr>
        </p:nvSpPr>
        <p:spPr>
          <a:xfrm>
            <a:off x="1055461" y="1298436"/>
            <a:ext cx="10791982" cy="3584838"/>
          </a:xfrm>
        </p:spPr>
        <p:txBody>
          <a:bodyPr vert="horz" lIns="91440" tIns="45720" rIns="91440" bIns="45720" rtlCol="0" anchor="t">
            <a:normAutofit/>
          </a:bodyPr>
          <a:lstStyle/>
          <a:p>
            <a:pPr marL="0" indent="0">
              <a:buNone/>
            </a:pPr>
            <a:r>
              <a:rPr lang="en-US" dirty="0"/>
              <a:t>4. </a:t>
            </a:r>
            <a:r>
              <a:rPr lang="en-US" dirty="0" err="1">
                <a:latin typeface="Jomolhari" panose="01010100010101010101" pitchFamily="2" charset="0"/>
                <a:ea typeface="Jomolhari" panose="01010100010101010101" pitchFamily="2" charset="0"/>
                <a:cs typeface="Jomolhari" panose="01010100010101010101" pitchFamily="2" charset="0"/>
              </a:rPr>
              <a:t>ཁྱེད་ཀྱི་སྤྱང་གྲུང་ཁ་པར</a:t>
            </a:r>
            <a:r>
              <a:rPr lang="en-US" dirty="0">
                <a:latin typeface="Jomolhari" panose="01010100010101010101" pitchFamily="2" charset="0"/>
                <a:ea typeface="Jomolhari" panose="01010100010101010101" pitchFamily="2" charset="0"/>
                <a:cs typeface="Jomolhari" panose="01010100010101010101" pitchFamily="2" charset="0"/>
              </a:rPr>
              <a:t>་</a:t>
            </a:r>
            <a:r>
              <a:rPr lang="en-US" i="1" dirty="0"/>
              <a:t>(smartphone)</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སྒང་ལ</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dirty="0"/>
              <a:t>Verification Code </a:t>
            </a:r>
            <a:r>
              <a:rPr lang="en-US" b="1" i="1" dirty="0"/>
              <a:t>(</a:t>
            </a:r>
            <a:r>
              <a:rPr lang="en-US" b="1" i="1" dirty="0" err="1">
                <a:latin typeface="Jomolhari" panose="01010100010101010101" pitchFamily="2" charset="0"/>
                <a:ea typeface="Jomolhari" panose="01010100010101010101" pitchFamily="2" charset="0"/>
                <a:cs typeface="Jomolhari" panose="01010100010101010101" pitchFamily="2" charset="0"/>
              </a:rPr>
              <a:t>ར་སྤྲོད་ཨང་རྟགས</a:t>
            </a:r>
            <a:r>
              <a:rPr lang="en-US" b="1" i="1"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འབྲི་གཏག་བྱ་རྒྱུ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0" indent="0" algn="ctr">
              <a:buNone/>
            </a:pPr>
            <a:r>
              <a:rPr lang="en-US" dirty="0" err="1">
                <a:latin typeface="Jomolhari" panose="01010100010101010101" pitchFamily="2" charset="0"/>
                <a:ea typeface="Jomolhari" panose="01010100010101010101" pitchFamily="2" charset="0"/>
                <a:cs typeface="Jomolhari" panose="01010100010101010101" pitchFamily="2" charset="0"/>
              </a:rPr>
              <a:t>ཡང་ན</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0" indent="0">
              <a:buNone/>
            </a:pPr>
            <a:r>
              <a:rPr lang="en-US" b="1" i="1" dirty="0"/>
              <a:t>Other options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གདམ་ཀ་གཞན་པ</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ཞེས་པར་གཞུ་རྡེག་གིས</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i="1" dirty="0"/>
              <a:t>Duo Mobile passcode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ཌོའོ་ལག་འཁྱེར་གསང་རྟགས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འབྲི་འཇུག་བྱ་རྒྱུ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0" indent="0">
              <a:buNone/>
            </a:pPr>
            <a:endParaRPr lang="en-US" dirty="0"/>
          </a:p>
        </p:txBody>
      </p:sp>
      <p:pic>
        <p:nvPicPr>
          <p:cNvPr id="4" name="Picture 3" descr="A screenshot of a phone&#10;&#10;AI-generated content may be incorrect.">
            <a:extLst>
              <a:ext uri="{FF2B5EF4-FFF2-40B4-BE49-F238E27FC236}">
                <a16:creationId xmlns:a16="http://schemas.microsoft.com/office/drawing/2014/main" id="{556B5D51-6EB4-A136-EE91-B63E11A1D6AC}"/>
              </a:ext>
            </a:extLst>
          </p:cNvPr>
          <p:cNvPicPr>
            <a:picLocks noChangeAspect="1"/>
          </p:cNvPicPr>
          <p:nvPr/>
        </p:nvPicPr>
        <p:blipFill>
          <a:blip r:embed="rId4"/>
          <a:stretch>
            <a:fillRect/>
          </a:stretch>
        </p:blipFill>
        <p:spPr>
          <a:xfrm>
            <a:off x="6654288" y="3997690"/>
            <a:ext cx="2202162" cy="2730910"/>
          </a:xfrm>
          <a:prstGeom prst="rect">
            <a:avLst/>
          </a:prstGeom>
          <a:ln>
            <a:solidFill>
              <a:schemeClr val="tx1"/>
            </a:solidFill>
          </a:ln>
        </p:spPr>
      </p:pic>
      <p:sp>
        <p:nvSpPr>
          <p:cNvPr id="7" name="Rectangle: Rounded Corners 6">
            <a:extLst>
              <a:ext uri="{FF2B5EF4-FFF2-40B4-BE49-F238E27FC236}">
                <a16:creationId xmlns:a16="http://schemas.microsoft.com/office/drawing/2014/main" id="{F4E7F546-8A0E-E700-676C-85954C294AE1}"/>
              </a:ext>
            </a:extLst>
          </p:cNvPr>
          <p:cNvSpPr/>
          <p:nvPr/>
        </p:nvSpPr>
        <p:spPr>
          <a:xfrm>
            <a:off x="7438327" y="5112715"/>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BC18D0-9D2E-C7B4-1107-A7C91E967971}"/>
              </a:ext>
            </a:extLst>
          </p:cNvPr>
          <p:cNvPicPr>
            <a:picLocks noChangeAspect="1"/>
          </p:cNvPicPr>
          <p:nvPr/>
        </p:nvPicPr>
        <p:blipFill>
          <a:blip r:embed="rId5"/>
          <a:stretch>
            <a:fillRect/>
          </a:stretch>
        </p:blipFill>
        <p:spPr>
          <a:xfrm>
            <a:off x="3696516" y="3808141"/>
            <a:ext cx="1841197" cy="3049859"/>
          </a:xfrm>
          <a:prstGeom prst="rect">
            <a:avLst/>
          </a:prstGeom>
          <a:ln>
            <a:solidFill>
              <a:schemeClr val="tx1"/>
            </a:solidFill>
          </a:ln>
        </p:spPr>
      </p:pic>
      <p:sp>
        <p:nvSpPr>
          <p:cNvPr id="6" name="Rectangle: Rounded Corners 5">
            <a:extLst>
              <a:ext uri="{FF2B5EF4-FFF2-40B4-BE49-F238E27FC236}">
                <a16:creationId xmlns:a16="http://schemas.microsoft.com/office/drawing/2014/main" id="{AE0A06D4-1F50-65AD-EA74-D28F0E5E04D5}"/>
              </a:ext>
            </a:extLst>
          </p:cNvPr>
          <p:cNvSpPr/>
          <p:nvPr/>
        </p:nvSpPr>
        <p:spPr>
          <a:xfrm>
            <a:off x="4617114" y="5573997"/>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Laptop with solid fill">
            <a:extLst>
              <a:ext uri="{FF2B5EF4-FFF2-40B4-BE49-F238E27FC236}">
                <a16:creationId xmlns:a16="http://schemas.microsoft.com/office/drawing/2014/main" id="{04F540AF-18A9-E5CF-0DD9-D8048C05BA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9263" y="49610"/>
            <a:ext cx="914400" cy="914400"/>
          </a:xfrm>
          <a:prstGeom prst="rect">
            <a:avLst/>
          </a:prstGeom>
        </p:spPr>
      </p:pic>
      <p:sp>
        <p:nvSpPr>
          <p:cNvPr id="8" name="Slide Number Placeholder 7">
            <a:extLst>
              <a:ext uri="{FF2B5EF4-FFF2-40B4-BE49-F238E27FC236}">
                <a16:creationId xmlns:a16="http://schemas.microsoft.com/office/drawing/2014/main" id="{8E331F2D-E703-09EE-3D47-2691AD70F11A}"/>
              </a:ext>
            </a:extLst>
          </p:cNvPr>
          <p:cNvSpPr>
            <a:spLocks noGrp="1"/>
          </p:cNvSpPr>
          <p:nvPr>
            <p:ph type="sldNum" sz="quarter" idx="12"/>
          </p:nvPr>
        </p:nvSpPr>
        <p:spPr/>
        <p:txBody>
          <a:bodyPr/>
          <a:lstStyle/>
          <a:p>
            <a:fld id="{5AE48DDE-99B8-4AE1-A822-D5D33CFFC483}" type="slidenum">
              <a:rPr lang="en-US" smtClean="0"/>
              <a:t>23</a:t>
            </a:fld>
            <a:endParaRPr lang="en-US"/>
          </a:p>
        </p:txBody>
      </p:sp>
    </p:spTree>
    <p:extLst>
      <p:ext uri="{BB962C8B-B14F-4D97-AF65-F5344CB8AC3E}">
        <p14:creationId xmlns:p14="http://schemas.microsoft.com/office/powerpoint/2010/main" val="502887919"/>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4830-ECCB-4AFC-9D49-05634391338E}"/>
              </a:ext>
            </a:extLst>
          </p:cNvPr>
          <p:cNvSpPr>
            <a:spLocks noGrp="1"/>
          </p:cNvSpPr>
          <p:nvPr>
            <p:ph type="title"/>
          </p:nvPr>
        </p:nvSpPr>
        <p:spPr>
          <a:xfrm>
            <a:off x="689636" y="91544"/>
            <a:ext cx="8944555" cy="1063574"/>
          </a:xfrm>
        </p:spPr>
        <p:txBody>
          <a:bodyPr/>
          <a:lstStyle/>
          <a:p>
            <a:r>
              <a:rPr lang="en-US" i="1" dirty="0" err="1"/>
              <a:t>MyUW</a:t>
            </a:r>
            <a:endParaRPr lang="en-US" i="1" dirty="0"/>
          </a:p>
        </p:txBody>
      </p:sp>
      <p:sp>
        <p:nvSpPr>
          <p:cNvPr id="3" name="Content Placeholder 2">
            <a:extLst>
              <a:ext uri="{FF2B5EF4-FFF2-40B4-BE49-F238E27FC236}">
                <a16:creationId xmlns:a16="http://schemas.microsoft.com/office/drawing/2014/main" id="{B224C50E-A26C-EBEC-7AA3-A954270AA8D8}"/>
              </a:ext>
            </a:extLst>
          </p:cNvPr>
          <p:cNvSpPr>
            <a:spLocks noGrp="1"/>
          </p:cNvSpPr>
          <p:nvPr>
            <p:ph idx="1"/>
          </p:nvPr>
        </p:nvSpPr>
        <p:spPr>
          <a:xfrm>
            <a:off x="1329222" y="1521717"/>
            <a:ext cx="9016117" cy="3584838"/>
          </a:xfrm>
        </p:spPr>
        <p:txBody>
          <a:bodyPr vert="horz" lIns="91440" tIns="45720" rIns="91440" bIns="45720" rtlCol="0" anchor="t">
            <a:normAutofit/>
          </a:bodyPr>
          <a:lstStyle/>
          <a:p>
            <a:pPr marL="0" indent="0">
              <a:buNone/>
            </a:pPr>
            <a:r>
              <a:rPr lang="en-US" dirty="0"/>
              <a:t>5. </a:t>
            </a:r>
            <a:r>
              <a:rPr lang="en-US" b="1" i="1" dirty="0"/>
              <a:t>Workday app </a:t>
            </a:r>
            <a:r>
              <a:rPr lang="en-US" b="1" dirty="0" err="1">
                <a:latin typeface="Jomolhari" panose="01010100010101010101" pitchFamily="2" charset="0"/>
                <a:ea typeface="Jomolhari" panose="01010100010101010101" pitchFamily="2" charset="0"/>
                <a:cs typeface="Jomolhari" panose="01010100010101010101" pitchFamily="2" charset="0"/>
              </a:rPr>
              <a:t>བཀོལ་ཆས་འཚོལ་རྒྱུ</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b="1" dirty="0"/>
          </a:p>
          <a:p>
            <a:pPr marL="0" indent="0">
              <a:buNone/>
            </a:pPr>
            <a:r>
              <a:rPr lang="en-US" dirty="0"/>
              <a:t>6. </a:t>
            </a:r>
            <a:r>
              <a:rPr lang="en-US" b="1" i="1" dirty="0"/>
              <a:t>Launch full app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བཀོལ་ཆས་ཆ་ཚང</a:t>
            </a:r>
            <a:r>
              <a:rPr lang="en-US" b="1" dirty="0">
                <a:latin typeface="Jomolhari" panose="01010100010101010101" pitchFamily="2" charset="0"/>
                <a:ea typeface="Jomolhari" panose="01010100010101010101" pitchFamily="2" charset="0"/>
                <a:cs typeface="Jomolhari" panose="01010100010101010101" pitchFamily="2" charset="0"/>
              </a:rPr>
              <a:t>་</a:t>
            </a:r>
          </a:p>
          <a:p>
            <a:pPr marL="0" indent="0">
              <a:buNone/>
            </a:pPr>
            <a:r>
              <a:rPr lang="en-US" b="1" dirty="0">
                <a:latin typeface="Jomolhari" panose="01010100010101010101" pitchFamily="2" charset="0"/>
                <a:ea typeface="Jomolhari" panose="01010100010101010101" pitchFamily="2" charset="0"/>
                <a:cs typeface="Jomolhari" panose="01010100010101010101" pitchFamily="2" charset="0"/>
              </a:rPr>
              <a:t>    </a:t>
            </a:r>
            <a:r>
              <a:rPr lang="en-US" b="1" dirty="0" err="1">
                <a:latin typeface="Jomolhari" panose="01010100010101010101" pitchFamily="2" charset="0"/>
                <a:ea typeface="Jomolhari" panose="01010100010101010101" pitchFamily="2" charset="0"/>
                <a:cs typeface="Jomolhari" panose="01010100010101010101" pitchFamily="2" charset="0"/>
              </a:rPr>
              <a:t>འགོ་འཛུགས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ཞེས་པར་ནོན་རྡེག་བྱ་རྒྱུ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pic>
        <p:nvPicPr>
          <p:cNvPr id="5" name="Picture 4" descr="A screenshot of a computer&#10;&#10;AI-generated content may be incorrect.">
            <a:extLst>
              <a:ext uri="{FF2B5EF4-FFF2-40B4-BE49-F238E27FC236}">
                <a16:creationId xmlns:a16="http://schemas.microsoft.com/office/drawing/2014/main" id="{23076CF9-C6E8-99D8-4220-461D526718B6}"/>
              </a:ext>
            </a:extLst>
          </p:cNvPr>
          <p:cNvPicPr>
            <a:picLocks noChangeAspect="1"/>
          </p:cNvPicPr>
          <p:nvPr/>
        </p:nvPicPr>
        <p:blipFill>
          <a:blip r:embed="rId3"/>
          <a:stretch>
            <a:fillRect/>
          </a:stretch>
        </p:blipFill>
        <p:spPr>
          <a:xfrm>
            <a:off x="2282927" y="3186420"/>
            <a:ext cx="7109953" cy="3545452"/>
          </a:xfrm>
          <a:prstGeom prst="rect">
            <a:avLst/>
          </a:prstGeom>
          <a:ln>
            <a:solidFill>
              <a:schemeClr val="tx1"/>
            </a:solidFill>
          </a:ln>
        </p:spPr>
      </p:pic>
      <p:pic>
        <p:nvPicPr>
          <p:cNvPr id="6" name="Picture 5" descr="Picture">
            <a:extLst>
              <a:ext uri="{FF2B5EF4-FFF2-40B4-BE49-F238E27FC236}">
                <a16:creationId xmlns:a16="http://schemas.microsoft.com/office/drawing/2014/main" id="{992BA7A3-58F6-9EFD-E34F-1A8E55D32F88}"/>
              </a:ext>
            </a:extLst>
          </p:cNvPr>
          <p:cNvPicPr>
            <a:picLocks noChangeAspect="1"/>
          </p:cNvPicPr>
          <p:nvPr/>
        </p:nvPicPr>
        <p:blipFill>
          <a:blip r:embed="rId4"/>
          <a:stretch>
            <a:fillRect/>
          </a:stretch>
        </p:blipFill>
        <p:spPr>
          <a:xfrm>
            <a:off x="4738044" y="3602381"/>
            <a:ext cx="1099237" cy="1043373"/>
          </a:xfrm>
          <a:prstGeom prst="rect">
            <a:avLst/>
          </a:prstGeom>
        </p:spPr>
      </p:pic>
      <p:pic>
        <p:nvPicPr>
          <p:cNvPr id="7" name="Picture 6" descr="Picture">
            <a:extLst>
              <a:ext uri="{FF2B5EF4-FFF2-40B4-BE49-F238E27FC236}">
                <a16:creationId xmlns:a16="http://schemas.microsoft.com/office/drawing/2014/main" id="{5714CEA9-0605-B1E2-D920-6A19B9A63946}"/>
              </a:ext>
            </a:extLst>
          </p:cNvPr>
          <p:cNvPicPr>
            <a:picLocks noChangeAspect="1"/>
          </p:cNvPicPr>
          <p:nvPr/>
        </p:nvPicPr>
        <p:blipFill>
          <a:blip r:embed="rId4"/>
          <a:stretch>
            <a:fillRect/>
          </a:stretch>
        </p:blipFill>
        <p:spPr>
          <a:xfrm>
            <a:off x="6534102" y="631395"/>
            <a:ext cx="2571750" cy="2371725"/>
          </a:xfrm>
          <a:prstGeom prst="rect">
            <a:avLst/>
          </a:prstGeom>
          <a:ln>
            <a:solidFill>
              <a:schemeClr val="tx1"/>
            </a:solidFill>
          </a:ln>
        </p:spPr>
      </p:pic>
      <p:sp>
        <p:nvSpPr>
          <p:cNvPr id="4" name="Arrow: Right 3">
            <a:extLst>
              <a:ext uri="{FF2B5EF4-FFF2-40B4-BE49-F238E27FC236}">
                <a16:creationId xmlns:a16="http://schemas.microsoft.com/office/drawing/2014/main" id="{8BA7A564-F242-44DE-2707-5ACECDC48B6A}"/>
              </a:ext>
            </a:extLst>
          </p:cNvPr>
          <p:cNvSpPr/>
          <p:nvPr/>
        </p:nvSpPr>
        <p:spPr>
          <a:xfrm>
            <a:off x="1821656" y="3730834"/>
            <a:ext cx="3160410" cy="7666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Laptop with solid fill">
            <a:extLst>
              <a:ext uri="{FF2B5EF4-FFF2-40B4-BE49-F238E27FC236}">
                <a16:creationId xmlns:a16="http://schemas.microsoft.com/office/drawing/2014/main" id="{BD6A99E2-E885-2390-CBA6-9AD7BF3C45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Slide Number Placeholder 8">
            <a:extLst>
              <a:ext uri="{FF2B5EF4-FFF2-40B4-BE49-F238E27FC236}">
                <a16:creationId xmlns:a16="http://schemas.microsoft.com/office/drawing/2014/main" id="{83CEF91E-3C20-F424-B86C-D2A1867940A6}"/>
              </a:ext>
            </a:extLst>
          </p:cNvPr>
          <p:cNvSpPr>
            <a:spLocks noGrp="1"/>
          </p:cNvSpPr>
          <p:nvPr>
            <p:ph type="sldNum" sz="quarter" idx="12"/>
          </p:nvPr>
        </p:nvSpPr>
        <p:spPr/>
        <p:txBody>
          <a:bodyPr/>
          <a:lstStyle/>
          <a:p>
            <a:fld id="{5AE48DDE-99B8-4AE1-A822-D5D33CFFC483}" type="slidenum">
              <a:rPr lang="en-US" smtClean="0"/>
              <a:t>24</a:t>
            </a:fld>
            <a:endParaRPr lang="en-US"/>
          </a:p>
        </p:txBody>
      </p:sp>
    </p:spTree>
    <p:extLst>
      <p:ext uri="{BB962C8B-B14F-4D97-AF65-F5344CB8AC3E}">
        <p14:creationId xmlns:p14="http://schemas.microsoft.com/office/powerpoint/2010/main" val="1276791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349D-4B3A-621F-3E3E-6A2FE19E441C}"/>
              </a:ext>
            </a:extLst>
          </p:cNvPr>
          <p:cNvSpPr>
            <a:spLocks noGrp="1"/>
          </p:cNvSpPr>
          <p:nvPr>
            <p:ph type="title"/>
          </p:nvPr>
        </p:nvSpPr>
        <p:spPr>
          <a:xfrm>
            <a:off x="780239" y="246923"/>
            <a:ext cx="8944555" cy="1063574"/>
          </a:xfrm>
        </p:spPr>
        <p:txBody>
          <a:bodyPr/>
          <a:lstStyle/>
          <a:p>
            <a:r>
              <a:rPr lang="en-US" b="1" dirty="0" err="1">
                <a:latin typeface="Jomolhari" panose="01010100010101010101" pitchFamily="2" charset="0"/>
                <a:ea typeface="Jomolhari" panose="01010100010101010101" pitchFamily="2" charset="0"/>
                <a:cs typeface="Jomolhari" panose="01010100010101010101" pitchFamily="2" charset="0"/>
              </a:rPr>
              <a:t>སྦྱོང་བརྡར</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b="1" i="1" dirty="0"/>
              <a:t>Workday</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ཁ་འབྱེད་རྒྱུ</a:t>
            </a:r>
            <a:r>
              <a:rPr lang="en-US" b="1" dirty="0">
                <a:latin typeface="Jomolhari" panose="01010100010101010101" pitchFamily="2" charset="0"/>
                <a:ea typeface="Jomolhari" panose="01010100010101010101" pitchFamily="2" charset="0"/>
                <a:cs typeface="Jomolhari" panose="01010100010101010101" pitchFamily="2" charset="0"/>
              </a:rPr>
              <a:t>།</a:t>
            </a:r>
          </a:p>
        </p:txBody>
      </p:sp>
      <p:sp>
        <p:nvSpPr>
          <p:cNvPr id="3" name="Content Placeholder 2">
            <a:extLst>
              <a:ext uri="{FF2B5EF4-FFF2-40B4-BE49-F238E27FC236}">
                <a16:creationId xmlns:a16="http://schemas.microsoft.com/office/drawing/2014/main" id="{EA81CA78-0D19-6A87-83A5-3C7ED06021B1}"/>
              </a:ext>
            </a:extLst>
          </p:cNvPr>
          <p:cNvSpPr>
            <a:spLocks noGrp="1"/>
          </p:cNvSpPr>
          <p:nvPr>
            <p:ph idx="1"/>
          </p:nvPr>
        </p:nvSpPr>
        <p:spPr>
          <a:xfrm>
            <a:off x="780239" y="1705231"/>
            <a:ext cx="8568446" cy="4127157"/>
          </a:xfrm>
        </p:spPr>
        <p:txBody>
          <a:bodyPr>
            <a:normAutofit fontScale="92500"/>
          </a:bodyPr>
          <a:lstStyle/>
          <a:p>
            <a:pPr marL="0" indent="0">
              <a:buNone/>
            </a:pPr>
            <a:r>
              <a:rPr lang="en-US" sz="3300" b="1" i="1" dirty="0"/>
              <a:t>Workday</a:t>
            </a:r>
            <a:r>
              <a:rPr lang="en-US" sz="3300" b="1" dirty="0"/>
              <a:t> </a:t>
            </a:r>
            <a:r>
              <a:rPr lang="en-US" sz="3300" b="1" dirty="0" err="1">
                <a:latin typeface="Jomolhari" panose="01010100010101010101" pitchFamily="2" charset="0"/>
                <a:ea typeface="Jomolhari" panose="01010100010101010101" pitchFamily="2" charset="0"/>
                <a:cs typeface="Jomolhari" panose="01010100010101010101" pitchFamily="2" charset="0"/>
              </a:rPr>
              <a:t>ཁ་འབྱེད་རྒྱུ</a:t>
            </a:r>
            <a:r>
              <a:rPr lang="en-US" sz="3300" b="1" dirty="0">
                <a:latin typeface="Jomolhari" panose="01010100010101010101" pitchFamily="2" charset="0"/>
                <a:ea typeface="Jomolhari" panose="01010100010101010101" pitchFamily="2" charset="0"/>
                <a:cs typeface="Jomolhari" panose="01010100010101010101" pitchFamily="2" charset="0"/>
              </a:rPr>
              <a:t>།</a:t>
            </a:r>
            <a:endParaRPr lang="en-US" sz="3300" b="1" dirty="0"/>
          </a:p>
          <a:p>
            <a:pPr>
              <a:lnSpc>
                <a:spcPct val="150000"/>
              </a:lnSpc>
              <a:spcBef>
                <a:spcPts val="0"/>
              </a:spcBef>
            </a:pPr>
            <a:r>
              <a:rPr lang="en-US" dirty="0" err="1">
                <a:latin typeface="Jomolhari" panose="01010100010101010101" pitchFamily="2" charset="0"/>
                <a:ea typeface="Jomolhari" panose="01010100010101010101" pitchFamily="2" charset="0"/>
                <a:cs typeface="Jomolhari" panose="01010100010101010101" pitchFamily="2" charset="0"/>
              </a:rPr>
              <a:t>སྐར་མ</a:t>
            </a:r>
            <a:r>
              <a:rPr lang="en-US" dirty="0">
                <a:latin typeface="Jomolhari" panose="01010100010101010101" pitchFamily="2" charset="0"/>
                <a:ea typeface="Jomolhari" panose="01010100010101010101" pitchFamily="2" charset="0"/>
                <a:cs typeface="Jomolhari" panose="01010100010101010101" pitchFamily="2" charset="0"/>
              </a:rPr>
              <a:t>་ ༡༥ </a:t>
            </a:r>
            <a:r>
              <a:rPr lang="en-US" dirty="0" err="1">
                <a:latin typeface="Jomolhari" panose="01010100010101010101" pitchFamily="2" charset="0"/>
                <a:ea typeface="Jomolhari" panose="01010100010101010101" pitchFamily="2" charset="0"/>
                <a:cs typeface="Jomolhari" panose="01010100010101010101" pitchFamily="2" charset="0"/>
              </a:rPr>
              <a:t>ལ་སྦྱོང་བརྡར་གནང་རྒྱུ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a:lnSpc>
                <a:spcPct val="150000"/>
              </a:lnSpc>
              <a:spcBef>
                <a:spcPts val="0"/>
              </a:spcBef>
            </a:pPr>
            <a:r>
              <a:rPr lang="en-US" dirty="0" err="1">
                <a:latin typeface="Jomolhari" panose="01010100010101010101" pitchFamily="2" charset="0"/>
                <a:ea typeface="Jomolhari" panose="01010100010101010101" pitchFamily="2" charset="0"/>
                <a:cs typeface="Jomolhari" panose="01010100010101010101" pitchFamily="2" charset="0"/>
              </a:rPr>
              <a:t>ཁྱེད་ཀྱི</a:t>
            </a:r>
            <a:r>
              <a:rPr lang="en-US"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b="1" i="1" dirty="0"/>
              <a:t>phone</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ཁ་པར</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རམ་</a:t>
            </a:r>
            <a:r>
              <a:rPr lang="en-US" b="1" i="1" dirty="0" err="1"/>
              <a:t>computer</a:t>
            </a:r>
            <a:r>
              <a:rPr lang="en-US" b="1" i="1" dirty="0"/>
              <a:t>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གློག་ཀླད་ཀམ་པུ་ཊར</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བེད་སྤྱོད་བྱ་རྒྱུ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b="1" dirty="0"/>
          </a:p>
          <a:p>
            <a:pPr>
              <a:lnSpc>
                <a:spcPct val="150000"/>
              </a:lnSpc>
              <a:spcBef>
                <a:spcPts val="0"/>
              </a:spcBef>
            </a:pPr>
            <a:r>
              <a:rPr lang="en-US" i="1" dirty="0"/>
              <a:t>Workday</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ལག་འཁྱེར་བཀོལ་ཆས</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i="1" dirty="0"/>
              <a:t>(mobile app)</a:t>
            </a:r>
            <a:r>
              <a:rPr lang="en-US" i="1"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ཕབ་ལེན་བྱ་རྒྱུ</a:t>
            </a:r>
            <a:r>
              <a:rPr lang="en-US" dirty="0">
                <a:latin typeface="Jomolhari" panose="01010100010101010101" pitchFamily="2" charset="0"/>
                <a:ea typeface="Jomolhari" panose="01010100010101010101" pitchFamily="2" charset="0"/>
                <a:cs typeface="Jomolhari" panose="01010100010101010101" pitchFamily="2" charset="0"/>
              </a:rPr>
              <a:t> </a:t>
            </a:r>
            <a:r>
              <a:rPr lang="en-US" dirty="0"/>
              <a:t>(</a:t>
            </a:r>
            <a:r>
              <a:rPr lang="en-US" dirty="0" err="1">
                <a:latin typeface="Jomolhari" panose="01010100010101010101" pitchFamily="2" charset="0"/>
                <a:ea typeface="Jomolhari" panose="01010100010101010101" pitchFamily="2" charset="0"/>
                <a:cs typeface="Jomolhari" panose="01010100010101010101" pitchFamily="2" charset="0"/>
              </a:rPr>
              <a:t>ཁྱེད་ལ་དགོས་ཚེ</a:t>
            </a:r>
            <a:r>
              <a:rPr lang="en-US" dirty="0"/>
              <a:t>)</a:t>
            </a:r>
          </a:p>
          <a:p>
            <a:pPr>
              <a:lnSpc>
                <a:spcPct val="150000"/>
              </a:lnSpc>
              <a:spcBef>
                <a:spcPts val="0"/>
              </a:spcBef>
            </a:pPr>
            <a:r>
              <a:rPr lang="en-US" dirty="0" err="1">
                <a:latin typeface="Jomolhari" panose="01010100010101010101" pitchFamily="2" charset="0"/>
                <a:ea typeface="Jomolhari" panose="01010100010101010101" pitchFamily="2" charset="0"/>
                <a:cs typeface="Jomolhari" panose="01010100010101010101" pitchFamily="2" charset="0"/>
              </a:rPr>
              <a:t>ཁྱེད་ལ་རོགས་པ་དགོས་ཚེ་ལག་པ་འགྱོག་རྒྱུ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a:lnSpc>
                <a:spcPct val="150000"/>
              </a:lnSpc>
              <a:spcBef>
                <a:spcPts val="0"/>
              </a:spcBef>
            </a:pPr>
            <a:r>
              <a:rPr lang="en-US" dirty="0" err="1">
                <a:latin typeface="Jomolhari" panose="01010100010101010101" pitchFamily="2" charset="0"/>
                <a:ea typeface="Jomolhari" panose="01010100010101010101" pitchFamily="2" charset="0"/>
                <a:cs typeface="Jomolhari" panose="01010100010101010101" pitchFamily="2" charset="0"/>
              </a:rPr>
              <a:t>ཁྱེད་ཀྱིས་སྔོན་ལ་ཚར་ཚེ་གཞན་ལ་རོགས་པ་བྱེད་ཆོག</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D864520-E331-6BC1-890A-D29AF39CB1D3}"/>
              </a:ext>
            </a:extLst>
          </p:cNvPr>
          <p:cNvSpPr>
            <a:spLocks noGrp="1"/>
          </p:cNvSpPr>
          <p:nvPr>
            <p:ph type="sldNum" sz="quarter" idx="12"/>
          </p:nvPr>
        </p:nvSpPr>
        <p:spPr/>
        <p:txBody>
          <a:bodyPr/>
          <a:lstStyle/>
          <a:p>
            <a:fld id="{5AE48DDE-99B8-4AE1-A822-D5D33CFFC483}" type="slidenum">
              <a:rPr lang="en-US" smtClean="0"/>
              <a:t>25</a:t>
            </a:fld>
            <a:endParaRPr lang="en-US"/>
          </a:p>
        </p:txBody>
      </p:sp>
      <p:sp>
        <p:nvSpPr>
          <p:cNvPr id="6" name="Content Placeholder 2">
            <a:extLst>
              <a:ext uri="{FF2B5EF4-FFF2-40B4-BE49-F238E27FC236}">
                <a16:creationId xmlns:a16="http://schemas.microsoft.com/office/drawing/2014/main" id="{464CAEF0-E23C-BBB4-5B87-2A5F29A1CE53}"/>
              </a:ext>
            </a:extLst>
          </p:cNvPr>
          <p:cNvSpPr txBox="1">
            <a:spLocks/>
          </p:cNvSpPr>
          <p:nvPr/>
        </p:nvSpPr>
        <p:spPr>
          <a:xfrm>
            <a:off x="9192562" y="2761329"/>
            <a:ext cx="2743200" cy="1517438"/>
          </a:xfrm>
          <a:prstGeom prst="rect">
            <a:avLst/>
          </a:prstGeom>
          <a:ln w="28575">
            <a:solidFill>
              <a:srgbClr val="C00000"/>
            </a:solidFill>
          </a:ln>
        </p:spPr>
        <p:txBody>
          <a:bodyPr vert="horz" lIns="91440" tIns="45720" rIns="91440" bIns="45720" rtlCol="0" anchor="ct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i="1" dirty="0"/>
          </a:p>
          <a:p>
            <a:pPr marL="0" indent="0">
              <a:buNone/>
            </a:pPr>
            <a:r>
              <a:rPr lang="en-US" sz="3800" b="1" i="1" dirty="0"/>
              <a:t>Mobile App</a:t>
            </a:r>
            <a:r>
              <a:rPr lang="en-US" sz="3800" b="1" i="1" dirty="0">
                <a:latin typeface="Jomolhari" panose="01010100010101010101" pitchFamily="2" charset="0"/>
                <a:ea typeface="Jomolhari" panose="01010100010101010101" pitchFamily="2" charset="0"/>
                <a:cs typeface="Jomolhari" panose="01010100010101010101" pitchFamily="2" charset="0"/>
              </a:rPr>
              <a:t>  </a:t>
            </a:r>
            <a:r>
              <a:rPr lang="en-US" sz="3800" b="1" dirty="0">
                <a:latin typeface="Jomolhari" panose="01010100010101010101" pitchFamily="2" charset="0"/>
                <a:ea typeface="Jomolhari" panose="01010100010101010101" pitchFamily="2" charset="0"/>
                <a:cs typeface="Jomolhari" panose="01010100010101010101" pitchFamily="2" charset="0"/>
              </a:rPr>
              <a:t>         </a:t>
            </a:r>
          </a:p>
          <a:p>
            <a:pPr marL="0" indent="0">
              <a:buNone/>
            </a:pPr>
            <a:r>
              <a:rPr lang="en-US" sz="3800" b="1" dirty="0" err="1">
                <a:latin typeface="Jomolhari" panose="01010100010101010101" pitchFamily="2" charset="0"/>
                <a:ea typeface="Jomolhari" panose="01010100010101010101" pitchFamily="2" charset="0"/>
                <a:cs typeface="Jomolhari" panose="01010100010101010101" pitchFamily="2" charset="0"/>
              </a:rPr>
              <a:t>ལག་འཁྱེར་བཀོལ་ཆས</a:t>
            </a:r>
            <a:endParaRPr lang="en-US" sz="3800" b="1" dirty="0">
              <a:latin typeface="Jomolhari" panose="01010100010101010101" pitchFamily="2" charset="0"/>
              <a:ea typeface="Jomolhari" panose="01010100010101010101" pitchFamily="2" charset="0"/>
              <a:cs typeface="Jomolhari" panose="01010100010101010101" pitchFamily="2" charset="0"/>
            </a:endParaRPr>
          </a:p>
          <a:p>
            <a:pPr marL="0" indent="0">
              <a:buNone/>
            </a:pPr>
            <a:r>
              <a:rPr lang="en-US" sz="3800" dirty="0" err="1">
                <a:solidFill>
                  <a:srgbClr val="333333"/>
                </a:solidFill>
                <a:latin typeface="Jomolhari" panose="01010100010101010101" pitchFamily="2" charset="0"/>
                <a:ea typeface="Jomolhari" panose="01010100010101010101" pitchFamily="2" charset="0"/>
                <a:cs typeface="Jomolhari" panose="01010100010101010101" pitchFamily="2" charset="0"/>
              </a:rPr>
              <a:t>སྒྲིག་འཛུགས་མིང་རྟགས</a:t>
            </a:r>
            <a:r>
              <a:rPr lang="en-US" sz="3800" dirty="0">
                <a:solidFill>
                  <a:srgbClr val="333333"/>
                </a:solidFill>
                <a:latin typeface="Jomolhari" panose="01010100010101010101" pitchFamily="2" charset="0"/>
                <a:ea typeface="Jomolhari" panose="01010100010101010101" pitchFamily="2" charset="0"/>
                <a:cs typeface="Jomolhari" panose="01010100010101010101" pitchFamily="2" charset="0"/>
              </a:rPr>
              <a:t> </a:t>
            </a:r>
            <a:r>
              <a:rPr lang="en-US" sz="3800" i="1" dirty="0"/>
              <a:t>Organization ID:</a:t>
            </a:r>
          </a:p>
          <a:p>
            <a:pPr marL="0" indent="0">
              <a:buNone/>
            </a:pPr>
            <a:r>
              <a:rPr lang="en-US" sz="3800" dirty="0" err="1"/>
              <a:t>wisconsin</a:t>
            </a:r>
            <a:endParaRPr lang="en-US" sz="3800" dirty="0"/>
          </a:p>
          <a:p>
            <a:pPr marL="0" indent="0">
              <a:buNone/>
            </a:pPr>
            <a:endParaRPr lang="en-US" dirty="0"/>
          </a:p>
        </p:txBody>
      </p:sp>
      <p:pic>
        <p:nvPicPr>
          <p:cNvPr id="7" name="Picture 6">
            <a:extLst>
              <a:ext uri="{FF2B5EF4-FFF2-40B4-BE49-F238E27FC236}">
                <a16:creationId xmlns:a16="http://schemas.microsoft.com/office/drawing/2014/main" id="{E0F71002-EE3E-37C5-43D5-A3D3271BFAC1}"/>
              </a:ext>
            </a:extLst>
          </p:cNvPr>
          <p:cNvPicPr>
            <a:picLocks noChangeAspect="1"/>
          </p:cNvPicPr>
          <p:nvPr/>
        </p:nvPicPr>
        <p:blipFill>
          <a:blip r:embed="rId3"/>
          <a:stretch>
            <a:fillRect/>
          </a:stretch>
        </p:blipFill>
        <p:spPr>
          <a:xfrm>
            <a:off x="9286875" y="4377469"/>
            <a:ext cx="1905266" cy="1914792"/>
          </a:xfrm>
          <a:prstGeom prst="rect">
            <a:avLst/>
          </a:prstGeom>
        </p:spPr>
      </p:pic>
    </p:spTree>
    <p:extLst>
      <p:ext uri="{BB962C8B-B14F-4D97-AF65-F5344CB8AC3E}">
        <p14:creationId xmlns:p14="http://schemas.microsoft.com/office/powerpoint/2010/main" val="2531990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4E4E0-0BE0-90EC-8A11-FE248E6FABE0}"/>
              </a:ext>
            </a:extLst>
          </p:cNvPr>
          <p:cNvSpPr>
            <a:spLocks noGrp="1"/>
          </p:cNvSpPr>
          <p:nvPr>
            <p:ph type="title"/>
          </p:nvPr>
        </p:nvSpPr>
        <p:spPr>
          <a:xfrm>
            <a:off x="3515227" y="2237769"/>
            <a:ext cx="5161546" cy="1600200"/>
          </a:xfrm>
        </p:spPr>
        <p:txBody>
          <a:bodyPr>
            <a:normAutofit/>
          </a:bodyPr>
          <a:lstStyle/>
          <a:p>
            <a:r>
              <a:rPr lang="en-US" sz="7200" b="1" dirty="0" err="1">
                <a:latin typeface="Jomolhari" panose="01010100010101010101" pitchFamily="2" charset="0"/>
                <a:ea typeface="Jomolhari" panose="01010100010101010101" pitchFamily="2" charset="0"/>
                <a:cs typeface="Jomolhari" panose="01010100010101010101" pitchFamily="2" charset="0"/>
              </a:rPr>
              <a:t>བར་གསེང</a:t>
            </a:r>
            <a:r>
              <a:rPr lang="en-US" sz="7200" b="1" dirty="0">
                <a:latin typeface="Jomolhari" panose="01010100010101010101" pitchFamily="2" charset="0"/>
                <a:ea typeface="Jomolhari" panose="01010100010101010101" pitchFamily="2" charset="0"/>
                <a:cs typeface="Jomolhari" panose="01010100010101010101" pitchFamily="2" charset="0"/>
              </a:rPr>
              <a:t>་།</a:t>
            </a:r>
            <a:endParaRPr lang="en-US" sz="7200" b="1" dirty="0"/>
          </a:p>
        </p:txBody>
      </p:sp>
      <p:sp>
        <p:nvSpPr>
          <p:cNvPr id="5" name="Picture Placeholder 4">
            <a:extLst>
              <a:ext uri="{FF2B5EF4-FFF2-40B4-BE49-F238E27FC236}">
                <a16:creationId xmlns:a16="http://schemas.microsoft.com/office/drawing/2014/main" id="{C2F599D6-C819-EC43-FD95-D45A989D2131}"/>
              </a:ext>
            </a:extLst>
          </p:cNvPr>
          <p:cNvSpPr>
            <a:spLocks noGrp="1"/>
          </p:cNvSpPr>
          <p:nvPr>
            <p:ph type="pic" idx="1"/>
          </p:nvPr>
        </p:nvSpPr>
        <p:spPr/>
        <p:txBody>
          <a:bodyPr/>
          <a:lstStyle/>
          <a:p>
            <a:endParaRPr lang="en-US"/>
          </a:p>
        </p:txBody>
      </p:sp>
      <p:sp>
        <p:nvSpPr>
          <p:cNvPr id="7" name="Slide Number Placeholder 6">
            <a:extLst>
              <a:ext uri="{FF2B5EF4-FFF2-40B4-BE49-F238E27FC236}">
                <a16:creationId xmlns:a16="http://schemas.microsoft.com/office/drawing/2014/main" id="{029C2F01-A203-D5FE-C311-002ECD94B174}"/>
              </a:ext>
            </a:extLst>
          </p:cNvPr>
          <p:cNvSpPr>
            <a:spLocks noGrp="1"/>
          </p:cNvSpPr>
          <p:nvPr>
            <p:ph type="sldNum" sz="quarter" idx="12"/>
          </p:nvPr>
        </p:nvSpPr>
        <p:spPr/>
        <p:txBody>
          <a:bodyPr/>
          <a:lstStyle/>
          <a:p>
            <a:fld id="{5AE48DDE-99B8-4AE1-A822-D5D33CFFC483}" type="slidenum">
              <a:rPr lang="en-US" smtClean="0"/>
              <a:pPr/>
              <a:t>26</a:t>
            </a:fld>
            <a:endParaRPr lang="en-US"/>
          </a:p>
        </p:txBody>
      </p:sp>
    </p:spTree>
    <p:extLst>
      <p:ext uri="{BB962C8B-B14F-4D97-AF65-F5344CB8AC3E}">
        <p14:creationId xmlns:p14="http://schemas.microsoft.com/office/powerpoint/2010/main" val="119117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C505-B539-0AF5-0BDA-FFD76A30F3BD}"/>
              </a:ext>
            </a:extLst>
          </p:cNvPr>
          <p:cNvSpPr>
            <a:spLocks noGrp="1"/>
          </p:cNvSpPr>
          <p:nvPr>
            <p:ph type="title"/>
          </p:nvPr>
        </p:nvSpPr>
        <p:spPr>
          <a:xfrm>
            <a:off x="5021336" y="807057"/>
            <a:ext cx="6639722" cy="1600200"/>
          </a:xfrm>
        </p:spPr>
        <p:txBody>
          <a:bodyPr>
            <a:normAutofit/>
          </a:bodyPr>
          <a:lstStyle/>
          <a:p>
            <a:r>
              <a:rPr lang="en-US" sz="4400" b="1" dirty="0" err="1">
                <a:latin typeface="Jomolhari" panose="01010100010101010101" pitchFamily="2" charset="0"/>
                <a:ea typeface="Jomolhari" panose="01010100010101010101" pitchFamily="2" charset="0"/>
                <a:cs typeface="Jomolhari" panose="01010100010101010101" pitchFamily="2" charset="0"/>
              </a:rPr>
              <a:t>མདུན་ཤོག</a:t>
            </a:r>
            <a:r>
              <a:rPr lang="en-US" sz="4400" b="1" dirty="0">
                <a:latin typeface="Jomolhari" panose="01010100010101010101" pitchFamily="2" charset="0"/>
                <a:ea typeface="Jomolhari" panose="01010100010101010101" pitchFamily="2" charset="0"/>
                <a:cs typeface="Jomolhari" panose="01010100010101010101" pitchFamily="2" charset="0"/>
              </a:rPr>
              <a:t>་ </a:t>
            </a:r>
            <a:r>
              <a:rPr lang="en-US" sz="4000" b="1" i="1" dirty="0"/>
              <a:t>(Home Page)</a:t>
            </a:r>
            <a:r>
              <a:rPr lang="en-US" sz="4400" b="1" dirty="0"/>
              <a:t> </a:t>
            </a:r>
            <a:r>
              <a:rPr lang="en-US" sz="4400" b="1" dirty="0" err="1">
                <a:latin typeface="Jomolhari" panose="01010100010101010101" pitchFamily="2" charset="0"/>
                <a:ea typeface="Jomolhari" panose="01010100010101010101" pitchFamily="2" charset="0"/>
                <a:cs typeface="Jomolhari" panose="01010100010101010101" pitchFamily="2" charset="0"/>
              </a:rPr>
              <a:t>ལ་ལྟ་སྐོར་བྱ་རྒྱུ</a:t>
            </a:r>
            <a:r>
              <a:rPr lang="en-US" sz="4400" b="1" dirty="0">
                <a:latin typeface="Jomolhari" panose="01010100010101010101" pitchFamily="2" charset="0"/>
                <a:ea typeface="Jomolhari" panose="01010100010101010101" pitchFamily="2" charset="0"/>
                <a:cs typeface="Jomolhari" panose="01010100010101010101" pitchFamily="2" charset="0"/>
              </a:rPr>
              <a:t>།</a:t>
            </a:r>
            <a:endParaRPr lang="en-US" sz="4400" b="1" dirty="0"/>
          </a:p>
        </p:txBody>
      </p:sp>
      <p:pic>
        <p:nvPicPr>
          <p:cNvPr id="7" name="Picture 2" descr="Workday Introduces Agent System of Record for AI Workforce Management">
            <a:extLst>
              <a:ext uri="{FF2B5EF4-FFF2-40B4-BE49-F238E27FC236}">
                <a16:creationId xmlns:a16="http://schemas.microsoft.com/office/drawing/2014/main" id="{DC85F679-1D5B-EF9B-2DBF-15EC0DE2D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C58ABE3B-B1C0-A96C-BD30-D72A4B2F0D57}"/>
              </a:ext>
            </a:extLst>
          </p:cNvPr>
          <p:cNvSpPr>
            <a:spLocks noGrp="1"/>
          </p:cNvSpPr>
          <p:nvPr>
            <p:ph idx="1"/>
          </p:nvPr>
        </p:nvSpPr>
        <p:spPr>
          <a:xfrm>
            <a:off x="5153684" y="2745238"/>
            <a:ext cx="6365020" cy="1600199"/>
          </a:xfrm>
        </p:spPr>
        <p:txBody>
          <a:bodyPr>
            <a:normAutofit/>
          </a:bodyPr>
          <a:lstStyle/>
          <a:p>
            <a:r>
              <a:rPr lang="en-US" dirty="0" err="1">
                <a:latin typeface="Jomolhari" panose="01010100010101010101" pitchFamily="2" charset="0"/>
                <a:ea typeface="Jomolhari" panose="01010100010101010101" pitchFamily="2" charset="0"/>
                <a:cs typeface="Jomolhari" panose="01010100010101010101" pitchFamily="2" charset="0"/>
              </a:rPr>
              <a:t>མདུན་ཤོག་ལྟ་ཀློག་བྱ་རྒྱུ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r>
              <a:rPr lang="en-US" dirty="0" err="1">
                <a:latin typeface="Jomolhari" panose="01010100010101010101" pitchFamily="2" charset="0"/>
                <a:ea typeface="Jomolhari" panose="01010100010101010101" pitchFamily="2" charset="0"/>
                <a:cs typeface="Jomolhari" panose="01010100010101010101" pitchFamily="2" charset="0"/>
              </a:rPr>
              <a:t>མདུན་ཤོག་བེད་སྤྱོད་ཀྱིས་སྦྱོང་བརྡར་གནང་རྒྱུ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9" name="Slide Number Placeholder 8">
            <a:extLst>
              <a:ext uri="{FF2B5EF4-FFF2-40B4-BE49-F238E27FC236}">
                <a16:creationId xmlns:a16="http://schemas.microsoft.com/office/drawing/2014/main" id="{F78133D2-B192-2637-3DA9-90F33C3842E3}"/>
              </a:ext>
            </a:extLst>
          </p:cNvPr>
          <p:cNvSpPr>
            <a:spLocks noGrp="1"/>
          </p:cNvSpPr>
          <p:nvPr>
            <p:ph type="sldNum" sz="quarter" idx="12"/>
          </p:nvPr>
        </p:nvSpPr>
        <p:spPr/>
        <p:txBody>
          <a:bodyPr/>
          <a:lstStyle/>
          <a:p>
            <a:fld id="{5AE48DDE-99B8-4AE1-A822-D5D33CFFC483}" type="slidenum">
              <a:rPr lang="en-US" smtClean="0"/>
              <a:t>27</a:t>
            </a:fld>
            <a:endParaRPr lang="en-US"/>
          </a:p>
        </p:txBody>
      </p:sp>
    </p:spTree>
    <p:extLst>
      <p:ext uri="{BB962C8B-B14F-4D97-AF65-F5344CB8AC3E}">
        <p14:creationId xmlns:p14="http://schemas.microsoft.com/office/powerpoint/2010/main" val="1657216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0ECD-3127-F230-FFC7-CCAC62C1FC5E}"/>
              </a:ext>
            </a:extLst>
          </p:cNvPr>
          <p:cNvSpPr>
            <a:spLocks noGrp="1"/>
          </p:cNvSpPr>
          <p:nvPr>
            <p:ph type="title"/>
          </p:nvPr>
        </p:nvSpPr>
        <p:spPr>
          <a:xfrm>
            <a:off x="780732" y="245689"/>
            <a:ext cx="10201900" cy="1063574"/>
          </a:xfrm>
        </p:spPr>
        <p:txBody>
          <a:bodyPr>
            <a:normAutofit fontScale="90000"/>
          </a:bodyPr>
          <a:lstStyle/>
          <a:p>
            <a:r>
              <a:rPr lang="en-US" b="1" i="1" dirty="0"/>
              <a:t>Workday</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མདུན་ཤོག</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ལག་འཁྱེར་བཀོལ་ཆས</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b="1" i="1" dirty="0"/>
              <a:t>Mobile App</a:t>
            </a:r>
            <a:r>
              <a:rPr lang="en-US" b="1" dirty="0"/>
              <a:t>)</a:t>
            </a:r>
          </a:p>
        </p:txBody>
      </p:sp>
      <p:sp>
        <p:nvSpPr>
          <p:cNvPr id="4" name="Slide Number Placeholder 3">
            <a:extLst>
              <a:ext uri="{FF2B5EF4-FFF2-40B4-BE49-F238E27FC236}">
                <a16:creationId xmlns:a16="http://schemas.microsoft.com/office/drawing/2014/main" id="{C79BF608-1FC9-1736-7089-C7E10D781673}"/>
              </a:ext>
            </a:extLst>
          </p:cNvPr>
          <p:cNvSpPr>
            <a:spLocks noGrp="1"/>
          </p:cNvSpPr>
          <p:nvPr>
            <p:ph type="sldNum" sz="quarter" idx="12"/>
          </p:nvPr>
        </p:nvSpPr>
        <p:spPr/>
        <p:txBody>
          <a:bodyPr/>
          <a:lstStyle/>
          <a:p>
            <a:fld id="{5AE48DDE-99B8-4AE1-A822-D5D33CFFC483}" type="slidenum">
              <a:rPr lang="en-US" smtClean="0"/>
              <a:t>28</a:t>
            </a:fld>
            <a:endParaRPr lang="en-US"/>
          </a:p>
        </p:txBody>
      </p:sp>
      <p:pic>
        <p:nvPicPr>
          <p:cNvPr id="8" name="Content Placeholder 7" descr="A screenshot of a phone&#10;&#10;AI-generated content may be incorrect.">
            <a:extLst>
              <a:ext uri="{FF2B5EF4-FFF2-40B4-BE49-F238E27FC236}">
                <a16:creationId xmlns:a16="http://schemas.microsoft.com/office/drawing/2014/main" id="{B32E3E45-1D83-4D63-20CB-A8CC2AC5A73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061"/>
          <a:stretch/>
        </p:blipFill>
        <p:spPr bwMode="auto">
          <a:xfrm>
            <a:off x="4993586" y="2013724"/>
            <a:ext cx="2431342" cy="4701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Graphic 8" descr="Smart Phone with solid fill">
            <a:extLst>
              <a:ext uri="{FF2B5EF4-FFF2-40B4-BE49-F238E27FC236}">
                <a16:creationId xmlns:a16="http://schemas.microsoft.com/office/drawing/2014/main" id="{6770364A-7512-8AF0-6186-DACAA23DA9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Tree>
    <p:extLst>
      <p:ext uri="{BB962C8B-B14F-4D97-AF65-F5344CB8AC3E}">
        <p14:creationId xmlns:p14="http://schemas.microsoft.com/office/powerpoint/2010/main" val="624810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AI-generated content may be incorrect.">
            <a:extLst>
              <a:ext uri="{FF2B5EF4-FFF2-40B4-BE49-F238E27FC236}">
                <a16:creationId xmlns:a16="http://schemas.microsoft.com/office/drawing/2014/main" id="{D9661839-66D8-D39F-DB35-356FFEC8AE00}"/>
              </a:ext>
            </a:extLst>
          </p:cNvPr>
          <p:cNvPicPr>
            <a:picLocks noChangeAspect="1"/>
          </p:cNvPicPr>
          <p:nvPr/>
        </p:nvPicPr>
        <p:blipFill>
          <a:blip r:embed="rId3"/>
          <a:stretch>
            <a:fillRect/>
          </a:stretch>
        </p:blipFill>
        <p:spPr>
          <a:xfrm>
            <a:off x="835741" y="1494126"/>
            <a:ext cx="11221065" cy="5098781"/>
          </a:xfrm>
          <a:prstGeom prst="rect">
            <a:avLst/>
          </a:prstGeom>
          <a:ln>
            <a:solidFill>
              <a:schemeClr val="tx1"/>
            </a:solidFill>
          </a:ln>
        </p:spPr>
      </p:pic>
      <p:sp>
        <p:nvSpPr>
          <p:cNvPr id="6" name="Rectangle: Rounded Corners 5">
            <a:extLst>
              <a:ext uri="{FF2B5EF4-FFF2-40B4-BE49-F238E27FC236}">
                <a16:creationId xmlns:a16="http://schemas.microsoft.com/office/drawing/2014/main" id="{B665E382-07DE-5021-870B-1AFD170FC28D}"/>
              </a:ext>
            </a:extLst>
          </p:cNvPr>
          <p:cNvSpPr/>
          <p:nvPr/>
        </p:nvSpPr>
        <p:spPr>
          <a:xfrm>
            <a:off x="3725044" y="3428572"/>
            <a:ext cx="1766511" cy="353302"/>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4D78AF1-A833-0864-68CB-DDB95D7B6F28}"/>
              </a:ext>
            </a:extLst>
          </p:cNvPr>
          <p:cNvSpPr>
            <a:spLocks noGrp="1"/>
          </p:cNvSpPr>
          <p:nvPr>
            <p:ph type="sldNum" sz="quarter" idx="12"/>
          </p:nvPr>
        </p:nvSpPr>
        <p:spPr/>
        <p:txBody>
          <a:bodyPr/>
          <a:lstStyle/>
          <a:p>
            <a:fld id="{5AE48DDE-99B8-4AE1-A822-D5D33CFFC483}" type="slidenum">
              <a:rPr lang="en-US" smtClean="0"/>
              <a:t>29</a:t>
            </a:fld>
            <a:endParaRPr lang="en-US"/>
          </a:p>
        </p:txBody>
      </p:sp>
      <p:pic>
        <p:nvPicPr>
          <p:cNvPr id="3" name="Graphic 2" descr="Laptop with solid fill">
            <a:extLst>
              <a:ext uri="{FF2B5EF4-FFF2-40B4-BE49-F238E27FC236}">
                <a16:creationId xmlns:a16="http://schemas.microsoft.com/office/drawing/2014/main" id="{4FE1603A-AE72-E85D-CC7A-7072BFE677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5675" y="0"/>
            <a:ext cx="914400" cy="914400"/>
          </a:xfrm>
          <a:prstGeom prst="rect">
            <a:avLst/>
          </a:prstGeom>
        </p:spPr>
      </p:pic>
      <p:sp>
        <p:nvSpPr>
          <p:cNvPr id="4" name="Title 1">
            <a:extLst>
              <a:ext uri="{FF2B5EF4-FFF2-40B4-BE49-F238E27FC236}">
                <a16:creationId xmlns:a16="http://schemas.microsoft.com/office/drawing/2014/main" id="{D6F0D75C-A81C-CD18-C53C-7015D0006259}"/>
              </a:ext>
            </a:extLst>
          </p:cNvPr>
          <p:cNvSpPr txBox="1">
            <a:spLocks/>
          </p:cNvSpPr>
          <p:nvPr/>
        </p:nvSpPr>
        <p:spPr>
          <a:xfrm>
            <a:off x="780239" y="246923"/>
            <a:ext cx="8944555" cy="10635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t>Workday</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མདུན་ཤོག</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དྲ་ཚིགས</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sz="4000" b="1" i="1" dirty="0"/>
              <a:t>Website</a:t>
            </a:r>
            <a:r>
              <a:rPr lang="en-US" b="1" dirty="0"/>
              <a:t>)</a:t>
            </a:r>
          </a:p>
        </p:txBody>
      </p:sp>
    </p:spTree>
    <p:extLst>
      <p:ext uri="{BB962C8B-B14F-4D97-AF65-F5344CB8AC3E}">
        <p14:creationId xmlns:p14="http://schemas.microsoft.com/office/powerpoint/2010/main" val="329187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134F-6631-462D-75C2-3A29AA4B2F8F}"/>
              </a:ext>
            </a:extLst>
          </p:cNvPr>
          <p:cNvSpPr>
            <a:spLocks noGrp="1"/>
          </p:cNvSpPr>
          <p:nvPr>
            <p:ph type="title"/>
          </p:nvPr>
        </p:nvSpPr>
        <p:spPr>
          <a:xfrm>
            <a:off x="831674" y="126757"/>
            <a:ext cx="8944555" cy="1063574"/>
          </a:xfrm>
        </p:spPr>
        <p:txBody>
          <a:bodyPr/>
          <a:lstStyle/>
          <a:p>
            <a:r>
              <a:rPr lang="en-US" dirty="0" err="1">
                <a:latin typeface="Jomolhari" panose="01010100010101010101" pitchFamily="2" charset="0"/>
                <a:ea typeface="Jomolhari" panose="01010100010101010101" pitchFamily="2" charset="0"/>
                <a:cs typeface="Jomolhari" panose="01010100010101010101" pitchFamily="2" charset="0"/>
              </a:rPr>
              <a:t>རེ་བ་ག་རེ་བྱེད་དགོས་སམ</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Text Placeholder 2">
            <a:extLst>
              <a:ext uri="{FF2B5EF4-FFF2-40B4-BE49-F238E27FC236}">
                <a16:creationId xmlns:a16="http://schemas.microsoft.com/office/drawing/2014/main" id="{B1028FC3-EDF5-83DB-9334-E5733985B2C7}"/>
              </a:ext>
            </a:extLst>
          </p:cNvPr>
          <p:cNvSpPr>
            <a:spLocks noGrp="1"/>
          </p:cNvSpPr>
          <p:nvPr>
            <p:ph idx="1"/>
          </p:nvPr>
        </p:nvSpPr>
        <p:spPr>
          <a:xfrm>
            <a:off x="2360860" y="1888741"/>
            <a:ext cx="9045424" cy="1826377"/>
          </a:xfrm>
        </p:spPr>
        <p:txBody>
          <a:bodyPr>
            <a:normAutofit/>
          </a:bodyPr>
          <a:lstStyle/>
          <a:p>
            <a:pPr marL="0" indent="0">
              <a:buNone/>
            </a:pPr>
            <a:r>
              <a:rPr lang="en-US" sz="3300" b="1" dirty="0" err="1">
                <a:latin typeface="Jomolhari" panose="01010100010101010101" pitchFamily="2" charset="0"/>
                <a:ea typeface="Jomolhari" panose="01010100010101010101" pitchFamily="2" charset="0"/>
                <a:cs typeface="Jomolhari" panose="01010100010101010101" pitchFamily="2" charset="0"/>
              </a:rPr>
              <a:t>ང་ཚོས་བཤད་རྒྱུ་ནི་གཤམ་ལྟར</a:t>
            </a:r>
            <a:r>
              <a:rPr lang="en-US" sz="3300" b="1" dirty="0">
                <a:latin typeface="Jomolhari" panose="01010100010101010101" pitchFamily="2" charset="0"/>
                <a:ea typeface="Jomolhari" panose="01010100010101010101" pitchFamily="2" charset="0"/>
                <a:cs typeface="Jomolhari" panose="01010100010101010101" pitchFamily="2" charset="0"/>
              </a:rPr>
              <a:t>་</a:t>
            </a:r>
            <a:endParaRPr lang="en-US" sz="3300" b="1" dirty="0"/>
          </a:p>
          <a:p>
            <a:r>
              <a:rPr lang="en-US" sz="3300" dirty="0" err="1">
                <a:latin typeface="Jomolhari" panose="01010100010101010101" pitchFamily="2" charset="0"/>
                <a:ea typeface="Jomolhari" panose="01010100010101010101" pitchFamily="2" charset="0"/>
                <a:cs typeface="Jomolhari" panose="01010100010101010101" pitchFamily="2" charset="0"/>
              </a:rPr>
              <a:t>ཁྱེད་ཀྱིས</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i="1" dirty="0"/>
              <a:t>Workday </a:t>
            </a:r>
            <a:r>
              <a:rPr lang="en-US" sz="3300" dirty="0" err="1">
                <a:latin typeface="Jomolhari" panose="01010100010101010101" pitchFamily="2" charset="0"/>
                <a:ea typeface="Jomolhari" panose="01010100010101010101" pitchFamily="2" charset="0"/>
                <a:cs typeface="Jomolhari" panose="01010100010101010101" pitchFamily="2" charset="0"/>
              </a:rPr>
              <a:t>ནང་དུ་ཞུ་སྒོ</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r>
              <a:rPr lang="en-US" sz="3200" i="1" dirty="0"/>
              <a:t>(tasks)</a:t>
            </a:r>
            <a:r>
              <a:rPr lang="en-US" sz="3300" dirty="0"/>
              <a:t> </a:t>
            </a:r>
            <a:r>
              <a:rPr lang="en-US" sz="3300" dirty="0" err="1">
                <a:latin typeface="Jomolhari" panose="01010100010101010101" pitchFamily="2" charset="0"/>
                <a:ea typeface="Jomolhari" panose="01010100010101010101" pitchFamily="2" charset="0"/>
                <a:cs typeface="Jomolhari" panose="01010100010101010101" pitchFamily="2" charset="0"/>
              </a:rPr>
              <a:t>ཁག་ཇི་ལྟར་བྱེད་སྟངས་སྟོན་རྒྱུ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r>
              <a:rPr lang="en-US" sz="3300" dirty="0" err="1">
                <a:latin typeface="Jomolhari" panose="01010100010101010101" pitchFamily="2" charset="0"/>
                <a:ea typeface="Jomolhari" panose="01010100010101010101" pitchFamily="2" charset="0"/>
                <a:cs typeface="Jomolhari" panose="01010100010101010101" pitchFamily="2" charset="0"/>
              </a:rPr>
              <a:t>ཁྱེད་ལ་ལག་ལེན་བྱེད་པའི་དུས་ཚོད་འདང་ངེས་སྤྲོད་རྒྱུ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pic>
        <p:nvPicPr>
          <p:cNvPr id="5" name="Graphic 4" descr="Badge Cross with solid fill">
            <a:extLst>
              <a:ext uri="{FF2B5EF4-FFF2-40B4-BE49-F238E27FC236}">
                <a16:creationId xmlns:a16="http://schemas.microsoft.com/office/drawing/2014/main" id="{940653D0-9F97-CA86-AE9E-00916C627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3074" y="3898899"/>
            <a:ext cx="914400" cy="914400"/>
          </a:xfrm>
          <a:prstGeom prst="rect">
            <a:avLst/>
          </a:prstGeom>
        </p:spPr>
      </p:pic>
      <p:pic>
        <p:nvPicPr>
          <p:cNvPr id="7" name="Graphic 6" descr="Badge Tick1 with solid fill">
            <a:extLst>
              <a:ext uri="{FF2B5EF4-FFF2-40B4-BE49-F238E27FC236}">
                <a16:creationId xmlns:a16="http://schemas.microsoft.com/office/drawing/2014/main" id="{CDE4D0D0-BF90-ADD5-B10F-FF2A3FDE7F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3074" y="1570384"/>
            <a:ext cx="914400" cy="914400"/>
          </a:xfrm>
          <a:prstGeom prst="rect">
            <a:avLst/>
          </a:prstGeom>
        </p:spPr>
      </p:pic>
      <p:sp>
        <p:nvSpPr>
          <p:cNvPr id="4" name="Text Placeholder 2">
            <a:extLst>
              <a:ext uri="{FF2B5EF4-FFF2-40B4-BE49-F238E27FC236}">
                <a16:creationId xmlns:a16="http://schemas.microsoft.com/office/drawing/2014/main" id="{E3866C33-FAA8-7E0B-A564-6E27AF518C02}"/>
              </a:ext>
            </a:extLst>
          </p:cNvPr>
          <p:cNvSpPr txBox="1">
            <a:spLocks/>
          </p:cNvSpPr>
          <p:nvPr/>
        </p:nvSpPr>
        <p:spPr>
          <a:xfrm>
            <a:off x="2363637" y="3903434"/>
            <a:ext cx="8691562" cy="222250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b="1" dirty="0" err="1">
                <a:latin typeface="Jomolhari" panose="01010100010101010101" pitchFamily="2" charset="0"/>
                <a:ea typeface="Jomolhari" panose="01010100010101010101" pitchFamily="2" charset="0"/>
                <a:cs typeface="Jomolhari" panose="01010100010101010101" pitchFamily="2" charset="0"/>
              </a:rPr>
              <a:t>ང་ཚོས་བྱེད་མི་ཐུབ་པ་ནི</a:t>
            </a:r>
            <a:r>
              <a:rPr lang="en-US" sz="3300" b="1" dirty="0">
                <a:latin typeface="Jomolhari" panose="01010100010101010101" pitchFamily="2" charset="0"/>
                <a:ea typeface="Jomolhari" panose="01010100010101010101" pitchFamily="2" charset="0"/>
                <a:cs typeface="Jomolhari" panose="01010100010101010101" pitchFamily="2" charset="0"/>
              </a:rPr>
              <a:t>།</a:t>
            </a:r>
            <a:endParaRPr lang="en-US" sz="3300" b="1" dirty="0">
              <a:latin typeface="Red Hat Text"/>
            </a:endParaRPr>
          </a:p>
          <a:p>
            <a:r>
              <a:rPr lang="en-US" sz="3300" dirty="0" err="1">
                <a:latin typeface="Jomolhari" panose="01010100010101010101" pitchFamily="2" charset="0"/>
                <a:ea typeface="Jomolhari" panose="01010100010101010101" pitchFamily="2" charset="0"/>
                <a:cs typeface="Jomolhari" panose="01010100010101010101" pitchFamily="2" charset="0"/>
              </a:rPr>
              <a:t>ཁྱེད་ཀྱི་མི་སྒེར་དྲི་བར་ལན་འདེབས</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dirty="0"/>
          </a:p>
          <a:p>
            <a:r>
              <a:rPr lang="en-US" sz="3300" dirty="0" err="1">
                <a:latin typeface="Jomolhari" panose="01010100010101010101" pitchFamily="2" charset="0"/>
                <a:ea typeface="Jomolhari" panose="01010100010101010101" pitchFamily="2" charset="0"/>
                <a:cs typeface="Jomolhari" panose="01010100010101010101" pitchFamily="2" charset="0"/>
              </a:rPr>
              <a:t>སྡེ་ཚན་དམིགས་བསལ་དང་འབྲེལ་བའི་སྲིད་ཇུས་སྐོར་ལ་གླེང་སློང</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endParaRPr lang="en-US" sz="3300" dirty="0"/>
          </a:p>
          <a:p>
            <a:endParaRPr lang="en-US" sz="3300" dirty="0"/>
          </a:p>
          <a:p>
            <a:endParaRPr lang="en-US" dirty="0"/>
          </a:p>
        </p:txBody>
      </p:sp>
    </p:spTree>
    <p:extLst>
      <p:ext uri="{BB962C8B-B14F-4D97-AF65-F5344CB8AC3E}">
        <p14:creationId xmlns:p14="http://schemas.microsoft.com/office/powerpoint/2010/main" val="1358321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846-E0F5-BDC8-CDEC-174E79B98379}"/>
              </a:ext>
            </a:extLst>
          </p:cNvPr>
          <p:cNvSpPr>
            <a:spLocks noGrp="1"/>
          </p:cNvSpPr>
          <p:nvPr>
            <p:ph type="title"/>
          </p:nvPr>
        </p:nvSpPr>
        <p:spPr>
          <a:xfrm>
            <a:off x="832943" y="299528"/>
            <a:ext cx="8944555" cy="1063574"/>
          </a:xfrm>
        </p:spPr>
        <p:txBody>
          <a:bodyPr>
            <a:normAutofit/>
          </a:bodyPr>
          <a:lstStyle/>
          <a:p>
            <a:r>
              <a:rPr lang="en-US" b="1" dirty="0" err="1">
                <a:latin typeface="Jomolhari" panose="01010100010101010101" pitchFamily="2" charset="0"/>
                <a:ea typeface="Jomolhari" panose="01010100010101010101" pitchFamily="2" charset="0"/>
                <a:cs typeface="Jomolhari" panose="01010100010101010101" pitchFamily="2" charset="0"/>
              </a:rPr>
              <a:t>མ་ཐོ</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sz="4000" b="1" i="1" dirty="0"/>
              <a:t>(Menu)</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དང་མདུན་ཤོག</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sz="4000" b="1" i="1" dirty="0"/>
              <a:t>(Home)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དྲ་ཚིགས</a:t>
            </a:r>
            <a:r>
              <a:rPr lang="en-US" b="1" dirty="0"/>
              <a:t>) </a:t>
            </a:r>
          </a:p>
        </p:txBody>
      </p:sp>
      <p:sp>
        <p:nvSpPr>
          <p:cNvPr id="3" name="Content Placeholder 2">
            <a:extLst>
              <a:ext uri="{FF2B5EF4-FFF2-40B4-BE49-F238E27FC236}">
                <a16:creationId xmlns:a16="http://schemas.microsoft.com/office/drawing/2014/main" id="{F928A5F4-B88B-D66A-1E55-4F8B6F05EDA7}"/>
              </a:ext>
            </a:extLst>
          </p:cNvPr>
          <p:cNvSpPr>
            <a:spLocks noGrp="1"/>
          </p:cNvSpPr>
          <p:nvPr>
            <p:ph idx="1"/>
          </p:nvPr>
        </p:nvSpPr>
        <p:spPr>
          <a:xfrm>
            <a:off x="3828110" y="4866677"/>
            <a:ext cx="7778353" cy="1059207"/>
          </a:xfrm>
        </p:spPr>
        <p:txBody>
          <a:bodyPr vert="horz" lIns="91440" tIns="45720" rIns="91440" bIns="45720" rtlCol="0" anchor="t">
            <a:normAutofit/>
          </a:bodyPr>
          <a:lstStyle/>
          <a:p>
            <a:pPr marL="0" indent="0">
              <a:buNone/>
            </a:pPr>
            <a:r>
              <a:rPr lang="en-US" b="1" i="1" dirty="0"/>
              <a:t>Global Navigation Menu</a:t>
            </a:r>
            <a:r>
              <a:rPr lang="en-US" i="1" dirty="0"/>
              <a:t> </a:t>
            </a:r>
            <a:r>
              <a:rPr lang="en-US" dirty="0"/>
              <a:t>(</a:t>
            </a:r>
            <a:r>
              <a:rPr lang="en-US" b="1" dirty="0" err="1">
                <a:latin typeface="Jomolhari" panose="01010100010101010101" pitchFamily="2" charset="0"/>
                <a:ea typeface="Jomolhari" panose="01010100010101010101" pitchFamily="2" charset="0"/>
                <a:cs typeface="Jomolhari" panose="01010100010101010101" pitchFamily="2" charset="0"/>
              </a:rPr>
              <a:t>གོ་ལའི་འཚོལ་ཞིབ་མ་ཐོ</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ལ་ནོན་རྡེག་གིས་དྲ་ཚིགས་ནང་གི་བཀོལ་ཆས</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i="1" dirty="0"/>
              <a:t>apps</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ཤོག་ངོས</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འདྲ་མིན་འཚོལ་རྒྱུ</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p>
        </p:txBody>
      </p:sp>
      <p:pic>
        <p:nvPicPr>
          <p:cNvPr id="5" name="Picture 4">
            <a:extLst>
              <a:ext uri="{FF2B5EF4-FFF2-40B4-BE49-F238E27FC236}">
                <a16:creationId xmlns:a16="http://schemas.microsoft.com/office/drawing/2014/main" id="{E7A0F675-3FD2-F386-73D0-F612D9CC1FC9}"/>
              </a:ext>
            </a:extLst>
          </p:cNvPr>
          <p:cNvPicPr>
            <a:picLocks noChangeAspect="1"/>
          </p:cNvPicPr>
          <p:nvPr/>
        </p:nvPicPr>
        <p:blipFill>
          <a:blip r:embed="rId3"/>
          <a:stretch>
            <a:fillRect/>
          </a:stretch>
        </p:blipFill>
        <p:spPr>
          <a:xfrm>
            <a:off x="996400" y="4645110"/>
            <a:ext cx="2530219" cy="1363522"/>
          </a:xfrm>
          <a:prstGeom prst="rect">
            <a:avLst/>
          </a:prstGeom>
          <a:ln>
            <a:solidFill>
              <a:schemeClr val="tx1"/>
            </a:solidFill>
          </a:ln>
        </p:spPr>
      </p:pic>
      <p:pic>
        <p:nvPicPr>
          <p:cNvPr id="6" name="Picture 5" descr="A logo for a university of wisconsin&#10;&#10;AI-generated content may be incorrect.">
            <a:extLst>
              <a:ext uri="{FF2B5EF4-FFF2-40B4-BE49-F238E27FC236}">
                <a16:creationId xmlns:a16="http://schemas.microsoft.com/office/drawing/2014/main" id="{0B674020-0846-F4BE-7CBF-6F24A92DF54E}"/>
              </a:ext>
            </a:extLst>
          </p:cNvPr>
          <p:cNvPicPr>
            <a:picLocks noChangeAspect="1"/>
          </p:cNvPicPr>
          <p:nvPr/>
        </p:nvPicPr>
        <p:blipFill>
          <a:blip r:embed="rId4"/>
          <a:stretch>
            <a:fillRect/>
          </a:stretch>
        </p:blipFill>
        <p:spPr>
          <a:xfrm>
            <a:off x="1024287" y="2898265"/>
            <a:ext cx="2502332" cy="1320128"/>
          </a:xfrm>
          <a:prstGeom prst="rect">
            <a:avLst/>
          </a:prstGeom>
          <a:ln>
            <a:solidFill>
              <a:schemeClr val="tx1"/>
            </a:solidFill>
          </a:ln>
        </p:spPr>
      </p:pic>
      <p:sp>
        <p:nvSpPr>
          <p:cNvPr id="4" name="Content Placeholder 2">
            <a:extLst>
              <a:ext uri="{FF2B5EF4-FFF2-40B4-BE49-F238E27FC236}">
                <a16:creationId xmlns:a16="http://schemas.microsoft.com/office/drawing/2014/main" id="{51356061-2F42-11E2-B349-3124CFA28F0C}"/>
              </a:ext>
            </a:extLst>
          </p:cNvPr>
          <p:cNvSpPr txBox="1">
            <a:spLocks/>
          </p:cNvSpPr>
          <p:nvPr/>
        </p:nvSpPr>
        <p:spPr>
          <a:xfrm>
            <a:off x="3828110" y="3235671"/>
            <a:ext cx="7428882" cy="10072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1" dirty="0"/>
              <a:t>Wisconsin logo</a:t>
            </a:r>
            <a:r>
              <a:rPr lang="en-US" i="1" dirty="0"/>
              <a:t> </a:t>
            </a:r>
            <a:r>
              <a:rPr lang="en-US" dirty="0"/>
              <a:t>(</a:t>
            </a:r>
            <a:r>
              <a:rPr lang="en-US" b="1" dirty="0" err="1">
                <a:latin typeface="Jomolhari" panose="01010100010101010101" pitchFamily="2" charset="0"/>
                <a:ea typeface="Jomolhari" panose="01010100010101010101" pitchFamily="2" charset="0"/>
                <a:cs typeface="Jomolhari" panose="01010100010101010101" pitchFamily="2" charset="0"/>
              </a:rPr>
              <a:t>ཝི་སི་ཀོན་སིན་ལས་རྟགས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སྟེང་ནོན་རྡེག་གིས</a:t>
            </a:r>
            <a:r>
              <a:rPr lang="en-US" dirty="0">
                <a:latin typeface="Jomolhari" panose="01010100010101010101" pitchFamily="2" charset="0"/>
                <a:ea typeface="Jomolhari" panose="01010100010101010101" pitchFamily="2" charset="0"/>
                <a:cs typeface="Jomolhari" panose="01010100010101010101" pitchFamily="2" charset="0"/>
              </a:rPr>
              <a:t>་ </a:t>
            </a:r>
          </a:p>
          <a:p>
            <a:pPr marL="0" indent="0">
              <a:buFont typeface="Arial" panose="020B0604020202020204" pitchFamily="34" charset="0"/>
              <a:buNone/>
            </a:pPr>
            <a:r>
              <a:rPr lang="en-US" i="1" dirty="0"/>
              <a:t>Workday</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མདུན་ཤོག་ལ་ཕྱིར་ལོག་བྱ་རྒྱུ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0" indent="0">
              <a:buFont typeface="Arial" panose="020B0604020202020204" pitchFamily="34" charset="0"/>
              <a:buNone/>
            </a:pPr>
            <a:endParaRPr lang="en-US" dirty="0"/>
          </a:p>
        </p:txBody>
      </p:sp>
      <p:sp>
        <p:nvSpPr>
          <p:cNvPr id="7" name="Slide Number Placeholder 6">
            <a:extLst>
              <a:ext uri="{FF2B5EF4-FFF2-40B4-BE49-F238E27FC236}">
                <a16:creationId xmlns:a16="http://schemas.microsoft.com/office/drawing/2014/main" id="{37E98EAB-888F-A4B6-F068-FB2C9E73F617}"/>
              </a:ext>
            </a:extLst>
          </p:cNvPr>
          <p:cNvSpPr>
            <a:spLocks noGrp="1"/>
          </p:cNvSpPr>
          <p:nvPr>
            <p:ph type="sldNum" sz="quarter" idx="12"/>
          </p:nvPr>
        </p:nvSpPr>
        <p:spPr/>
        <p:txBody>
          <a:bodyPr/>
          <a:lstStyle/>
          <a:p>
            <a:fld id="{5AE48DDE-99B8-4AE1-A822-D5D33CFFC483}" type="slidenum">
              <a:rPr lang="en-US" smtClean="0"/>
              <a:t>30</a:t>
            </a:fld>
            <a:endParaRPr lang="en-US"/>
          </a:p>
        </p:txBody>
      </p:sp>
      <p:pic>
        <p:nvPicPr>
          <p:cNvPr id="8" name="Graphic 7" descr="Laptop with solid fill">
            <a:extLst>
              <a:ext uri="{FF2B5EF4-FFF2-40B4-BE49-F238E27FC236}">
                <a16:creationId xmlns:a16="http://schemas.microsoft.com/office/drawing/2014/main" id="{9806E771-7C14-20FB-06C5-285B600C25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Content Placeholder 2">
            <a:extLst>
              <a:ext uri="{FF2B5EF4-FFF2-40B4-BE49-F238E27FC236}">
                <a16:creationId xmlns:a16="http://schemas.microsoft.com/office/drawing/2014/main" id="{3C486702-25B1-DDB3-8423-76E2DBB0EEC0}"/>
              </a:ext>
            </a:extLst>
          </p:cNvPr>
          <p:cNvSpPr txBox="1">
            <a:spLocks/>
          </p:cNvSpPr>
          <p:nvPr/>
        </p:nvSpPr>
        <p:spPr>
          <a:xfrm>
            <a:off x="832943" y="1723829"/>
            <a:ext cx="10609414" cy="72350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dirty="0" err="1">
                <a:latin typeface="Jomolhari" panose="01010100010101010101" pitchFamily="2" charset="0"/>
                <a:ea typeface="Jomolhari" panose="01010100010101010101" pitchFamily="2" charset="0"/>
                <a:cs typeface="Jomolhari" panose="01010100010101010101" pitchFamily="2" charset="0"/>
              </a:rPr>
              <a:t>ཤོག་ངོས་རེ་རེའི་གཡོན་ཟུར་སྟོད་ཕྱོགས་ན་ཡོད་པའི་མཚོན་རྟགས་འདི</a:t>
            </a:r>
            <a:r>
              <a:rPr lang="en-US" sz="3300" dirty="0">
                <a:latin typeface="Jomolhari" panose="01010100010101010101" pitchFamily="2" charset="0"/>
                <a:ea typeface="Jomolhari" panose="01010100010101010101" pitchFamily="2" charset="0"/>
                <a:cs typeface="Jomolhari" panose="01010100010101010101" pitchFamily="2" charset="0"/>
              </a:rPr>
              <a:t>་ ༢ </a:t>
            </a:r>
            <a:r>
              <a:rPr lang="en-US" sz="3300" dirty="0" err="1">
                <a:latin typeface="Jomolhari" panose="01010100010101010101" pitchFamily="2" charset="0"/>
                <a:ea typeface="Jomolhari" panose="01010100010101010101" pitchFamily="2" charset="0"/>
                <a:cs typeface="Jomolhari" panose="01010100010101010101" pitchFamily="2" charset="0"/>
              </a:rPr>
              <a:t>འཚོལ་རྒྱུ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spTree>
    <p:extLst>
      <p:ext uri="{BB962C8B-B14F-4D97-AF65-F5344CB8AC3E}">
        <p14:creationId xmlns:p14="http://schemas.microsoft.com/office/powerpoint/2010/main" val="109649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77FB-D3C2-E988-F323-11A3E60749D2}"/>
              </a:ext>
            </a:extLst>
          </p:cNvPr>
          <p:cNvSpPr>
            <a:spLocks noGrp="1"/>
          </p:cNvSpPr>
          <p:nvPr>
            <p:ph type="title"/>
          </p:nvPr>
        </p:nvSpPr>
        <p:spPr>
          <a:xfrm>
            <a:off x="805445" y="142875"/>
            <a:ext cx="9331613" cy="1063574"/>
          </a:xfrm>
        </p:spPr>
        <p:txBody>
          <a:bodyPr>
            <a:normAutofit/>
          </a:bodyPr>
          <a:lstStyle/>
          <a:p>
            <a:r>
              <a:rPr lang="en-US" dirty="0" err="1">
                <a:latin typeface="Jomolhari" panose="01010100010101010101" pitchFamily="2" charset="0"/>
                <a:ea typeface="Jomolhari" panose="01010100010101010101" pitchFamily="2" charset="0"/>
                <a:cs typeface="Jomolhari" panose="01010100010101010101" pitchFamily="2" charset="0"/>
              </a:rPr>
              <a:t>མ་ཐོ</a:t>
            </a:r>
            <a:r>
              <a:rPr lang="en-US" dirty="0">
                <a:latin typeface="Jomolhari" panose="01010100010101010101" pitchFamily="2" charset="0"/>
                <a:ea typeface="Jomolhari" panose="01010100010101010101" pitchFamily="2" charset="0"/>
                <a:cs typeface="Jomolhari" panose="01010100010101010101" pitchFamily="2" charset="0"/>
              </a:rPr>
              <a:t>་ </a:t>
            </a:r>
            <a:r>
              <a:rPr lang="en-US" sz="4000" i="1" dirty="0"/>
              <a:t>(Menu)</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དང་མདུན་ཤོག</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sz="4000" i="1" dirty="0"/>
              <a:t>(Home) </a:t>
            </a:r>
            <a:r>
              <a:rPr lang="en-US" dirty="0"/>
              <a:t>(</a:t>
            </a:r>
            <a:r>
              <a:rPr lang="en-US" dirty="0" err="1">
                <a:latin typeface="Jomolhari" panose="01010100010101010101" pitchFamily="2" charset="0"/>
                <a:ea typeface="Jomolhari" panose="01010100010101010101" pitchFamily="2" charset="0"/>
                <a:cs typeface="Jomolhari" panose="01010100010101010101" pitchFamily="2" charset="0"/>
              </a:rPr>
              <a:t>དྲ་ཚིགས</a:t>
            </a:r>
            <a:r>
              <a:rPr lang="en-US" dirty="0"/>
              <a:t>) </a:t>
            </a:r>
            <a:endParaRPr lang="en-US" b="1" dirty="0"/>
          </a:p>
        </p:txBody>
      </p:sp>
      <p:sp>
        <p:nvSpPr>
          <p:cNvPr id="3" name="Content Placeholder 2">
            <a:extLst>
              <a:ext uri="{FF2B5EF4-FFF2-40B4-BE49-F238E27FC236}">
                <a16:creationId xmlns:a16="http://schemas.microsoft.com/office/drawing/2014/main" id="{725504DF-DA9B-0F62-C361-5C5CBFD211F2}"/>
              </a:ext>
            </a:extLst>
          </p:cNvPr>
          <p:cNvSpPr>
            <a:spLocks noGrp="1"/>
          </p:cNvSpPr>
          <p:nvPr>
            <p:ph idx="1"/>
          </p:nvPr>
        </p:nvSpPr>
        <p:spPr>
          <a:xfrm>
            <a:off x="4657075" y="2355723"/>
            <a:ext cx="7088612" cy="4175168"/>
          </a:xfrm>
        </p:spPr>
        <p:txBody>
          <a:bodyPr/>
          <a:lstStyle/>
          <a:p>
            <a:pPr marL="0" indent="0">
              <a:buNone/>
            </a:pPr>
            <a:r>
              <a:rPr lang="en-US" b="1" i="1" dirty="0"/>
              <a:t>menu</a:t>
            </a:r>
            <a:r>
              <a:rPr lang="en-US" dirty="0"/>
              <a:t> (</a:t>
            </a:r>
            <a:r>
              <a:rPr lang="en-US" b="1" dirty="0" err="1">
                <a:latin typeface="Jomolhari" panose="01010100010101010101" pitchFamily="2" charset="0"/>
                <a:ea typeface="Jomolhari" panose="01010100010101010101" pitchFamily="2" charset="0"/>
                <a:cs typeface="Jomolhari" panose="01010100010101010101" pitchFamily="2" charset="0"/>
              </a:rPr>
              <a:t>མ་ཐོ</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ཡི་གདམ་ཀ་རྣམས་བརྙན་ངོས་ཀྱི་ཞབས་ངོས་ན་ཡོད</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0" indent="0">
              <a:buNone/>
            </a:pPr>
            <a:endParaRPr lang="en-US" dirty="0"/>
          </a:p>
          <a:p>
            <a:pPr marL="0" indent="0">
              <a:buNone/>
            </a:pPr>
            <a:endParaRPr lang="en-US" dirty="0"/>
          </a:p>
          <a:p>
            <a:pPr marL="0" indent="0">
              <a:buNone/>
            </a:pPr>
            <a:r>
              <a:rPr lang="en-US" b="1" i="1" dirty="0"/>
              <a:t>home icon</a:t>
            </a:r>
            <a:r>
              <a:rPr lang="en-US" i="1" dirty="0"/>
              <a:t> </a:t>
            </a:r>
            <a:r>
              <a:rPr lang="en-US" dirty="0"/>
              <a:t>(</a:t>
            </a:r>
            <a:r>
              <a:rPr lang="en-US" b="1" dirty="0" err="1">
                <a:latin typeface="Jomolhari" panose="01010100010101010101" pitchFamily="2" charset="0"/>
                <a:ea typeface="Jomolhari" panose="01010100010101010101" pitchFamily="2" charset="0"/>
                <a:cs typeface="Jomolhari" panose="01010100010101010101" pitchFamily="2" charset="0"/>
              </a:rPr>
              <a:t>མདུན་ཤོག་མཚོན་རྟགས</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dirty="0"/>
              <a:t>(</a:t>
            </a:r>
            <a:r>
              <a:rPr lang="en-US" dirty="0" err="1">
                <a:latin typeface="Jomolhari" panose="01010100010101010101" pitchFamily="2" charset="0"/>
                <a:ea typeface="Jomolhari" panose="01010100010101010101" pitchFamily="2" charset="0"/>
                <a:cs typeface="Jomolhari" panose="01010100010101010101" pitchFamily="2" charset="0"/>
              </a:rPr>
              <a:t>ཤོག་ངོས་རེ་རེའི་གཡོན་ཟུར་ཞབས་ངོས</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ལ་གཞུ་རྡེག་གིས་མདུན་ཤོག་ལ་ཕྱིར་ལོག་བྱ་རྒྱུ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4" name="Slide Number Placeholder 3">
            <a:extLst>
              <a:ext uri="{FF2B5EF4-FFF2-40B4-BE49-F238E27FC236}">
                <a16:creationId xmlns:a16="http://schemas.microsoft.com/office/drawing/2014/main" id="{38E4133B-6BA3-8912-A07D-0B54E12B11B5}"/>
              </a:ext>
            </a:extLst>
          </p:cNvPr>
          <p:cNvSpPr>
            <a:spLocks noGrp="1"/>
          </p:cNvSpPr>
          <p:nvPr>
            <p:ph type="sldNum" sz="quarter" idx="12"/>
          </p:nvPr>
        </p:nvSpPr>
        <p:spPr/>
        <p:txBody>
          <a:bodyPr/>
          <a:lstStyle/>
          <a:p>
            <a:fld id="{5AE48DDE-99B8-4AE1-A822-D5D33CFFC483}" type="slidenum">
              <a:rPr lang="en-US" smtClean="0"/>
              <a:t>31</a:t>
            </a:fld>
            <a:endParaRPr lang="en-US"/>
          </a:p>
        </p:txBody>
      </p:sp>
      <p:pic>
        <p:nvPicPr>
          <p:cNvPr id="5" name="Graphic 4" descr="Smart Phone with solid fill">
            <a:extLst>
              <a:ext uri="{FF2B5EF4-FFF2-40B4-BE49-F238E27FC236}">
                <a16:creationId xmlns:a16="http://schemas.microsoft.com/office/drawing/2014/main" id="{4ECC12DE-A2BA-C702-9DB3-A036C7935A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Picture 6" descr="A screenshot of a phone&#10;&#10;AI-generated content may be incorrect.">
            <a:extLst>
              <a:ext uri="{FF2B5EF4-FFF2-40B4-BE49-F238E27FC236}">
                <a16:creationId xmlns:a16="http://schemas.microsoft.com/office/drawing/2014/main" id="{065BA716-0889-1031-31E7-05D1E7461634}"/>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805445" y="2355723"/>
            <a:ext cx="3470290" cy="887204"/>
          </a:xfrm>
          <a:prstGeom prst="rect">
            <a:avLst/>
          </a:prstGeom>
          <a:ln>
            <a:solidFill>
              <a:schemeClr val="tx1"/>
            </a:solidFill>
          </a:ln>
        </p:spPr>
      </p:pic>
      <p:sp>
        <p:nvSpPr>
          <p:cNvPr id="8" name="AutoShape 2" descr="Image preview">
            <a:extLst>
              <a:ext uri="{FF2B5EF4-FFF2-40B4-BE49-F238E27FC236}">
                <a16:creationId xmlns:a16="http://schemas.microsoft.com/office/drawing/2014/main" id="{8E1D4E7C-18BA-5CBB-7D7C-0C088084574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Content Placeholder 10" descr="A black and white logo&#10;&#10;AI-generated content may be incorrect.">
            <a:extLst>
              <a:ext uri="{FF2B5EF4-FFF2-40B4-BE49-F238E27FC236}">
                <a16:creationId xmlns:a16="http://schemas.microsoft.com/office/drawing/2014/main" id="{C25730BA-4F98-1DE7-A7AF-45F1DE428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5486" y="4063268"/>
            <a:ext cx="1610208" cy="1249299"/>
          </a:xfrm>
          <a:prstGeom prst="rect">
            <a:avLst/>
          </a:prstGeom>
          <a:ln>
            <a:solidFill>
              <a:schemeClr val="tx1"/>
            </a:solidFill>
          </a:ln>
        </p:spPr>
      </p:pic>
    </p:spTree>
    <p:extLst>
      <p:ext uri="{BB962C8B-B14F-4D97-AF65-F5344CB8AC3E}">
        <p14:creationId xmlns:p14="http://schemas.microsoft.com/office/powerpoint/2010/main" val="1160037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9688-B037-BD40-B327-48CD1E40CE99}"/>
              </a:ext>
            </a:extLst>
          </p:cNvPr>
          <p:cNvSpPr>
            <a:spLocks noGrp="1"/>
          </p:cNvSpPr>
          <p:nvPr>
            <p:ph type="title"/>
          </p:nvPr>
        </p:nvSpPr>
        <p:spPr>
          <a:xfrm>
            <a:off x="648928" y="245689"/>
            <a:ext cx="10422999" cy="1063574"/>
          </a:xfrm>
        </p:spPr>
        <p:txBody>
          <a:bodyPr>
            <a:normAutofit fontScale="90000"/>
          </a:bodyPr>
          <a:lstStyle/>
          <a:p>
            <a:r>
              <a:rPr lang="en-US" b="1" dirty="0" err="1">
                <a:latin typeface="Jomolhari" panose="01010100010101010101" pitchFamily="2" charset="0"/>
                <a:ea typeface="Jomolhari" panose="01010100010101010101" pitchFamily="2" charset="0"/>
                <a:cs typeface="Jomolhari" panose="01010100010101010101" pitchFamily="2" charset="0"/>
              </a:rPr>
              <a:t>གོ་ལའི་འཚོལ་ཞིབ</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sz="4000" b="1" i="1" dirty="0"/>
              <a:t>(Global Navigation)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ལག་འཁྱེར་བཀོལ་ཆས</a:t>
            </a:r>
            <a:r>
              <a:rPr lang="en-US" b="1" dirty="0"/>
              <a:t>)</a:t>
            </a:r>
          </a:p>
        </p:txBody>
      </p:sp>
      <p:sp>
        <p:nvSpPr>
          <p:cNvPr id="3" name="Content Placeholder 2">
            <a:extLst>
              <a:ext uri="{FF2B5EF4-FFF2-40B4-BE49-F238E27FC236}">
                <a16:creationId xmlns:a16="http://schemas.microsoft.com/office/drawing/2014/main" id="{B911B458-5FB0-3171-A803-B29937FFACB3}"/>
              </a:ext>
            </a:extLst>
          </p:cNvPr>
          <p:cNvSpPr>
            <a:spLocks noGrp="1"/>
          </p:cNvSpPr>
          <p:nvPr>
            <p:ph idx="1"/>
          </p:nvPr>
        </p:nvSpPr>
        <p:spPr>
          <a:xfrm>
            <a:off x="1024542" y="1649810"/>
            <a:ext cx="10142915" cy="3584838"/>
          </a:xfrm>
        </p:spPr>
        <p:txBody>
          <a:bodyPr vert="horz" lIns="91440" tIns="45720" rIns="91440" bIns="45720" rtlCol="0" anchor="t">
            <a:normAutofit/>
          </a:bodyPr>
          <a:lstStyle/>
          <a:p>
            <a:pPr marL="0" indent="0">
              <a:buNone/>
            </a:pPr>
            <a:r>
              <a:rPr lang="en-US" sz="3300" b="1" i="1" dirty="0"/>
              <a:t>Apps</a:t>
            </a:r>
            <a:r>
              <a:rPr lang="en-US" sz="3300" dirty="0"/>
              <a:t> (</a:t>
            </a:r>
            <a:r>
              <a:rPr lang="en-US" sz="3300" b="1" dirty="0" err="1">
                <a:latin typeface="Jomolhari" panose="01010100010101010101" pitchFamily="2" charset="0"/>
                <a:ea typeface="Jomolhari" panose="01010100010101010101" pitchFamily="2" charset="0"/>
                <a:cs typeface="Jomolhari" panose="01010100010101010101" pitchFamily="2" charset="0"/>
              </a:rPr>
              <a:t>བཀོལ་ཆས</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སྟེང་གཞུ་རྡེག་གིས</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b="1" i="1" dirty="0"/>
              <a:t>Global Navigation Menu </a:t>
            </a:r>
          </a:p>
          <a:p>
            <a:pPr marL="0" indent="0">
              <a:buNone/>
            </a:pP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b="1" dirty="0" err="1">
                <a:latin typeface="Jomolhari" panose="01010100010101010101" pitchFamily="2" charset="0"/>
                <a:ea typeface="Jomolhari" panose="01010100010101010101" pitchFamily="2" charset="0"/>
                <a:cs typeface="Jomolhari" panose="01010100010101010101" pitchFamily="2" charset="0"/>
              </a:rPr>
              <a:t>གོ་ལའི་འཚོལ་ཞིབ་མ་ཐོ</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ཡི་ཁ་འབྱེད་རྒྱུ</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b="1" dirty="0"/>
              <a:t> </a:t>
            </a:r>
            <a:endParaRPr lang="en-US" sz="3300" dirty="0"/>
          </a:p>
        </p:txBody>
      </p:sp>
      <p:sp>
        <p:nvSpPr>
          <p:cNvPr id="4" name="Slide Number Placeholder 3">
            <a:extLst>
              <a:ext uri="{FF2B5EF4-FFF2-40B4-BE49-F238E27FC236}">
                <a16:creationId xmlns:a16="http://schemas.microsoft.com/office/drawing/2014/main" id="{2DADF6B8-21E9-64BE-6AE4-6D7561B57E72}"/>
              </a:ext>
            </a:extLst>
          </p:cNvPr>
          <p:cNvSpPr>
            <a:spLocks noGrp="1"/>
          </p:cNvSpPr>
          <p:nvPr>
            <p:ph type="sldNum" sz="quarter" idx="12"/>
          </p:nvPr>
        </p:nvSpPr>
        <p:spPr/>
        <p:txBody>
          <a:bodyPr/>
          <a:lstStyle/>
          <a:p>
            <a:fld id="{5AE48DDE-99B8-4AE1-A822-D5D33CFFC483}" type="slidenum">
              <a:rPr lang="en-US" smtClean="0"/>
              <a:t>32</a:t>
            </a:fld>
            <a:endParaRPr lang="en-US"/>
          </a:p>
        </p:txBody>
      </p:sp>
      <p:pic>
        <p:nvPicPr>
          <p:cNvPr id="5" name="Graphic 4" descr="Smart Phone with solid fill">
            <a:extLst>
              <a:ext uri="{FF2B5EF4-FFF2-40B4-BE49-F238E27FC236}">
                <a16:creationId xmlns:a16="http://schemas.microsoft.com/office/drawing/2014/main" id="{E65C25CF-0F03-1D04-33EA-DDE0B559DD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3BB7D2D1-74AB-E980-5E98-D08CE7BACD5B}"/>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2484064" y="3806017"/>
            <a:ext cx="3470290" cy="887204"/>
          </a:xfrm>
          <a:prstGeom prst="rect">
            <a:avLst/>
          </a:prstGeom>
          <a:ln>
            <a:solidFill>
              <a:schemeClr val="tx1"/>
            </a:solidFill>
          </a:ln>
        </p:spPr>
      </p:pic>
      <p:pic>
        <p:nvPicPr>
          <p:cNvPr id="8" name="Picture 7" descr="A screenshot of a phone&#10;&#10;AI-generated content may be incorrect.">
            <a:extLst>
              <a:ext uri="{FF2B5EF4-FFF2-40B4-BE49-F238E27FC236}">
                <a16:creationId xmlns:a16="http://schemas.microsoft.com/office/drawing/2014/main" id="{72BDFF49-0EF0-43FA-CE4D-D16C73F3F86C}"/>
              </a:ext>
            </a:extLst>
          </p:cNvPr>
          <p:cNvPicPr>
            <a:picLocks noChangeAspect="1"/>
          </p:cNvPicPr>
          <p:nvPr/>
        </p:nvPicPr>
        <p:blipFill>
          <a:blip r:embed="rId6">
            <a:extLst>
              <a:ext uri="{28A0092B-C50C-407E-A947-70E740481C1C}">
                <a14:useLocalDpi xmlns:a14="http://schemas.microsoft.com/office/drawing/2010/main" val="0"/>
              </a:ext>
            </a:extLst>
          </a:blip>
          <a:srcRect t="10947"/>
          <a:stretch/>
        </p:blipFill>
        <p:spPr>
          <a:xfrm>
            <a:off x="7173503" y="2671318"/>
            <a:ext cx="2088605" cy="4043807"/>
          </a:xfrm>
          <a:prstGeom prst="rect">
            <a:avLst/>
          </a:prstGeom>
          <a:ln>
            <a:solidFill>
              <a:schemeClr val="tx1"/>
            </a:solidFill>
          </a:ln>
        </p:spPr>
      </p:pic>
      <p:sp>
        <p:nvSpPr>
          <p:cNvPr id="9" name="Arrow: Up 8">
            <a:extLst>
              <a:ext uri="{FF2B5EF4-FFF2-40B4-BE49-F238E27FC236}">
                <a16:creationId xmlns:a16="http://schemas.microsoft.com/office/drawing/2014/main" id="{B2AAE459-942E-770B-DD6C-5F05C9CFA053}"/>
              </a:ext>
            </a:extLst>
          </p:cNvPr>
          <p:cNvSpPr/>
          <p:nvPr/>
        </p:nvSpPr>
        <p:spPr>
          <a:xfrm>
            <a:off x="3280030" y="4466552"/>
            <a:ext cx="700276" cy="153619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319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5D23-B7B8-8754-D2B9-309547C47704}"/>
              </a:ext>
            </a:extLst>
          </p:cNvPr>
          <p:cNvSpPr>
            <a:spLocks noGrp="1"/>
          </p:cNvSpPr>
          <p:nvPr>
            <p:ph type="title"/>
          </p:nvPr>
        </p:nvSpPr>
        <p:spPr>
          <a:xfrm>
            <a:off x="731931" y="318742"/>
            <a:ext cx="8944555" cy="1063574"/>
          </a:xfrm>
        </p:spPr>
        <p:txBody>
          <a:bodyPr>
            <a:normAutofit/>
          </a:bodyPr>
          <a:lstStyle/>
          <a:p>
            <a:r>
              <a:rPr lang="en-US" b="1" dirty="0" err="1">
                <a:latin typeface="Jomolhari" panose="01010100010101010101" pitchFamily="2" charset="0"/>
                <a:ea typeface="Jomolhari" panose="01010100010101010101" pitchFamily="2" charset="0"/>
                <a:cs typeface="Jomolhari" panose="01010100010101010101" pitchFamily="2" charset="0"/>
              </a:rPr>
              <a:t>འཚོལ་བཤེར་ཕྲེང་མིག</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sz="4000" b="1" i="1" dirty="0"/>
              <a:t>(Search Bar)</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དྲ་ཚིགས</a:t>
            </a:r>
            <a:r>
              <a:rPr lang="en-US" b="1" dirty="0"/>
              <a:t>)</a:t>
            </a:r>
          </a:p>
        </p:txBody>
      </p:sp>
      <p:sp>
        <p:nvSpPr>
          <p:cNvPr id="3" name="Content Placeholder 2">
            <a:extLst>
              <a:ext uri="{FF2B5EF4-FFF2-40B4-BE49-F238E27FC236}">
                <a16:creationId xmlns:a16="http://schemas.microsoft.com/office/drawing/2014/main" id="{E78C724D-CA56-3B60-0B77-ED9B1905E19A}"/>
              </a:ext>
            </a:extLst>
          </p:cNvPr>
          <p:cNvSpPr>
            <a:spLocks noGrp="1"/>
          </p:cNvSpPr>
          <p:nvPr>
            <p:ph idx="1"/>
          </p:nvPr>
        </p:nvSpPr>
        <p:spPr>
          <a:xfrm>
            <a:off x="731931" y="2073739"/>
            <a:ext cx="9896740" cy="3584838"/>
          </a:xfrm>
        </p:spPr>
        <p:txBody>
          <a:bodyPr vert="horz" lIns="91440" tIns="45720" rIns="91440" bIns="45720" rtlCol="0" anchor="t">
            <a:normAutofit/>
          </a:bodyPr>
          <a:lstStyle/>
          <a:p>
            <a:pPr marL="0" indent="0">
              <a:buNone/>
            </a:pPr>
            <a:r>
              <a:rPr lang="en-US" sz="3300" b="1" i="1" dirty="0"/>
              <a:t>search bar</a:t>
            </a:r>
            <a:r>
              <a:rPr lang="en-US" sz="3300" i="1" dirty="0"/>
              <a:t> </a:t>
            </a:r>
            <a:r>
              <a:rPr lang="en-US" sz="3300"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འཚོལ་བཤེར་ཕྲེང་མིག</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སྤྱད་དེ་མི་དང</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dirty="0" err="1">
                <a:latin typeface="Jomolhari" panose="01010100010101010101" pitchFamily="2" charset="0"/>
                <a:ea typeface="Jomolhari" panose="01010100010101010101" pitchFamily="2" charset="0"/>
                <a:cs typeface="Jomolhari" panose="01010100010101010101" pitchFamily="2" charset="0"/>
              </a:rPr>
              <a:t>ཞུ་སྒོ</a:t>
            </a:r>
            <a:r>
              <a:rPr lang="en-US" sz="3300" dirty="0"/>
              <a:t> </a:t>
            </a:r>
            <a:r>
              <a:rPr lang="en-US" sz="3300" i="1" dirty="0"/>
              <a:t>(tasks)</a:t>
            </a:r>
            <a:r>
              <a:rPr lang="en-US" sz="3300" dirty="0"/>
              <a:t> </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dirty="0" err="1">
                <a:latin typeface="Jomolhari" panose="01010100010101010101" pitchFamily="2" charset="0"/>
                <a:ea typeface="Jomolhari" panose="01010100010101010101" pitchFamily="2" charset="0"/>
                <a:cs typeface="Jomolhari" panose="01010100010101010101" pitchFamily="2" charset="0"/>
              </a:rPr>
              <a:t>སྙན་ཐོ་སོགས་འཚོལ་རྒྱུ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pic>
        <p:nvPicPr>
          <p:cNvPr id="4" name="Picture 3" descr="A screenshot of a computer&#10;&#10;AI-generated content may be incorrect.">
            <a:extLst>
              <a:ext uri="{FF2B5EF4-FFF2-40B4-BE49-F238E27FC236}">
                <a16:creationId xmlns:a16="http://schemas.microsoft.com/office/drawing/2014/main" id="{3BEB5D76-8AEC-70A6-BB62-9293925C4FC7}"/>
              </a:ext>
            </a:extLst>
          </p:cNvPr>
          <p:cNvPicPr>
            <a:picLocks noChangeAspect="1"/>
          </p:cNvPicPr>
          <p:nvPr/>
        </p:nvPicPr>
        <p:blipFill>
          <a:blip r:embed="rId3"/>
          <a:stretch>
            <a:fillRect/>
          </a:stretch>
        </p:blipFill>
        <p:spPr>
          <a:xfrm>
            <a:off x="2429335" y="3682163"/>
            <a:ext cx="7333329" cy="2204640"/>
          </a:xfrm>
          <a:prstGeom prst="rect">
            <a:avLst/>
          </a:prstGeom>
          <a:ln>
            <a:solidFill>
              <a:schemeClr val="tx1"/>
            </a:solidFill>
          </a:ln>
        </p:spPr>
      </p:pic>
      <p:sp>
        <p:nvSpPr>
          <p:cNvPr id="5" name="Slide Number Placeholder 4">
            <a:extLst>
              <a:ext uri="{FF2B5EF4-FFF2-40B4-BE49-F238E27FC236}">
                <a16:creationId xmlns:a16="http://schemas.microsoft.com/office/drawing/2014/main" id="{29C97EB2-94C2-12F3-2E2E-44D02FE02EC4}"/>
              </a:ext>
            </a:extLst>
          </p:cNvPr>
          <p:cNvSpPr>
            <a:spLocks noGrp="1"/>
          </p:cNvSpPr>
          <p:nvPr>
            <p:ph type="sldNum" sz="quarter" idx="12"/>
          </p:nvPr>
        </p:nvSpPr>
        <p:spPr/>
        <p:txBody>
          <a:bodyPr/>
          <a:lstStyle/>
          <a:p>
            <a:fld id="{5AE48DDE-99B8-4AE1-A822-D5D33CFFC483}" type="slidenum">
              <a:rPr lang="en-US" smtClean="0"/>
              <a:t>33</a:t>
            </a:fld>
            <a:endParaRPr lang="en-US"/>
          </a:p>
        </p:txBody>
      </p:sp>
      <p:pic>
        <p:nvPicPr>
          <p:cNvPr id="6" name="Graphic 5" descr="Laptop with solid fill">
            <a:extLst>
              <a:ext uri="{FF2B5EF4-FFF2-40B4-BE49-F238E27FC236}">
                <a16:creationId xmlns:a16="http://schemas.microsoft.com/office/drawing/2014/main" id="{1F696814-3AB1-43CD-D8D4-DCCE552589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273424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814F-5DC9-272A-D11C-D20C1BBA1158}"/>
              </a:ext>
            </a:extLst>
          </p:cNvPr>
          <p:cNvSpPr>
            <a:spLocks noGrp="1"/>
          </p:cNvSpPr>
          <p:nvPr>
            <p:ph type="title"/>
          </p:nvPr>
        </p:nvSpPr>
        <p:spPr>
          <a:xfrm>
            <a:off x="704836" y="171102"/>
            <a:ext cx="9363396" cy="1063574"/>
          </a:xfrm>
        </p:spPr>
        <p:txBody>
          <a:bodyPr>
            <a:normAutofit fontScale="90000"/>
          </a:bodyPr>
          <a:lstStyle/>
          <a:p>
            <a:r>
              <a:rPr lang="en-US" b="1" dirty="0" err="1">
                <a:latin typeface="Jomolhari" panose="01010100010101010101" pitchFamily="2" charset="0"/>
                <a:ea typeface="Jomolhari" panose="01010100010101010101" pitchFamily="2" charset="0"/>
                <a:cs typeface="Jomolhari" panose="01010100010101010101" pitchFamily="2" charset="0"/>
              </a:rPr>
              <a:t>འཚོལ་བཤེར་ཕྲེང་མིག</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sz="4000" b="1" i="1" dirty="0"/>
              <a:t>(Search Bar)</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ལག་འཁྱེར་བཀོལ་ཆས</a:t>
            </a:r>
            <a:r>
              <a:rPr lang="en-US" b="1" dirty="0"/>
              <a:t>)</a:t>
            </a:r>
          </a:p>
        </p:txBody>
      </p:sp>
      <p:sp>
        <p:nvSpPr>
          <p:cNvPr id="3" name="Content Placeholder 2">
            <a:extLst>
              <a:ext uri="{FF2B5EF4-FFF2-40B4-BE49-F238E27FC236}">
                <a16:creationId xmlns:a16="http://schemas.microsoft.com/office/drawing/2014/main" id="{8F1FE1B5-7A96-F0FF-C97A-359E28B4040B}"/>
              </a:ext>
            </a:extLst>
          </p:cNvPr>
          <p:cNvSpPr>
            <a:spLocks noGrp="1"/>
          </p:cNvSpPr>
          <p:nvPr>
            <p:ph idx="1"/>
          </p:nvPr>
        </p:nvSpPr>
        <p:spPr>
          <a:xfrm>
            <a:off x="720685" y="1636581"/>
            <a:ext cx="10698370" cy="3584838"/>
          </a:xfrm>
        </p:spPr>
        <p:txBody>
          <a:bodyPr>
            <a:normAutofit/>
          </a:bodyPr>
          <a:lstStyle/>
          <a:p>
            <a:pPr marL="0" indent="0">
              <a:buNone/>
            </a:pPr>
            <a:r>
              <a:rPr lang="en-US" sz="3300" dirty="0" err="1">
                <a:latin typeface="Jomolhari" panose="01010100010101010101" pitchFamily="2" charset="0"/>
                <a:ea typeface="Jomolhari" panose="01010100010101010101" pitchFamily="2" charset="0"/>
                <a:cs typeface="Jomolhari" panose="01010100010101010101" pitchFamily="2" charset="0"/>
              </a:rPr>
              <a:t>འཚོལ་བཤེར་ཕྲེང་མིག་དེ</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b="1" dirty="0"/>
              <a:t> </a:t>
            </a:r>
            <a:r>
              <a:rPr lang="en-US" sz="3300" b="1" i="1" dirty="0"/>
              <a:t>Find</a:t>
            </a:r>
            <a:r>
              <a:rPr lang="en-US" sz="3300" b="1" dirty="0"/>
              <a:t> (</a:t>
            </a:r>
            <a:r>
              <a:rPr lang="en-US" sz="3300" b="1" dirty="0" err="1">
                <a:latin typeface="Jomolhari" panose="01010100010101010101" pitchFamily="2" charset="0"/>
                <a:ea typeface="Jomolhari" panose="01010100010101010101" pitchFamily="2" charset="0"/>
                <a:cs typeface="Jomolhari" panose="01010100010101010101" pitchFamily="2" charset="0"/>
              </a:rPr>
              <a:t>འཚོལ་ཞིབ</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འོག་ན་ཡོད</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r>
              <a:rPr lang="en-US" sz="3300" dirty="0" err="1">
                <a:latin typeface="Jomolhari" panose="01010100010101010101" pitchFamily="2" charset="0"/>
                <a:ea typeface="Jomolhari" panose="01010100010101010101" pitchFamily="2" charset="0"/>
                <a:cs typeface="Jomolhari" panose="01010100010101010101" pitchFamily="2" charset="0"/>
              </a:rPr>
              <a:t>བརྙན་ངོས་ཀྱི་ཞབས་ངོས</a:t>
            </a:r>
            <a:r>
              <a:rPr lang="en-US" sz="3300" dirty="0"/>
              <a:t>)</a:t>
            </a:r>
          </a:p>
        </p:txBody>
      </p:sp>
      <p:sp>
        <p:nvSpPr>
          <p:cNvPr id="4" name="Slide Number Placeholder 3">
            <a:extLst>
              <a:ext uri="{FF2B5EF4-FFF2-40B4-BE49-F238E27FC236}">
                <a16:creationId xmlns:a16="http://schemas.microsoft.com/office/drawing/2014/main" id="{BD8D41D1-ED42-B3BF-169B-8DF1CAC7405E}"/>
              </a:ext>
            </a:extLst>
          </p:cNvPr>
          <p:cNvSpPr>
            <a:spLocks noGrp="1"/>
          </p:cNvSpPr>
          <p:nvPr>
            <p:ph type="sldNum" sz="quarter" idx="12"/>
          </p:nvPr>
        </p:nvSpPr>
        <p:spPr/>
        <p:txBody>
          <a:bodyPr/>
          <a:lstStyle/>
          <a:p>
            <a:fld id="{5AE48DDE-99B8-4AE1-A822-D5D33CFFC483}" type="slidenum">
              <a:rPr lang="en-US" smtClean="0"/>
              <a:t>34</a:t>
            </a:fld>
            <a:endParaRPr lang="en-US"/>
          </a:p>
        </p:txBody>
      </p:sp>
      <p:pic>
        <p:nvPicPr>
          <p:cNvPr id="5" name="Graphic 4" descr="Smart Phone with solid fill">
            <a:extLst>
              <a:ext uri="{FF2B5EF4-FFF2-40B4-BE49-F238E27FC236}">
                <a16:creationId xmlns:a16="http://schemas.microsoft.com/office/drawing/2014/main" id="{9CAE1045-3773-8E19-97CD-DBF171E6AF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49B109FA-5243-0508-7237-80A5BB839D59}"/>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1706824" y="4064268"/>
            <a:ext cx="3470290" cy="887204"/>
          </a:xfrm>
          <a:prstGeom prst="rect">
            <a:avLst/>
          </a:prstGeom>
          <a:ln>
            <a:solidFill>
              <a:schemeClr val="tx1"/>
            </a:solidFill>
          </a:ln>
        </p:spPr>
      </p:pic>
      <p:pic>
        <p:nvPicPr>
          <p:cNvPr id="8" name="Picture 7" descr="A close-up of a magnifying glass&#10;&#10;AI-generated content may be incorrect.">
            <a:extLst>
              <a:ext uri="{FF2B5EF4-FFF2-40B4-BE49-F238E27FC236}">
                <a16:creationId xmlns:a16="http://schemas.microsoft.com/office/drawing/2014/main" id="{15B51D60-26E4-92AE-530F-1D5CD0EF1DF7}"/>
              </a:ext>
            </a:extLst>
          </p:cNvPr>
          <p:cNvPicPr>
            <a:picLocks noChangeAspect="1"/>
          </p:cNvPicPr>
          <p:nvPr/>
        </p:nvPicPr>
        <p:blipFill>
          <a:blip r:embed="rId6">
            <a:extLst>
              <a:ext uri="{28A0092B-C50C-407E-A947-70E740481C1C}">
                <a14:useLocalDpi xmlns:a14="http://schemas.microsoft.com/office/drawing/2010/main" val="0"/>
              </a:ext>
            </a:extLst>
          </a:blip>
          <a:srcRect t="5733" b="2083"/>
          <a:stretch/>
        </p:blipFill>
        <p:spPr>
          <a:xfrm>
            <a:off x="6372592" y="2618613"/>
            <a:ext cx="2043979" cy="4096512"/>
          </a:xfrm>
          <a:prstGeom prst="rect">
            <a:avLst/>
          </a:prstGeom>
          <a:ln>
            <a:solidFill>
              <a:schemeClr val="tx1"/>
            </a:solidFill>
          </a:ln>
        </p:spPr>
      </p:pic>
      <p:sp>
        <p:nvSpPr>
          <p:cNvPr id="9" name="Arrow: Up 8">
            <a:extLst>
              <a:ext uri="{FF2B5EF4-FFF2-40B4-BE49-F238E27FC236}">
                <a16:creationId xmlns:a16="http://schemas.microsoft.com/office/drawing/2014/main" id="{416498A0-4F71-24DD-D186-A38AA808AD33}"/>
              </a:ext>
            </a:extLst>
          </p:cNvPr>
          <p:cNvSpPr/>
          <p:nvPr/>
        </p:nvSpPr>
        <p:spPr>
          <a:xfrm>
            <a:off x="3739896" y="4681728"/>
            <a:ext cx="603504" cy="128930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148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9B842-60F0-3810-28B0-B74CA6A6C58D}"/>
              </a:ext>
            </a:extLst>
          </p:cNvPr>
          <p:cNvSpPr>
            <a:spLocks noGrp="1"/>
          </p:cNvSpPr>
          <p:nvPr>
            <p:ph type="title"/>
          </p:nvPr>
        </p:nvSpPr>
        <p:spPr>
          <a:xfrm>
            <a:off x="731320" y="206285"/>
            <a:ext cx="9209093" cy="1063574"/>
          </a:xfrm>
        </p:spPr>
        <p:txBody>
          <a:bodyPr>
            <a:normAutofit/>
          </a:bodyPr>
          <a:lstStyle/>
          <a:p>
            <a:r>
              <a:rPr lang="en-US" b="1" dirty="0" err="1">
                <a:latin typeface="Jomolhari" panose="01010100010101010101" pitchFamily="2" charset="0"/>
                <a:ea typeface="Jomolhari" panose="01010100010101010101" pitchFamily="2" charset="0"/>
                <a:cs typeface="Jomolhari" panose="01010100010101010101" pitchFamily="2" charset="0"/>
              </a:rPr>
              <a:t>དཔེ་མཚོན</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འཚོལ་བཤེར་ཕྲེང་མིག</a:t>
            </a:r>
            <a:r>
              <a:rPr lang="en-US" b="1" dirty="0">
                <a:latin typeface="Jomolhari" panose="01010100010101010101" pitchFamily="2" charset="0"/>
                <a:ea typeface="Jomolhari" panose="01010100010101010101" pitchFamily="2" charset="0"/>
                <a:cs typeface="Jomolhari" panose="01010100010101010101" pitchFamily="2" charset="0"/>
              </a:rPr>
              <a:t>་</a:t>
            </a:r>
            <a:r>
              <a:rPr lang="en-US" sz="4000" b="1" i="1" dirty="0">
                <a:latin typeface="+mn-lt"/>
                <a:ea typeface="Jomolhari" panose="01010100010101010101" pitchFamily="2" charset="0"/>
                <a:cs typeface="Jomolhari" panose="01010100010101010101" pitchFamily="2" charset="0"/>
              </a:rPr>
              <a:t> (S</a:t>
            </a:r>
            <a:r>
              <a:rPr lang="en-US" sz="4000" i="1" dirty="0">
                <a:latin typeface="+mn-lt"/>
              </a:rPr>
              <a:t>earch Bar)</a:t>
            </a:r>
            <a:r>
              <a:rPr lang="en-US" dirty="0"/>
              <a:t> </a:t>
            </a:r>
            <a:endParaRPr lang="en-US" b="1" dirty="0"/>
          </a:p>
        </p:txBody>
      </p:sp>
      <p:sp>
        <p:nvSpPr>
          <p:cNvPr id="3" name="Content Placeholder 2">
            <a:extLst>
              <a:ext uri="{FF2B5EF4-FFF2-40B4-BE49-F238E27FC236}">
                <a16:creationId xmlns:a16="http://schemas.microsoft.com/office/drawing/2014/main" id="{1CAB4EDF-5753-3877-E2F2-4C3A0E986C08}"/>
              </a:ext>
            </a:extLst>
          </p:cNvPr>
          <p:cNvSpPr>
            <a:spLocks noGrp="1"/>
          </p:cNvSpPr>
          <p:nvPr>
            <p:ph idx="1"/>
          </p:nvPr>
        </p:nvSpPr>
        <p:spPr>
          <a:xfrm>
            <a:off x="731320" y="1469531"/>
            <a:ext cx="11028061" cy="3584838"/>
          </a:xfrm>
        </p:spPr>
        <p:txBody>
          <a:bodyPr vert="horz" lIns="91440" tIns="45720" rIns="91440" bIns="45720" rtlCol="0" anchor="t">
            <a:normAutofit/>
          </a:bodyPr>
          <a:lstStyle/>
          <a:p>
            <a:pPr marL="0" indent="0">
              <a:buNone/>
            </a:pPr>
            <a:r>
              <a:rPr lang="en-US" sz="3300" dirty="0" err="1">
                <a:latin typeface="Jomolhari" panose="01010100010101010101" pitchFamily="2" charset="0"/>
                <a:ea typeface="Jomolhari" panose="01010100010101010101" pitchFamily="2" charset="0"/>
                <a:cs typeface="Jomolhari" panose="01010100010101010101" pitchFamily="2" charset="0"/>
              </a:rPr>
              <a:t>ཁྱེད་ཀྱི་གླ་ཕོགས་ཤོག་འཛར</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r>
              <a:rPr lang="en-US" sz="3300" i="1" dirty="0"/>
              <a:t>(</a:t>
            </a:r>
            <a:r>
              <a:rPr lang="en-US" sz="3300" i="1" dirty="0" err="1"/>
              <a:t>payslips</a:t>
            </a:r>
            <a:r>
              <a:rPr lang="en-US" sz="3300" i="1" dirty="0"/>
              <a:t>)</a:t>
            </a:r>
            <a:r>
              <a:rPr lang="en-US" sz="3300" dirty="0"/>
              <a:t> </a:t>
            </a:r>
            <a:r>
              <a:rPr lang="en-US" sz="3300" dirty="0" err="1">
                <a:latin typeface="Jomolhari" panose="01010100010101010101" pitchFamily="2" charset="0"/>
                <a:ea typeface="Jomolhari" panose="01010100010101010101" pitchFamily="2" charset="0"/>
                <a:cs typeface="Jomolhari" panose="01010100010101010101" pitchFamily="2" charset="0"/>
              </a:rPr>
              <a:t>འཚོལ་རྒྱུ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marL="514350" indent="-514350">
              <a:lnSpc>
                <a:spcPct val="150000"/>
              </a:lnSpc>
              <a:spcBef>
                <a:spcPts val="0"/>
              </a:spcBef>
              <a:buFont typeface="+mj-lt"/>
              <a:buAutoNum type="arabicPeriod"/>
            </a:pPr>
            <a:r>
              <a:rPr lang="en-US" sz="3300" b="1" i="1" dirty="0"/>
              <a:t>search bar </a:t>
            </a:r>
            <a:r>
              <a:rPr lang="en-US" sz="3300" b="1"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འཚོལ་བཤེར་ཕྲེང་མིག</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ནང་དུ</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r>
              <a:rPr lang="en-US" sz="3300" b="1" i="1" dirty="0"/>
              <a:t>pay </a:t>
            </a:r>
            <a:r>
              <a:rPr lang="en-US" sz="3300" b="1"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གླ་ཕོགས</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ཞེས་པ་འབྲི་གཏག་བྱ་རྒྱུ</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p>
          <a:p>
            <a:pPr marL="514350" indent="-514350">
              <a:lnSpc>
                <a:spcPct val="150000"/>
              </a:lnSpc>
              <a:spcBef>
                <a:spcPts val="0"/>
              </a:spcBef>
              <a:buFont typeface="+mj-lt"/>
              <a:buAutoNum type="arabicPeriod"/>
            </a:pPr>
            <a:r>
              <a:rPr lang="en-US" sz="3300" dirty="0" err="1">
                <a:latin typeface="Jomolhari" panose="01010100010101010101" pitchFamily="2" charset="0"/>
                <a:ea typeface="Jomolhari" panose="01010100010101010101" pitchFamily="2" charset="0"/>
                <a:cs typeface="Jomolhari" panose="01010100010101010101" pitchFamily="2" charset="0"/>
              </a:rPr>
              <a:t>མར་འདེད</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i="1" dirty="0"/>
              <a:t>(dropdown)</a:t>
            </a:r>
            <a:r>
              <a:rPr lang="en-US" sz="3300" dirty="0" err="1">
                <a:latin typeface="Jomolhari" panose="01010100010101010101" pitchFamily="2" charset="0"/>
                <a:ea typeface="Jomolhari" panose="01010100010101010101" pitchFamily="2" charset="0"/>
                <a:cs typeface="Jomolhari" panose="01010100010101010101" pitchFamily="2" charset="0"/>
              </a:rPr>
              <a:t>གདམ་ཀའི་ནང་ནས</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b="1" dirty="0"/>
              <a:t> </a:t>
            </a:r>
            <a:r>
              <a:rPr lang="en-US" sz="3300" b="1" i="1" dirty="0"/>
              <a:t>My </a:t>
            </a:r>
            <a:r>
              <a:rPr lang="en-US" sz="3300" b="1" i="1" dirty="0" err="1"/>
              <a:t>Payslips</a:t>
            </a:r>
            <a:r>
              <a:rPr lang="en-US" sz="3300" i="1" dirty="0"/>
              <a:t> </a:t>
            </a:r>
            <a:r>
              <a:rPr lang="en-US" sz="3300"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ངའི་གློ་ཕོགས་ཤོག་འཛར</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འཚོལ་རྒྱུ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marL="0" indent="0">
              <a:buNone/>
            </a:pPr>
            <a:endParaRPr lang="en-US" dirty="0"/>
          </a:p>
          <a:p>
            <a:pPr marL="0" indent="0">
              <a:buNone/>
            </a:pPr>
            <a:endParaRPr lang="en-US" dirty="0"/>
          </a:p>
        </p:txBody>
      </p:sp>
      <p:pic>
        <p:nvPicPr>
          <p:cNvPr id="4" name="Picture 3" descr="A screenshot of a computer&#10;&#10;AI-generated content may be incorrect.">
            <a:extLst>
              <a:ext uri="{FF2B5EF4-FFF2-40B4-BE49-F238E27FC236}">
                <a16:creationId xmlns:a16="http://schemas.microsoft.com/office/drawing/2014/main" id="{D2DFADB0-2544-9D80-60EE-C8073CD3703B}"/>
              </a:ext>
            </a:extLst>
          </p:cNvPr>
          <p:cNvPicPr>
            <a:picLocks noChangeAspect="1"/>
          </p:cNvPicPr>
          <p:nvPr/>
        </p:nvPicPr>
        <p:blipFill>
          <a:blip r:embed="rId3"/>
          <a:stretch>
            <a:fillRect/>
          </a:stretch>
        </p:blipFill>
        <p:spPr>
          <a:xfrm>
            <a:off x="4460291" y="3738338"/>
            <a:ext cx="4595446" cy="2851689"/>
          </a:xfrm>
          <a:prstGeom prst="rect">
            <a:avLst/>
          </a:prstGeom>
          <a:ln>
            <a:solidFill>
              <a:schemeClr val="tx1"/>
            </a:solidFill>
          </a:ln>
        </p:spPr>
      </p:pic>
      <p:sp>
        <p:nvSpPr>
          <p:cNvPr id="5" name="Rectangle: Rounded Corners 4">
            <a:extLst>
              <a:ext uri="{FF2B5EF4-FFF2-40B4-BE49-F238E27FC236}">
                <a16:creationId xmlns:a16="http://schemas.microsoft.com/office/drawing/2014/main" id="{268B57FC-BF26-E73B-890F-36A275D4E7E9}"/>
              </a:ext>
            </a:extLst>
          </p:cNvPr>
          <p:cNvSpPr/>
          <p:nvPr/>
        </p:nvSpPr>
        <p:spPr>
          <a:xfrm>
            <a:off x="4596215" y="3738338"/>
            <a:ext cx="105661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3F44921-13B1-9AE6-8CF1-901005D1BD74}"/>
              </a:ext>
            </a:extLst>
          </p:cNvPr>
          <p:cNvSpPr/>
          <p:nvPr/>
        </p:nvSpPr>
        <p:spPr>
          <a:xfrm>
            <a:off x="4596215" y="6099002"/>
            <a:ext cx="121476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F252F25-6D02-0BCF-FBE0-A517F5FD6E3D}"/>
              </a:ext>
            </a:extLst>
          </p:cNvPr>
          <p:cNvSpPr>
            <a:spLocks noGrp="1"/>
          </p:cNvSpPr>
          <p:nvPr>
            <p:ph type="sldNum" sz="quarter" idx="12"/>
          </p:nvPr>
        </p:nvSpPr>
        <p:spPr/>
        <p:txBody>
          <a:bodyPr/>
          <a:lstStyle/>
          <a:p>
            <a:fld id="{5AE48DDE-99B8-4AE1-A822-D5D33CFFC483}" type="slidenum">
              <a:rPr lang="en-US" smtClean="0"/>
              <a:t>35</a:t>
            </a:fld>
            <a:endParaRPr lang="en-US"/>
          </a:p>
        </p:txBody>
      </p:sp>
      <p:pic>
        <p:nvPicPr>
          <p:cNvPr id="8" name="Graphic 7" descr="Laptop with solid fill">
            <a:extLst>
              <a:ext uri="{FF2B5EF4-FFF2-40B4-BE49-F238E27FC236}">
                <a16:creationId xmlns:a16="http://schemas.microsoft.com/office/drawing/2014/main" id="{FC219D62-F940-A63D-7A11-29415083D8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096204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883D-5F00-8374-5001-C3B0B38A3A7E}"/>
              </a:ext>
            </a:extLst>
          </p:cNvPr>
          <p:cNvSpPr>
            <a:spLocks noGrp="1"/>
          </p:cNvSpPr>
          <p:nvPr>
            <p:ph type="title"/>
          </p:nvPr>
        </p:nvSpPr>
        <p:spPr>
          <a:xfrm>
            <a:off x="802106" y="225121"/>
            <a:ext cx="8944555" cy="1063574"/>
          </a:xfrm>
        </p:spPr>
        <p:txBody>
          <a:bodyPr/>
          <a:lstStyle/>
          <a:p>
            <a:r>
              <a:rPr lang="en-US" b="1" dirty="0" err="1">
                <a:latin typeface="Jomolhari" panose="01010100010101010101" pitchFamily="2" charset="0"/>
                <a:ea typeface="Jomolhari" panose="01010100010101010101" pitchFamily="2" charset="0"/>
                <a:cs typeface="Jomolhari" panose="01010100010101010101" pitchFamily="2" charset="0"/>
              </a:rPr>
              <a:t>བརྡ་ཐོ</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sz="4000" b="1" i="1" dirty="0"/>
              <a:t>(Notifications)</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དྲ་ཚིགས</a:t>
            </a:r>
            <a:r>
              <a:rPr lang="en-US" b="1" dirty="0"/>
              <a:t>)</a:t>
            </a:r>
          </a:p>
        </p:txBody>
      </p:sp>
      <p:sp>
        <p:nvSpPr>
          <p:cNvPr id="3" name="Content Placeholder 2">
            <a:extLst>
              <a:ext uri="{FF2B5EF4-FFF2-40B4-BE49-F238E27FC236}">
                <a16:creationId xmlns:a16="http://schemas.microsoft.com/office/drawing/2014/main" id="{46D24C71-0EC6-E461-EE64-3A0900D416DD}"/>
              </a:ext>
            </a:extLst>
          </p:cNvPr>
          <p:cNvSpPr>
            <a:spLocks noGrp="1"/>
          </p:cNvSpPr>
          <p:nvPr>
            <p:ph idx="1"/>
          </p:nvPr>
        </p:nvSpPr>
        <p:spPr>
          <a:xfrm>
            <a:off x="812874" y="1685103"/>
            <a:ext cx="9688183" cy="656489"/>
          </a:xfrm>
        </p:spPr>
        <p:txBody>
          <a:bodyPr vert="horz" lIns="91440" tIns="45720" rIns="91440" bIns="45720" rtlCol="0" anchor="t">
            <a:noAutofit/>
          </a:bodyPr>
          <a:lstStyle/>
          <a:p>
            <a:pPr marL="0" indent="0">
              <a:buNone/>
            </a:pPr>
            <a:r>
              <a:rPr lang="en-US" sz="3300" b="1" i="1" dirty="0"/>
              <a:t>bell icon</a:t>
            </a:r>
            <a:r>
              <a:rPr lang="en-US" sz="3300" i="1" dirty="0"/>
              <a:t> </a:t>
            </a:r>
            <a:r>
              <a:rPr lang="en-US" sz="3300"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ཅོང་དྲིལ་མཚོན་རྟགས</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ལ་ནོན་རྡེག་གིས་ཁྱེད་ཀྱི་བརྡ་ཐོ་ཀློག་རྒྱུ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pic>
        <p:nvPicPr>
          <p:cNvPr id="5" name="Picture 4" descr="A screenshot of a computer&#10;&#10;AI-generated content may be incorrect.">
            <a:extLst>
              <a:ext uri="{FF2B5EF4-FFF2-40B4-BE49-F238E27FC236}">
                <a16:creationId xmlns:a16="http://schemas.microsoft.com/office/drawing/2014/main" id="{496370F5-47CB-FC32-45F8-C88A5A604566}"/>
              </a:ext>
            </a:extLst>
          </p:cNvPr>
          <p:cNvPicPr>
            <a:picLocks noChangeAspect="1"/>
          </p:cNvPicPr>
          <p:nvPr/>
        </p:nvPicPr>
        <p:blipFill>
          <a:blip r:embed="rId3"/>
          <a:stretch>
            <a:fillRect/>
          </a:stretch>
        </p:blipFill>
        <p:spPr>
          <a:xfrm>
            <a:off x="812874" y="4682283"/>
            <a:ext cx="11065989" cy="1868196"/>
          </a:xfrm>
          <a:prstGeom prst="rect">
            <a:avLst/>
          </a:prstGeom>
          <a:ln>
            <a:solidFill>
              <a:schemeClr val="tx1"/>
            </a:solidFill>
          </a:ln>
        </p:spPr>
      </p:pic>
      <p:pic>
        <p:nvPicPr>
          <p:cNvPr id="7" name="Picture 6">
            <a:extLst>
              <a:ext uri="{FF2B5EF4-FFF2-40B4-BE49-F238E27FC236}">
                <a16:creationId xmlns:a16="http://schemas.microsoft.com/office/drawing/2014/main" id="{4C5FB6CD-FE4E-C264-05AF-E86CCA44772B}"/>
              </a:ext>
            </a:extLst>
          </p:cNvPr>
          <p:cNvPicPr>
            <a:picLocks noChangeAspect="1"/>
          </p:cNvPicPr>
          <p:nvPr/>
        </p:nvPicPr>
        <p:blipFill>
          <a:blip r:embed="rId4"/>
          <a:srcRect b="38279"/>
          <a:stretch/>
        </p:blipFill>
        <p:spPr>
          <a:xfrm>
            <a:off x="802106" y="2899308"/>
            <a:ext cx="11076757" cy="1324032"/>
          </a:xfrm>
          <a:prstGeom prst="rect">
            <a:avLst/>
          </a:prstGeom>
          <a:ln>
            <a:solidFill>
              <a:schemeClr val="tx1"/>
            </a:solidFill>
          </a:ln>
        </p:spPr>
      </p:pic>
      <p:sp>
        <p:nvSpPr>
          <p:cNvPr id="8" name="Arrow: Down 7">
            <a:extLst>
              <a:ext uri="{FF2B5EF4-FFF2-40B4-BE49-F238E27FC236}">
                <a16:creationId xmlns:a16="http://schemas.microsoft.com/office/drawing/2014/main" id="{BCB6E5B5-4639-FE2F-170C-AA0DE5F39A3C}"/>
              </a:ext>
            </a:extLst>
          </p:cNvPr>
          <p:cNvSpPr/>
          <p:nvPr/>
        </p:nvSpPr>
        <p:spPr>
          <a:xfrm>
            <a:off x="10212256" y="1024143"/>
            <a:ext cx="800100" cy="1815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2A1FD22-F7C8-EAD2-4F64-636A7B66BDDF}"/>
              </a:ext>
            </a:extLst>
          </p:cNvPr>
          <p:cNvSpPr>
            <a:spLocks noGrp="1"/>
          </p:cNvSpPr>
          <p:nvPr>
            <p:ph type="sldNum" sz="quarter" idx="12"/>
          </p:nvPr>
        </p:nvSpPr>
        <p:spPr/>
        <p:txBody>
          <a:bodyPr/>
          <a:lstStyle/>
          <a:p>
            <a:fld id="{5AE48DDE-99B8-4AE1-A822-D5D33CFFC483}" type="slidenum">
              <a:rPr lang="en-US" smtClean="0"/>
              <a:t>36</a:t>
            </a:fld>
            <a:endParaRPr lang="en-US"/>
          </a:p>
        </p:txBody>
      </p:sp>
      <p:pic>
        <p:nvPicPr>
          <p:cNvPr id="6" name="Graphic 5" descr="Laptop with solid fill">
            <a:extLst>
              <a:ext uri="{FF2B5EF4-FFF2-40B4-BE49-F238E27FC236}">
                <a16:creationId xmlns:a16="http://schemas.microsoft.com/office/drawing/2014/main" id="{FF392021-E5F2-283E-C21D-B452925A05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572691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9325-A004-056C-90E5-C516206C9D0E}"/>
              </a:ext>
            </a:extLst>
          </p:cNvPr>
          <p:cNvSpPr>
            <a:spLocks noGrp="1"/>
          </p:cNvSpPr>
          <p:nvPr>
            <p:ph type="title"/>
          </p:nvPr>
        </p:nvSpPr>
        <p:spPr>
          <a:xfrm>
            <a:off x="842515" y="245689"/>
            <a:ext cx="8944555" cy="1063574"/>
          </a:xfrm>
        </p:spPr>
        <p:txBody>
          <a:bodyPr>
            <a:normAutofit/>
          </a:bodyPr>
          <a:lstStyle/>
          <a:p>
            <a:r>
              <a:rPr lang="en-US" b="1" dirty="0" err="1">
                <a:latin typeface="Jomolhari" panose="01010100010101010101" pitchFamily="2" charset="0"/>
                <a:ea typeface="Jomolhari" panose="01010100010101010101" pitchFamily="2" charset="0"/>
                <a:cs typeface="Jomolhari" panose="01010100010101010101" pitchFamily="2" charset="0"/>
              </a:rPr>
              <a:t>བརྡ་ཐོ</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sz="4000" b="1" i="1" dirty="0"/>
              <a:t>(Notifications)</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ལག་འཁྱེར་བཀོལ་ཆས</a:t>
            </a:r>
            <a:r>
              <a:rPr lang="en-US" b="1" dirty="0"/>
              <a:t>)</a:t>
            </a:r>
          </a:p>
        </p:txBody>
      </p:sp>
      <p:sp>
        <p:nvSpPr>
          <p:cNvPr id="3" name="Content Placeholder 2">
            <a:extLst>
              <a:ext uri="{FF2B5EF4-FFF2-40B4-BE49-F238E27FC236}">
                <a16:creationId xmlns:a16="http://schemas.microsoft.com/office/drawing/2014/main" id="{4E19AE6F-A0AF-9D34-CD4B-E3060AC45647}"/>
              </a:ext>
            </a:extLst>
          </p:cNvPr>
          <p:cNvSpPr>
            <a:spLocks noGrp="1"/>
          </p:cNvSpPr>
          <p:nvPr>
            <p:ph idx="1"/>
          </p:nvPr>
        </p:nvSpPr>
        <p:spPr>
          <a:xfrm>
            <a:off x="872996" y="1517928"/>
            <a:ext cx="9785479" cy="3584838"/>
          </a:xfrm>
        </p:spPr>
        <p:txBody>
          <a:bodyPr>
            <a:normAutofit/>
          </a:bodyPr>
          <a:lstStyle/>
          <a:p>
            <a:pPr marL="0" indent="0">
              <a:buNone/>
            </a:pPr>
            <a:r>
              <a:rPr lang="en-US" sz="3300" b="1" i="1" dirty="0"/>
              <a:t>bell icon</a:t>
            </a:r>
            <a:r>
              <a:rPr lang="en-US" sz="3300" i="1" dirty="0"/>
              <a:t> </a:t>
            </a:r>
            <a:r>
              <a:rPr lang="en-US" sz="3300"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ཅོང་དྲིལ་མཚོན་རྟགས</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ལ་གཞུ་རྡེག་གིས་ཁྱེད་ཀྱི་བརྡ་ཐོ་ཀློག་རྒྱུ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sp>
        <p:nvSpPr>
          <p:cNvPr id="4" name="Slide Number Placeholder 3">
            <a:extLst>
              <a:ext uri="{FF2B5EF4-FFF2-40B4-BE49-F238E27FC236}">
                <a16:creationId xmlns:a16="http://schemas.microsoft.com/office/drawing/2014/main" id="{7CC2AD6F-9F61-F5C4-6742-C7DFD1DF4C7E}"/>
              </a:ext>
            </a:extLst>
          </p:cNvPr>
          <p:cNvSpPr>
            <a:spLocks noGrp="1"/>
          </p:cNvSpPr>
          <p:nvPr>
            <p:ph type="sldNum" sz="quarter" idx="12"/>
          </p:nvPr>
        </p:nvSpPr>
        <p:spPr/>
        <p:txBody>
          <a:bodyPr/>
          <a:lstStyle/>
          <a:p>
            <a:fld id="{5AE48DDE-99B8-4AE1-A822-D5D33CFFC483}" type="slidenum">
              <a:rPr lang="en-US" smtClean="0"/>
              <a:t>37</a:t>
            </a:fld>
            <a:endParaRPr lang="en-US"/>
          </a:p>
        </p:txBody>
      </p:sp>
      <p:pic>
        <p:nvPicPr>
          <p:cNvPr id="5" name="Graphic 4" descr="Smart Phone with solid fill">
            <a:extLst>
              <a:ext uri="{FF2B5EF4-FFF2-40B4-BE49-F238E27FC236}">
                <a16:creationId xmlns:a16="http://schemas.microsoft.com/office/drawing/2014/main" id="{2C810088-A734-3049-991A-A54088736E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39A4304A-D761-7038-D7CD-64A5942E469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185610" y="2834859"/>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5FA48E0C-FBEB-1CF9-E591-CB1448655A59}"/>
              </a:ext>
            </a:extLst>
          </p:cNvPr>
          <p:cNvSpPr/>
          <p:nvPr/>
        </p:nvSpPr>
        <p:spPr>
          <a:xfrm>
            <a:off x="7192300" y="2834859"/>
            <a:ext cx="1293332" cy="47548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733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BCB36-C3DA-ED29-99C8-380B96431B70}"/>
              </a:ext>
            </a:extLst>
          </p:cNvPr>
          <p:cNvSpPr>
            <a:spLocks noGrp="1"/>
          </p:cNvSpPr>
          <p:nvPr>
            <p:ph type="title"/>
          </p:nvPr>
        </p:nvSpPr>
        <p:spPr>
          <a:xfrm>
            <a:off x="828445" y="158561"/>
            <a:ext cx="8944555" cy="1063574"/>
          </a:xfrm>
        </p:spPr>
        <p:txBody>
          <a:bodyPr/>
          <a:lstStyle/>
          <a:p>
            <a:r>
              <a:rPr lang="en-US" dirty="0" err="1">
                <a:latin typeface="Jomolhari" panose="01010100010101010101" pitchFamily="2" charset="0"/>
                <a:ea typeface="Jomolhari" panose="01010100010101010101" pitchFamily="2" charset="0"/>
                <a:cs typeface="Jomolhari" panose="01010100010101010101" pitchFamily="2" charset="0"/>
              </a:rPr>
              <a:t>ངའི་ཞུ་སྒོ</a:t>
            </a:r>
            <a:r>
              <a:rPr lang="en-US" dirty="0">
                <a:latin typeface="Jomolhari" panose="01010100010101010101" pitchFamily="2" charset="0"/>
                <a:ea typeface="Jomolhari" panose="01010100010101010101" pitchFamily="2" charset="0"/>
                <a:cs typeface="Jomolhari" panose="01010100010101010101" pitchFamily="2" charset="0"/>
              </a:rPr>
              <a:t>་ </a:t>
            </a:r>
            <a:r>
              <a:rPr lang="en-US" sz="4000" b="1" i="1" dirty="0"/>
              <a:t>(My Tasks)</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དྲ་ཚིགས</a:t>
            </a:r>
            <a:r>
              <a:rPr lang="en-US" b="1" dirty="0"/>
              <a:t>)</a:t>
            </a:r>
          </a:p>
        </p:txBody>
      </p:sp>
      <p:sp>
        <p:nvSpPr>
          <p:cNvPr id="3" name="Content Placeholder 2">
            <a:extLst>
              <a:ext uri="{FF2B5EF4-FFF2-40B4-BE49-F238E27FC236}">
                <a16:creationId xmlns:a16="http://schemas.microsoft.com/office/drawing/2014/main" id="{1CCCADEF-02B2-89C9-2E00-C9A9B1F0F342}"/>
              </a:ext>
            </a:extLst>
          </p:cNvPr>
          <p:cNvSpPr>
            <a:spLocks noGrp="1"/>
          </p:cNvSpPr>
          <p:nvPr>
            <p:ph idx="1"/>
          </p:nvPr>
        </p:nvSpPr>
        <p:spPr>
          <a:xfrm>
            <a:off x="5624052" y="2765162"/>
            <a:ext cx="6439611" cy="3584838"/>
          </a:xfrm>
        </p:spPr>
        <p:txBody>
          <a:bodyPr vert="horz" lIns="91440" tIns="45720" rIns="91440" bIns="45720" rtlCol="0" anchor="t">
            <a:normAutofit/>
          </a:bodyPr>
          <a:lstStyle/>
          <a:p>
            <a:pPr marL="0" indent="0">
              <a:buNone/>
            </a:pPr>
            <a:r>
              <a:rPr lang="en-US" b="1" i="1" dirty="0"/>
              <a:t>drawer</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འཐེན་སྒམ</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མཚོན་རྟགས་ལ</a:t>
            </a:r>
            <a:r>
              <a:rPr lang="en-US"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b="1" i="1" dirty="0"/>
              <a:t>Click</a:t>
            </a:r>
            <a:r>
              <a:rPr lang="en-US" i="1" dirty="0"/>
              <a:t> </a:t>
            </a:r>
            <a:r>
              <a:rPr lang="en-US" dirty="0"/>
              <a:t>(</a:t>
            </a:r>
            <a:r>
              <a:rPr lang="en-US" b="1" dirty="0" err="1">
                <a:latin typeface="Jomolhari" panose="01010100010101010101" pitchFamily="2" charset="0"/>
                <a:ea typeface="Jomolhari" panose="01010100010101010101" pitchFamily="2" charset="0"/>
                <a:cs typeface="Jomolhari" panose="01010100010101010101" pitchFamily="2" charset="0"/>
              </a:rPr>
              <a:t>ནོན་རྡེག</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b="1" dirty="0" err="1">
                <a:latin typeface="Jomolhari" panose="01010100010101010101" pitchFamily="2" charset="0"/>
                <a:ea typeface="Jomolhari" panose="01010100010101010101" pitchFamily="2" charset="0"/>
                <a:cs typeface="Jomolhari" panose="01010100010101010101" pitchFamily="2" charset="0"/>
              </a:rPr>
              <a:t>བྱ་རྒྱུ</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0" indent="0">
              <a:buNone/>
            </a:pPr>
            <a:endParaRPr lang="en-US" b="1" dirty="0"/>
          </a:p>
          <a:p>
            <a:pPr marL="0" indent="0">
              <a:buNone/>
            </a:pPr>
            <a:r>
              <a:rPr lang="en-US" b="1" i="1" dirty="0"/>
              <a:t>My tasks</a:t>
            </a:r>
            <a:r>
              <a:rPr lang="en-US" i="1" dirty="0"/>
              <a:t> </a:t>
            </a:r>
            <a:r>
              <a:rPr lang="en-US" dirty="0"/>
              <a:t>(</a:t>
            </a:r>
            <a:r>
              <a:rPr lang="en-US" b="1" dirty="0" err="1">
                <a:latin typeface="Jomolhari" panose="01010100010101010101" pitchFamily="2" charset="0"/>
                <a:ea typeface="Jomolhari" panose="01010100010101010101" pitchFamily="2" charset="0"/>
                <a:cs typeface="Jomolhari" panose="01010100010101010101" pitchFamily="2" charset="0"/>
              </a:rPr>
              <a:t>ངའི་ཞུ་སྒོ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ལ་ཕྱིན་ནས་ཁྱེད་ཀྱི་ཞུ་སྒོ་ཁག་ལ་བལྟ་རྒྱུ</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p>
          <a:p>
            <a:pPr marL="0" indent="0">
              <a:buNone/>
            </a:pPr>
            <a:endParaRPr lang="en-US" dirty="0"/>
          </a:p>
          <a:p>
            <a:pPr marL="0" indent="0">
              <a:buNone/>
            </a:pPr>
            <a:r>
              <a:rPr lang="en-US" dirty="0">
                <a:latin typeface="Jomolhari" panose="01010100010101010101" pitchFamily="2" charset="0"/>
                <a:ea typeface="Jomolhari" panose="01010100010101010101" pitchFamily="2" charset="0"/>
                <a:cs typeface="Jomolhari" panose="01010100010101010101" pitchFamily="2" charset="0"/>
              </a:rPr>
              <a:t>གོར་རྟགས་དམར་པོ་ནང་གི་ཨང་གྲངས་ཀྱིས་ཁྱེད་ལ་ཞུ་སྒོ་ཅི་ཙམ་ཡོད་པ་མཚོན།</a:t>
            </a:r>
            <a:endParaRPr lang="en-US" dirty="0"/>
          </a:p>
        </p:txBody>
      </p:sp>
      <p:pic>
        <p:nvPicPr>
          <p:cNvPr id="5" name="Picture 4" descr="A screenshot of a search box&#10;&#10;AI-generated content may be incorrect.">
            <a:extLst>
              <a:ext uri="{FF2B5EF4-FFF2-40B4-BE49-F238E27FC236}">
                <a16:creationId xmlns:a16="http://schemas.microsoft.com/office/drawing/2014/main" id="{7A78FEC3-16B0-C549-73D5-684C34D55F8D}"/>
              </a:ext>
            </a:extLst>
          </p:cNvPr>
          <p:cNvPicPr>
            <a:picLocks noChangeAspect="1"/>
          </p:cNvPicPr>
          <p:nvPr/>
        </p:nvPicPr>
        <p:blipFill>
          <a:blip r:embed="rId3"/>
          <a:stretch>
            <a:fillRect/>
          </a:stretch>
        </p:blipFill>
        <p:spPr>
          <a:xfrm>
            <a:off x="675539" y="2485976"/>
            <a:ext cx="4793997" cy="3335272"/>
          </a:xfrm>
          <a:prstGeom prst="rect">
            <a:avLst/>
          </a:prstGeom>
          <a:ln>
            <a:solidFill>
              <a:schemeClr val="tx1"/>
            </a:solidFill>
          </a:ln>
        </p:spPr>
      </p:pic>
      <p:grpSp>
        <p:nvGrpSpPr>
          <p:cNvPr id="9" name="Group 8">
            <a:extLst>
              <a:ext uri="{FF2B5EF4-FFF2-40B4-BE49-F238E27FC236}">
                <a16:creationId xmlns:a16="http://schemas.microsoft.com/office/drawing/2014/main" id="{994450B6-5722-4C0E-9E5F-8B1605E2135B}"/>
              </a:ext>
            </a:extLst>
          </p:cNvPr>
          <p:cNvGrpSpPr/>
          <p:nvPr/>
        </p:nvGrpSpPr>
        <p:grpSpPr>
          <a:xfrm>
            <a:off x="6891278" y="1222135"/>
            <a:ext cx="3767197" cy="930360"/>
            <a:chOff x="7031951" y="1296800"/>
            <a:chExt cx="3767197" cy="930360"/>
          </a:xfrm>
        </p:grpSpPr>
        <p:pic>
          <p:nvPicPr>
            <p:cNvPr id="7" name="Picture 6">
              <a:extLst>
                <a:ext uri="{FF2B5EF4-FFF2-40B4-BE49-F238E27FC236}">
                  <a16:creationId xmlns:a16="http://schemas.microsoft.com/office/drawing/2014/main" id="{05C9751D-F4DD-93E1-0F89-E425270152A7}"/>
                </a:ext>
              </a:extLst>
            </p:cNvPr>
            <p:cNvPicPr>
              <a:picLocks noChangeAspect="1"/>
            </p:cNvPicPr>
            <p:nvPr/>
          </p:nvPicPr>
          <p:blipFill>
            <a:blip r:embed="rId4"/>
            <a:stretch>
              <a:fillRect/>
            </a:stretch>
          </p:blipFill>
          <p:spPr>
            <a:xfrm>
              <a:off x="7031951" y="1296800"/>
              <a:ext cx="3767197" cy="930360"/>
            </a:xfrm>
            <a:prstGeom prst="rect">
              <a:avLst/>
            </a:prstGeom>
            <a:ln>
              <a:solidFill>
                <a:schemeClr val="tx1"/>
              </a:solidFill>
            </a:ln>
          </p:spPr>
        </p:pic>
        <p:sp>
          <p:nvSpPr>
            <p:cNvPr id="8" name="Circle: Hollow 7">
              <a:extLst>
                <a:ext uri="{FF2B5EF4-FFF2-40B4-BE49-F238E27FC236}">
                  <a16:creationId xmlns:a16="http://schemas.microsoft.com/office/drawing/2014/main" id="{76F4DC76-585B-72C4-F42B-F175F66C4EB9}"/>
                </a:ext>
              </a:extLst>
            </p:cNvPr>
            <p:cNvSpPr/>
            <p:nvPr/>
          </p:nvSpPr>
          <p:spPr>
            <a:xfrm>
              <a:off x="8771021" y="1296800"/>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Slide Number Placeholder 9">
            <a:extLst>
              <a:ext uri="{FF2B5EF4-FFF2-40B4-BE49-F238E27FC236}">
                <a16:creationId xmlns:a16="http://schemas.microsoft.com/office/drawing/2014/main" id="{05884783-0494-FA63-A9DA-E18F25DA4782}"/>
              </a:ext>
            </a:extLst>
          </p:cNvPr>
          <p:cNvSpPr>
            <a:spLocks noGrp="1"/>
          </p:cNvSpPr>
          <p:nvPr>
            <p:ph type="sldNum" sz="quarter" idx="12"/>
          </p:nvPr>
        </p:nvSpPr>
        <p:spPr/>
        <p:txBody>
          <a:bodyPr/>
          <a:lstStyle/>
          <a:p>
            <a:fld id="{5AE48DDE-99B8-4AE1-A822-D5D33CFFC483}" type="slidenum">
              <a:rPr lang="en-US" smtClean="0"/>
              <a:t>38</a:t>
            </a:fld>
            <a:endParaRPr lang="en-US"/>
          </a:p>
        </p:txBody>
      </p:sp>
      <p:pic>
        <p:nvPicPr>
          <p:cNvPr id="4" name="Graphic 3" descr="Laptop with solid fill">
            <a:extLst>
              <a:ext uri="{FF2B5EF4-FFF2-40B4-BE49-F238E27FC236}">
                <a16:creationId xmlns:a16="http://schemas.microsoft.com/office/drawing/2014/main" id="{5D858D13-3C13-6799-FB68-03CAC25841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77510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B2F8-66E7-950F-1088-DACA4D9A1E9B}"/>
              </a:ext>
            </a:extLst>
          </p:cNvPr>
          <p:cNvSpPr>
            <a:spLocks noGrp="1"/>
          </p:cNvSpPr>
          <p:nvPr>
            <p:ph type="title"/>
          </p:nvPr>
        </p:nvSpPr>
        <p:spPr>
          <a:xfrm>
            <a:off x="830159" y="320276"/>
            <a:ext cx="8944555" cy="1063574"/>
          </a:xfrm>
        </p:spPr>
        <p:txBody>
          <a:bodyPr>
            <a:normAutofit/>
          </a:bodyPr>
          <a:lstStyle/>
          <a:p>
            <a:r>
              <a:rPr lang="en-US" dirty="0" err="1">
                <a:latin typeface="Jomolhari" panose="01010100010101010101" pitchFamily="2" charset="0"/>
                <a:ea typeface="Jomolhari" panose="01010100010101010101" pitchFamily="2" charset="0"/>
                <a:cs typeface="Jomolhari" panose="01010100010101010101" pitchFamily="2" charset="0"/>
              </a:rPr>
              <a:t>ངའི་ཞུ་སྒོ</a:t>
            </a:r>
            <a:r>
              <a:rPr lang="en-US" dirty="0">
                <a:latin typeface="Jomolhari" panose="01010100010101010101" pitchFamily="2" charset="0"/>
                <a:ea typeface="Jomolhari" panose="01010100010101010101" pitchFamily="2" charset="0"/>
                <a:cs typeface="Jomolhari" panose="01010100010101010101" pitchFamily="2" charset="0"/>
              </a:rPr>
              <a:t>་ </a:t>
            </a:r>
            <a:r>
              <a:rPr lang="en-US" sz="4000" b="1" i="1" dirty="0"/>
              <a:t>(My Tasks)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ལག་འཁྱེར་བཀོལ་ཆས</a:t>
            </a:r>
            <a:r>
              <a:rPr lang="en-US" b="1" dirty="0"/>
              <a:t>)</a:t>
            </a:r>
          </a:p>
        </p:txBody>
      </p:sp>
      <p:sp>
        <p:nvSpPr>
          <p:cNvPr id="3" name="Content Placeholder 2">
            <a:extLst>
              <a:ext uri="{FF2B5EF4-FFF2-40B4-BE49-F238E27FC236}">
                <a16:creationId xmlns:a16="http://schemas.microsoft.com/office/drawing/2014/main" id="{E0F9BD59-5227-A0D4-CBB3-01B75E64D16B}"/>
              </a:ext>
            </a:extLst>
          </p:cNvPr>
          <p:cNvSpPr>
            <a:spLocks noGrp="1"/>
          </p:cNvSpPr>
          <p:nvPr>
            <p:ph idx="1"/>
          </p:nvPr>
        </p:nvSpPr>
        <p:spPr>
          <a:xfrm>
            <a:off x="941369" y="1816305"/>
            <a:ext cx="9016117" cy="3584838"/>
          </a:xfrm>
        </p:spPr>
        <p:txBody>
          <a:bodyPr>
            <a:normAutofit/>
          </a:bodyPr>
          <a:lstStyle/>
          <a:p>
            <a:pPr marL="0" indent="0">
              <a:buNone/>
            </a:pPr>
            <a:r>
              <a:rPr lang="en-US" sz="3300" b="1" i="1" dirty="0"/>
              <a:t>My Tasks </a:t>
            </a:r>
            <a:r>
              <a:rPr lang="en-US" sz="3300" b="1" dirty="0"/>
              <a:t>(</a:t>
            </a:r>
            <a:r>
              <a:rPr lang="en-US" sz="3600" b="1" dirty="0" err="1">
                <a:latin typeface="Jomolhari" panose="01010100010101010101" pitchFamily="2" charset="0"/>
                <a:ea typeface="Jomolhari" panose="01010100010101010101" pitchFamily="2" charset="0"/>
                <a:cs typeface="Jomolhari" panose="01010100010101010101" pitchFamily="2" charset="0"/>
              </a:rPr>
              <a:t>ངའི་ཞུ་སྒོ</a:t>
            </a:r>
            <a:r>
              <a:rPr lang="en-US" sz="3600" b="1" dirty="0">
                <a:latin typeface="Jomolhari" panose="01010100010101010101" pitchFamily="2" charset="0"/>
                <a:ea typeface="Jomolhari" panose="01010100010101010101" pitchFamily="2" charset="0"/>
                <a:cs typeface="Jomolhari" panose="01010100010101010101" pitchFamily="2" charset="0"/>
              </a:rPr>
              <a:t>་)</a:t>
            </a:r>
            <a:r>
              <a:rPr lang="en-US" sz="3600" dirty="0" err="1">
                <a:latin typeface="Jomolhari" panose="01010100010101010101" pitchFamily="2" charset="0"/>
                <a:ea typeface="Jomolhari" panose="01010100010101010101" pitchFamily="2" charset="0"/>
                <a:cs typeface="Jomolhari" panose="01010100010101010101" pitchFamily="2" charset="0"/>
              </a:rPr>
              <a:t>ལ་གཞུ་རྡེག་གིས་ཁྱེད་ཀྱི་ཞུ་སྒོ་ཁག་ལ་བལྟ་རྒྱུ</a:t>
            </a:r>
            <a:r>
              <a:rPr lang="en-US" sz="36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sp>
        <p:nvSpPr>
          <p:cNvPr id="4" name="Slide Number Placeholder 3">
            <a:extLst>
              <a:ext uri="{FF2B5EF4-FFF2-40B4-BE49-F238E27FC236}">
                <a16:creationId xmlns:a16="http://schemas.microsoft.com/office/drawing/2014/main" id="{CB5FAE7B-FA27-8151-AEAA-9F83E1EE4159}"/>
              </a:ext>
            </a:extLst>
          </p:cNvPr>
          <p:cNvSpPr>
            <a:spLocks noGrp="1"/>
          </p:cNvSpPr>
          <p:nvPr>
            <p:ph type="sldNum" sz="quarter" idx="12"/>
          </p:nvPr>
        </p:nvSpPr>
        <p:spPr/>
        <p:txBody>
          <a:bodyPr/>
          <a:lstStyle/>
          <a:p>
            <a:fld id="{5AE48DDE-99B8-4AE1-A822-D5D33CFFC483}" type="slidenum">
              <a:rPr lang="en-US" smtClean="0"/>
              <a:t>39</a:t>
            </a:fld>
            <a:endParaRPr lang="en-US"/>
          </a:p>
        </p:txBody>
      </p:sp>
      <p:pic>
        <p:nvPicPr>
          <p:cNvPr id="5" name="Graphic 4" descr="Smart Phone with solid fill">
            <a:extLst>
              <a:ext uri="{FF2B5EF4-FFF2-40B4-BE49-F238E27FC236}">
                <a16:creationId xmlns:a16="http://schemas.microsoft.com/office/drawing/2014/main" id="{B82A35AD-4F6D-50B7-ED90-84A74806D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Content Placeholder 7" descr="A screenshot of a phone&#10;&#10;AI-generated content may be incorrect.">
            <a:extLst>
              <a:ext uri="{FF2B5EF4-FFF2-40B4-BE49-F238E27FC236}">
                <a16:creationId xmlns:a16="http://schemas.microsoft.com/office/drawing/2014/main" id="{D483222B-167F-53E4-C671-30E41E662F5D}"/>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092655" y="2671318"/>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Arrow: Left 7">
            <a:extLst>
              <a:ext uri="{FF2B5EF4-FFF2-40B4-BE49-F238E27FC236}">
                <a16:creationId xmlns:a16="http://schemas.microsoft.com/office/drawing/2014/main" id="{465EC6C4-FBBB-4000-7D4E-4FB8D26CACFC}"/>
              </a:ext>
            </a:extLst>
          </p:cNvPr>
          <p:cNvSpPr/>
          <p:nvPr/>
        </p:nvSpPr>
        <p:spPr>
          <a:xfrm>
            <a:off x="6258097" y="6166386"/>
            <a:ext cx="1682496" cy="3062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863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51F7-ABEB-53BC-94C6-ABBE562F5277}"/>
              </a:ext>
            </a:extLst>
          </p:cNvPr>
          <p:cNvSpPr>
            <a:spLocks noGrp="1"/>
          </p:cNvSpPr>
          <p:nvPr>
            <p:ph type="title"/>
          </p:nvPr>
        </p:nvSpPr>
        <p:spPr>
          <a:xfrm>
            <a:off x="729016" y="278210"/>
            <a:ext cx="8944555" cy="1063574"/>
          </a:xfrm>
        </p:spPr>
        <p:txBody>
          <a:bodyPr>
            <a:normAutofit/>
          </a:bodyPr>
          <a:lstStyle/>
          <a:p>
            <a:r>
              <a:rPr lang="en-US" b="1" dirty="0" err="1">
                <a:latin typeface="Jomolhari" panose="01010100010101010101" pitchFamily="2" charset="0"/>
                <a:ea typeface="Jomolhari" panose="01010100010101010101" pitchFamily="2" charset="0"/>
                <a:cs typeface="Jomolhari" panose="01010100010101010101" pitchFamily="2" charset="0"/>
              </a:rPr>
              <a:t>ཟབ་སྦྱོང་རིམ་པའི་སྤྱི་བཤད</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Content Placeholder 2">
            <a:extLst>
              <a:ext uri="{FF2B5EF4-FFF2-40B4-BE49-F238E27FC236}">
                <a16:creationId xmlns:a16="http://schemas.microsoft.com/office/drawing/2014/main" id="{E92805FE-125C-8BC9-23D9-2EC1E4F87955}"/>
              </a:ext>
            </a:extLst>
          </p:cNvPr>
          <p:cNvSpPr>
            <a:spLocks noGrp="1"/>
          </p:cNvSpPr>
          <p:nvPr>
            <p:ph idx="1"/>
          </p:nvPr>
        </p:nvSpPr>
        <p:spPr/>
        <p:txBody>
          <a:bodyPr vert="horz" lIns="91440" tIns="45720" rIns="91440" bIns="45720" rtlCol="0" anchor="t">
            <a:normAutofit/>
          </a:bodyPr>
          <a:lstStyle/>
          <a:p>
            <a:r>
              <a:rPr lang="en-US" i="1" dirty="0"/>
              <a:t>Workday</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ཡི་ཁ་འབྱེད་པ</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r>
              <a:rPr lang="en-US" dirty="0" err="1">
                <a:latin typeface="Jomolhari" panose="01010100010101010101" pitchFamily="2" charset="0"/>
                <a:ea typeface="Jomolhari" panose="01010100010101010101" pitchFamily="2" charset="0"/>
                <a:cs typeface="Jomolhari" panose="01010100010101010101" pitchFamily="2" charset="0"/>
              </a:rPr>
              <a:t>གླ་ཕོགས་ཤོག་འཛར</a:t>
            </a:r>
            <a:r>
              <a:rPr lang="en-US" dirty="0">
                <a:latin typeface="Jomolhari" panose="01010100010101010101" pitchFamily="2" charset="0"/>
                <a:ea typeface="Jomolhari" panose="01010100010101010101" pitchFamily="2" charset="0"/>
                <a:cs typeface="Jomolhari" panose="01010100010101010101" pitchFamily="2" charset="0"/>
              </a:rPr>
              <a:t>་ </a:t>
            </a:r>
            <a:r>
              <a:rPr lang="en-US" i="1" dirty="0"/>
              <a:t>(</a:t>
            </a:r>
            <a:r>
              <a:rPr lang="en-US" i="1" dirty="0" err="1"/>
              <a:t>payslips</a:t>
            </a:r>
            <a:r>
              <a:rPr lang="en-US" i="1" dirty="0"/>
              <a:t>)</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དང་ལྷག་བསྡད་དགོངས་ཞུ་ཐོབ་སེང་ལ་ལྟ་ཞིབ</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r>
              <a:rPr lang="en-US" dirty="0" err="1">
                <a:latin typeface="Jomolhari" panose="01010100010101010101" pitchFamily="2" charset="0"/>
                <a:ea typeface="Jomolhari" panose="01010100010101010101" pitchFamily="2" charset="0"/>
                <a:cs typeface="Jomolhari" panose="01010100010101010101" pitchFamily="2" charset="0"/>
              </a:rPr>
              <a:t>དཔྱ་ཁྲལ་འགེང་ཤོག</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(W4) </a:t>
            </a:r>
            <a:r>
              <a:rPr lang="en-US" dirty="0" err="1">
                <a:latin typeface="Jomolhari" panose="01010100010101010101" pitchFamily="2" charset="0"/>
                <a:ea typeface="Jomolhari" panose="01010100010101010101" pitchFamily="2" charset="0"/>
                <a:cs typeface="Jomolhari" panose="01010100010101010101" pitchFamily="2" charset="0"/>
              </a:rPr>
              <a:t>དང་ཁ་བྱང་གསར་འཇུག</a:t>
            </a:r>
            <a:endParaRPr lang="en-US" dirty="0"/>
          </a:p>
          <a:p>
            <a:r>
              <a:rPr lang="en-US" kern="100" dirty="0" err="1">
                <a:effectLst/>
                <a:latin typeface="Jomolhari" panose="01010100010101010101" pitchFamily="2" charset="0"/>
                <a:ea typeface="Jomolhari" panose="01010100010101010101" pitchFamily="2" charset="0"/>
                <a:cs typeface="Jomolhari" panose="01010100010101010101" pitchFamily="2" charset="0"/>
              </a:rPr>
              <a:t>ཐད་ཀར་དངུལ་བཅོལ</a:t>
            </a:r>
            <a:r>
              <a:rPr lang="en-US" kern="100" dirty="0">
                <a:effectLst/>
                <a:latin typeface="Jomolhari" panose="01010100010101010101" pitchFamily="2" charset="0"/>
                <a:ea typeface="Jomolhari" panose="01010100010101010101" pitchFamily="2" charset="0"/>
                <a:cs typeface="Jomolhari" panose="01010100010101010101" pitchFamily="2" charset="0"/>
              </a:rPr>
              <a:t>་ </a:t>
            </a:r>
            <a:r>
              <a:rPr lang="en-US" i="1" kern="100" dirty="0">
                <a:effectLst/>
                <a:ea typeface="Jomolhari" panose="01010100010101010101" pitchFamily="2" charset="0"/>
                <a:cs typeface="Jomolhari" panose="01010100010101010101" pitchFamily="2" charset="0"/>
              </a:rPr>
              <a:t>(direct deposit)</a:t>
            </a:r>
            <a:r>
              <a:rPr lang="en-US" kern="100" dirty="0">
                <a:effectLst/>
                <a:latin typeface="Jomolhari" panose="01010100010101010101" pitchFamily="2" charset="0"/>
                <a:ea typeface="Jomolhari" panose="01010100010101010101" pitchFamily="2" charset="0"/>
                <a:cs typeface="Jomolhari" panose="01010100010101010101" pitchFamily="2" charset="0"/>
              </a:rPr>
              <a:t> </a:t>
            </a:r>
            <a:r>
              <a:rPr lang="en-US" kern="100" dirty="0" err="1">
                <a:effectLst/>
                <a:latin typeface="Jomolhari" panose="01010100010101010101" pitchFamily="2" charset="0"/>
                <a:ea typeface="Jomolhari" panose="01010100010101010101" pitchFamily="2" charset="0"/>
                <a:cs typeface="Jomolhari" panose="01010100010101010101" pitchFamily="2" charset="0"/>
              </a:rPr>
              <a:t>གསར་འཇུག</a:t>
            </a:r>
            <a:endParaRPr lang="en-US" dirty="0">
              <a:latin typeface="Jomolhari" panose="01010100010101010101" pitchFamily="2" charset="0"/>
              <a:ea typeface="Jomolhari" panose="01010100010101010101" pitchFamily="2" charset="0"/>
              <a:cs typeface="Jomolhari" panose="01010100010101010101" pitchFamily="2" charset="0"/>
            </a:endParaRPr>
          </a:p>
          <a:p>
            <a:r>
              <a:rPr lang="en-US" dirty="0" err="1">
                <a:latin typeface="Jomolhari" panose="01010100010101010101" pitchFamily="2" charset="0"/>
                <a:ea typeface="Jomolhari" panose="01010100010101010101" pitchFamily="2" charset="0"/>
                <a:cs typeface="Jomolhari" panose="01010100010101010101" pitchFamily="2" charset="0"/>
              </a:rPr>
              <a:t>དགོངས་པ་ཞུ་སྟངས</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r>
              <a:rPr lang="en-US" dirty="0" err="1">
                <a:latin typeface="Jomolhari" panose="01010100010101010101" pitchFamily="2" charset="0"/>
                <a:ea typeface="Jomolhari" panose="01010100010101010101" pitchFamily="2" charset="0"/>
                <a:cs typeface="Jomolhari" panose="01010100010101010101" pitchFamily="2" charset="0"/>
              </a:rPr>
              <a:t>ཝི་སི་ཀོན་སིན་གཙུག་ལག་སློབ་ཆེན་གྱི་ལས་ཀར་སྙན་ཞུ་འབུལ་བ</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r>
              <a:rPr lang="en-US" dirty="0" err="1">
                <a:latin typeface="Jomolhari" panose="01010100010101010101" pitchFamily="2" charset="0"/>
                <a:ea typeface="Jomolhari" panose="01010100010101010101" pitchFamily="2" charset="0"/>
                <a:cs typeface="Jomolhari" panose="01010100010101010101" pitchFamily="2" charset="0"/>
              </a:rPr>
              <a:t>རོགས་རམ་འཚོལ་བ</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endParaRPr lang="en-US" dirty="0"/>
          </a:p>
        </p:txBody>
      </p:sp>
      <p:sp>
        <p:nvSpPr>
          <p:cNvPr id="4" name="Slide Number Placeholder 3">
            <a:extLst>
              <a:ext uri="{FF2B5EF4-FFF2-40B4-BE49-F238E27FC236}">
                <a16:creationId xmlns:a16="http://schemas.microsoft.com/office/drawing/2014/main" id="{9207D5B5-CB5B-2D86-7FA6-73B1646981EA}"/>
              </a:ext>
            </a:extLst>
          </p:cNvPr>
          <p:cNvSpPr>
            <a:spLocks noGrp="1"/>
          </p:cNvSpPr>
          <p:nvPr>
            <p:ph type="sldNum" sz="quarter" idx="12"/>
          </p:nvPr>
        </p:nvSpPr>
        <p:spPr/>
        <p:txBody>
          <a:bodyPr/>
          <a:lstStyle/>
          <a:p>
            <a:fld id="{5AE48DDE-99B8-4AE1-A822-D5D33CFFC483}" type="slidenum">
              <a:rPr lang="en-US" smtClean="0"/>
              <a:t>4</a:t>
            </a:fld>
            <a:endParaRPr lang="en-US"/>
          </a:p>
        </p:txBody>
      </p:sp>
    </p:spTree>
    <p:extLst>
      <p:ext uri="{BB962C8B-B14F-4D97-AF65-F5344CB8AC3E}">
        <p14:creationId xmlns:p14="http://schemas.microsoft.com/office/powerpoint/2010/main" val="129900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3564-BB9F-2449-528A-17C8CC27F0C9}"/>
              </a:ext>
            </a:extLst>
          </p:cNvPr>
          <p:cNvSpPr>
            <a:spLocks noGrp="1"/>
          </p:cNvSpPr>
          <p:nvPr>
            <p:ph type="title"/>
          </p:nvPr>
        </p:nvSpPr>
        <p:spPr>
          <a:xfrm>
            <a:off x="793089" y="383932"/>
            <a:ext cx="8944555" cy="1063574"/>
          </a:xfrm>
        </p:spPr>
        <p:txBody>
          <a:bodyPr/>
          <a:lstStyle/>
          <a:p>
            <a:r>
              <a:rPr lang="en-US" b="1" dirty="0" err="1">
                <a:latin typeface="Jomolhari" panose="01010100010101010101" pitchFamily="2" charset="0"/>
                <a:ea typeface="Jomolhari" panose="01010100010101010101" pitchFamily="2" charset="0"/>
                <a:cs typeface="Jomolhari" panose="01010100010101010101" pitchFamily="2" charset="0"/>
              </a:rPr>
              <a:t>མི་སྒེར་ལོ་རྒྱུས</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sz="4000" i="1" dirty="0"/>
              <a:t>(Profile)</a:t>
            </a:r>
            <a:r>
              <a:rPr lang="en-US" dirty="0"/>
              <a:t>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དྲ་ཚིགས</a:t>
            </a:r>
            <a:r>
              <a:rPr lang="en-US" b="1" dirty="0"/>
              <a:t>)</a:t>
            </a:r>
          </a:p>
        </p:txBody>
      </p:sp>
      <p:sp>
        <p:nvSpPr>
          <p:cNvPr id="3" name="Content Placeholder 2">
            <a:extLst>
              <a:ext uri="{FF2B5EF4-FFF2-40B4-BE49-F238E27FC236}">
                <a16:creationId xmlns:a16="http://schemas.microsoft.com/office/drawing/2014/main" id="{0F236620-13A2-5E5B-0C2C-2F1502669E2A}"/>
              </a:ext>
            </a:extLst>
          </p:cNvPr>
          <p:cNvSpPr>
            <a:spLocks noGrp="1"/>
          </p:cNvSpPr>
          <p:nvPr>
            <p:ph idx="1"/>
          </p:nvPr>
        </p:nvSpPr>
        <p:spPr>
          <a:xfrm>
            <a:off x="793089" y="2894361"/>
            <a:ext cx="10560710" cy="1522675"/>
          </a:xfrm>
        </p:spPr>
        <p:txBody>
          <a:bodyPr vert="horz" lIns="91440" tIns="45720" rIns="91440" bIns="45720" rtlCol="0" anchor="t">
            <a:normAutofit/>
          </a:bodyPr>
          <a:lstStyle/>
          <a:p>
            <a:pPr marL="0" indent="0">
              <a:lnSpc>
                <a:spcPct val="100000"/>
              </a:lnSpc>
              <a:buNone/>
            </a:pPr>
            <a:r>
              <a:rPr lang="en-US" sz="3300" b="1" i="1" dirty="0"/>
              <a:t>profile</a:t>
            </a:r>
            <a:r>
              <a:rPr lang="en-US" sz="3300" dirty="0"/>
              <a:t> (</a:t>
            </a:r>
            <a:r>
              <a:rPr lang="en-US" sz="3300" b="1" dirty="0" err="1">
                <a:latin typeface="Jomolhari" panose="01010100010101010101" pitchFamily="2" charset="0"/>
                <a:ea typeface="Jomolhari" panose="01010100010101010101" pitchFamily="2" charset="0"/>
                <a:cs typeface="Jomolhari" panose="01010100010101010101" pitchFamily="2" charset="0"/>
              </a:rPr>
              <a:t>མི་སྒེར་ལོ་རྒྱུས</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མཚོན་རྟགས</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r>
              <a:rPr lang="en-US" sz="3300" dirty="0" err="1">
                <a:latin typeface="Jomolhari" panose="01010100010101010101" pitchFamily="2" charset="0"/>
                <a:ea typeface="Jomolhari" panose="01010100010101010101" pitchFamily="2" charset="0"/>
                <a:cs typeface="Jomolhari" panose="01010100010101010101" pitchFamily="2" charset="0"/>
              </a:rPr>
              <a:t>ཤོག་ངོས་ཚང་མའི་གཡས་ཟུར་སྟོད་ཕྱོགས</a:t>
            </a:r>
            <a:r>
              <a:rPr lang="en-US" sz="3300" dirty="0"/>
              <a:t>) </a:t>
            </a:r>
            <a:r>
              <a:rPr lang="en-US" sz="3300" dirty="0" err="1">
                <a:latin typeface="Jomolhari" panose="01010100010101010101" pitchFamily="2" charset="0"/>
                <a:ea typeface="Jomolhari" panose="01010100010101010101" pitchFamily="2" charset="0"/>
                <a:cs typeface="Jomolhari" panose="01010100010101010101" pitchFamily="2" charset="0"/>
              </a:rPr>
              <a:t>ཀྱིས</a:t>
            </a:r>
            <a:r>
              <a:rPr lang="en-US" sz="3300" dirty="0">
                <a:latin typeface="Jomolhari" panose="01010100010101010101" pitchFamily="2" charset="0"/>
                <a:ea typeface="Jomolhari" panose="01010100010101010101" pitchFamily="2" charset="0"/>
                <a:cs typeface="Jomolhari" panose="01010100010101010101" pitchFamily="2" charset="0"/>
              </a:rPr>
              <a:t>་   </a:t>
            </a:r>
          </a:p>
          <a:p>
            <a:pPr marL="0" indent="0">
              <a:lnSpc>
                <a:spcPct val="100000"/>
              </a:lnSpc>
              <a:buNone/>
            </a:pPr>
            <a:r>
              <a:rPr lang="en-US" sz="3300" dirty="0" err="1">
                <a:latin typeface="Jomolhari" panose="01010100010101010101" pitchFamily="2" charset="0"/>
                <a:ea typeface="Jomolhari" panose="01010100010101010101" pitchFamily="2" charset="0"/>
                <a:cs typeface="Jomolhari" panose="01010100010101010101" pitchFamily="2" charset="0"/>
              </a:rPr>
              <a:t>ཁྱེད་རང་གི་ལས་བྱེད་གནས་ཚུལ་ཀྱི་ཁ་འབྱེད་ཐུབ</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p>
        </p:txBody>
      </p:sp>
      <p:grpSp>
        <p:nvGrpSpPr>
          <p:cNvPr id="8" name="Group 7">
            <a:extLst>
              <a:ext uri="{FF2B5EF4-FFF2-40B4-BE49-F238E27FC236}">
                <a16:creationId xmlns:a16="http://schemas.microsoft.com/office/drawing/2014/main" id="{ACA628F0-88FD-60A9-B1FA-CE2A739E4333}"/>
              </a:ext>
            </a:extLst>
          </p:cNvPr>
          <p:cNvGrpSpPr/>
          <p:nvPr/>
        </p:nvGrpSpPr>
        <p:grpSpPr>
          <a:xfrm>
            <a:off x="7031951" y="1288742"/>
            <a:ext cx="3767197" cy="930360"/>
            <a:chOff x="7031951" y="1288742"/>
            <a:chExt cx="3767197" cy="930360"/>
          </a:xfrm>
        </p:grpSpPr>
        <p:pic>
          <p:nvPicPr>
            <p:cNvPr id="6" name="Picture 5">
              <a:extLst>
                <a:ext uri="{FF2B5EF4-FFF2-40B4-BE49-F238E27FC236}">
                  <a16:creationId xmlns:a16="http://schemas.microsoft.com/office/drawing/2014/main" id="{5097F4C5-BF65-802D-1102-47FFA1654D5E}"/>
                </a:ext>
              </a:extLst>
            </p:cNvPr>
            <p:cNvPicPr>
              <a:picLocks noChangeAspect="1"/>
            </p:cNvPicPr>
            <p:nvPr/>
          </p:nvPicPr>
          <p:blipFill>
            <a:blip r:embed="rId3"/>
            <a:stretch>
              <a:fillRect/>
            </a:stretch>
          </p:blipFill>
          <p:spPr>
            <a:xfrm>
              <a:off x="7031951" y="1288742"/>
              <a:ext cx="3767197" cy="930360"/>
            </a:xfrm>
            <a:prstGeom prst="rect">
              <a:avLst/>
            </a:prstGeom>
            <a:ln>
              <a:solidFill>
                <a:schemeClr val="tx1"/>
              </a:solidFill>
            </a:ln>
          </p:spPr>
        </p:pic>
        <p:sp>
          <p:nvSpPr>
            <p:cNvPr id="7" name="Circle: Hollow 6">
              <a:extLst>
                <a:ext uri="{FF2B5EF4-FFF2-40B4-BE49-F238E27FC236}">
                  <a16:creationId xmlns:a16="http://schemas.microsoft.com/office/drawing/2014/main" id="{A5FADE6A-DF7F-5637-0C19-CECE5D8CA64D}"/>
                </a:ext>
              </a:extLst>
            </p:cNvPr>
            <p:cNvSpPr/>
            <p:nvPr/>
          </p:nvSpPr>
          <p:spPr>
            <a:xfrm>
              <a:off x="9625263" y="1288742"/>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Slide Number Placeholder 8">
            <a:extLst>
              <a:ext uri="{FF2B5EF4-FFF2-40B4-BE49-F238E27FC236}">
                <a16:creationId xmlns:a16="http://schemas.microsoft.com/office/drawing/2014/main" id="{60610B68-F307-9E1E-2E33-98B06A03106D}"/>
              </a:ext>
            </a:extLst>
          </p:cNvPr>
          <p:cNvSpPr>
            <a:spLocks noGrp="1"/>
          </p:cNvSpPr>
          <p:nvPr>
            <p:ph type="sldNum" sz="quarter" idx="12"/>
          </p:nvPr>
        </p:nvSpPr>
        <p:spPr/>
        <p:txBody>
          <a:bodyPr/>
          <a:lstStyle/>
          <a:p>
            <a:fld id="{5AE48DDE-99B8-4AE1-A822-D5D33CFFC483}" type="slidenum">
              <a:rPr lang="en-US" smtClean="0"/>
              <a:t>40</a:t>
            </a:fld>
            <a:endParaRPr lang="en-US"/>
          </a:p>
        </p:txBody>
      </p:sp>
      <p:pic>
        <p:nvPicPr>
          <p:cNvPr id="4" name="Graphic 3" descr="Laptop with solid fill">
            <a:extLst>
              <a:ext uri="{FF2B5EF4-FFF2-40B4-BE49-F238E27FC236}">
                <a16:creationId xmlns:a16="http://schemas.microsoft.com/office/drawing/2014/main" id="{5828CF4B-40FC-FD55-9386-839C8EE64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373548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192C-89CD-1B79-5408-31E3B9F5F8EC}"/>
              </a:ext>
            </a:extLst>
          </p:cNvPr>
          <p:cNvSpPr>
            <a:spLocks noGrp="1"/>
          </p:cNvSpPr>
          <p:nvPr>
            <p:ph type="title"/>
          </p:nvPr>
        </p:nvSpPr>
        <p:spPr>
          <a:xfrm>
            <a:off x="817802" y="309386"/>
            <a:ext cx="8944555" cy="1063574"/>
          </a:xfrm>
        </p:spPr>
        <p:txBody>
          <a:bodyPr>
            <a:normAutofit/>
          </a:bodyPr>
          <a:lstStyle/>
          <a:p>
            <a:r>
              <a:rPr lang="en-US" b="1" dirty="0" err="1">
                <a:latin typeface="Jomolhari" panose="01010100010101010101" pitchFamily="2" charset="0"/>
                <a:ea typeface="Jomolhari" panose="01010100010101010101" pitchFamily="2" charset="0"/>
                <a:cs typeface="Jomolhari" panose="01010100010101010101" pitchFamily="2" charset="0"/>
              </a:rPr>
              <a:t>མི་སྒེར་ལོ་རྒྱུས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i="1" dirty="0"/>
              <a:t> </a:t>
            </a:r>
            <a:r>
              <a:rPr lang="en-US" sz="4000" i="1" dirty="0"/>
              <a:t>(Profile)</a:t>
            </a:r>
            <a:r>
              <a:rPr lang="en-US" sz="4000" dirty="0"/>
              <a:t> </a:t>
            </a:r>
            <a:r>
              <a:rPr lang="en-US" sz="4000" b="1" dirty="0">
                <a:latin typeface="Jomolhari" panose="01010100010101010101" pitchFamily="2" charset="0"/>
                <a:ea typeface="Jomolhari" panose="01010100010101010101" pitchFamily="2" charset="0"/>
                <a:cs typeface="Jomolhari" panose="01010100010101010101" pitchFamily="2" charset="0"/>
              </a:rPr>
              <a:t> </a:t>
            </a:r>
            <a:r>
              <a:rPr lang="en-US" b="1" dirty="0"/>
              <a:t>(</a:t>
            </a:r>
            <a:r>
              <a:rPr lang="en-US" dirty="0" err="1">
                <a:latin typeface="Jomolhari" panose="01010100010101010101" pitchFamily="2" charset="0"/>
                <a:ea typeface="Jomolhari" panose="01010100010101010101" pitchFamily="2" charset="0"/>
                <a:cs typeface="Jomolhari" panose="01010100010101010101" pitchFamily="2" charset="0"/>
              </a:rPr>
              <a:t>ལག་འཁྱེར་བཀོལ་ཆས</a:t>
            </a:r>
            <a:r>
              <a:rPr lang="en-US" b="1" dirty="0"/>
              <a:t>)</a:t>
            </a:r>
          </a:p>
        </p:txBody>
      </p:sp>
      <p:sp>
        <p:nvSpPr>
          <p:cNvPr id="3" name="Content Placeholder 2">
            <a:extLst>
              <a:ext uri="{FF2B5EF4-FFF2-40B4-BE49-F238E27FC236}">
                <a16:creationId xmlns:a16="http://schemas.microsoft.com/office/drawing/2014/main" id="{C7592F0E-D7EA-CA44-7373-D2FE2849543C}"/>
              </a:ext>
            </a:extLst>
          </p:cNvPr>
          <p:cNvSpPr>
            <a:spLocks noGrp="1"/>
          </p:cNvSpPr>
          <p:nvPr>
            <p:ph idx="1"/>
          </p:nvPr>
        </p:nvSpPr>
        <p:spPr>
          <a:xfrm>
            <a:off x="884281" y="1636581"/>
            <a:ext cx="10562770" cy="3584838"/>
          </a:xfrm>
        </p:spPr>
        <p:txBody>
          <a:bodyPr/>
          <a:lstStyle/>
          <a:p>
            <a:pPr marL="0" indent="0">
              <a:buNone/>
            </a:pPr>
            <a:r>
              <a:rPr lang="en-US" sz="3300" b="1" i="1" dirty="0"/>
              <a:t>profile icon</a:t>
            </a:r>
            <a:r>
              <a:rPr lang="en-US" sz="3300" i="1" dirty="0"/>
              <a:t> </a:t>
            </a:r>
            <a:r>
              <a:rPr lang="en-US" sz="3300"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མི་སྒེར་ལོ་རྒྱུས</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མཚོན་རྟགས་ནི་གཡས་ཟུར་ཞབས་ངོས་ན་ཡོད</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marL="0" indent="0">
              <a:buNone/>
            </a:pPr>
            <a:endParaRPr lang="en-US" dirty="0"/>
          </a:p>
        </p:txBody>
      </p:sp>
      <p:sp>
        <p:nvSpPr>
          <p:cNvPr id="4" name="Slide Number Placeholder 3">
            <a:extLst>
              <a:ext uri="{FF2B5EF4-FFF2-40B4-BE49-F238E27FC236}">
                <a16:creationId xmlns:a16="http://schemas.microsoft.com/office/drawing/2014/main" id="{AD4DFEC5-4A3D-A3D5-4164-D668BA749DE3}"/>
              </a:ext>
            </a:extLst>
          </p:cNvPr>
          <p:cNvSpPr>
            <a:spLocks noGrp="1"/>
          </p:cNvSpPr>
          <p:nvPr>
            <p:ph type="sldNum" sz="quarter" idx="12"/>
          </p:nvPr>
        </p:nvSpPr>
        <p:spPr/>
        <p:txBody>
          <a:bodyPr/>
          <a:lstStyle/>
          <a:p>
            <a:fld id="{5AE48DDE-99B8-4AE1-A822-D5D33CFFC483}" type="slidenum">
              <a:rPr lang="en-US" smtClean="0"/>
              <a:t>41</a:t>
            </a:fld>
            <a:endParaRPr lang="en-US"/>
          </a:p>
        </p:txBody>
      </p:sp>
      <p:pic>
        <p:nvPicPr>
          <p:cNvPr id="5" name="Graphic 4" descr="Smart Phone with solid fill">
            <a:extLst>
              <a:ext uri="{FF2B5EF4-FFF2-40B4-BE49-F238E27FC236}">
                <a16:creationId xmlns:a16="http://schemas.microsoft.com/office/drawing/2014/main" id="{C2AF0315-70C8-2159-DE24-BCE821396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DB9FFF6E-CE98-0181-15E3-3B2248A9CA3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4993586" y="2652296"/>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6EB37193-33A0-0CCC-CB1C-C1A4B4ECB5B4}"/>
              </a:ext>
            </a:extLst>
          </p:cNvPr>
          <p:cNvSpPr/>
          <p:nvPr/>
        </p:nvSpPr>
        <p:spPr>
          <a:xfrm>
            <a:off x="6903720" y="6114489"/>
            <a:ext cx="1664208" cy="3603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831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38E4-4BE6-327C-46DD-E957477FA5CD}"/>
              </a:ext>
            </a:extLst>
          </p:cNvPr>
          <p:cNvSpPr>
            <a:spLocks noGrp="1"/>
          </p:cNvSpPr>
          <p:nvPr>
            <p:ph type="title"/>
          </p:nvPr>
        </p:nvSpPr>
        <p:spPr>
          <a:xfrm>
            <a:off x="805446" y="173227"/>
            <a:ext cx="8944555" cy="1063574"/>
          </a:xfrm>
        </p:spPr>
        <p:txBody>
          <a:bodyPr>
            <a:normAutofit fontScale="90000"/>
          </a:bodyPr>
          <a:lstStyle/>
          <a:p>
            <a:r>
              <a:rPr lang="en-US" dirty="0" err="1">
                <a:latin typeface="Jomolhari" panose="01010100010101010101" pitchFamily="2" charset="0"/>
                <a:ea typeface="Jomolhari" panose="01010100010101010101" pitchFamily="2" charset="0"/>
                <a:cs typeface="Jomolhari" panose="01010100010101010101" pitchFamily="2" charset="0"/>
              </a:rPr>
              <a:t>ཁྱེད་ཀྱི་བྱ་བར་སྒུག་ཡོད</a:t>
            </a:r>
            <a:r>
              <a:rPr lang="en-US" dirty="0">
                <a:latin typeface="Jomolhari" panose="01010100010101010101" pitchFamily="2" charset="0"/>
                <a:ea typeface="Jomolhari" panose="01010100010101010101" pitchFamily="2" charset="0"/>
                <a:cs typeface="Jomolhari" panose="01010100010101010101" pitchFamily="2" charset="0"/>
              </a:rPr>
              <a:t> </a:t>
            </a:r>
            <a:r>
              <a:rPr lang="en-US" sz="4000" b="1" i="1" dirty="0"/>
              <a:t>(Awaiting Your Action)</a:t>
            </a:r>
          </a:p>
        </p:txBody>
      </p:sp>
      <p:sp>
        <p:nvSpPr>
          <p:cNvPr id="3" name="Content Placeholder 2">
            <a:extLst>
              <a:ext uri="{FF2B5EF4-FFF2-40B4-BE49-F238E27FC236}">
                <a16:creationId xmlns:a16="http://schemas.microsoft.com/office/drawing/2014/main" id="{DE986795-36DA-39E8-9AC0-A4656971C90A}"/>
              </a:ext>
            </a:extLst>
          </p:cNvPr>
          <p:cNvSpPr>
            <a:spLocks noGrp="1"/>
          </p:cNvSpPr>
          <p:nvPr>
            <p:ph idx="1"/>
          </p:nvPr>
        </p:nvSpPr>
        <p:spPr>
          <a:xfrm>
            <a:off x="855451" y="1636581"/>
            <a:ext cx="10481097" cy="3584838"/>
          </a:xfrm>
        </p:spPr>
        <p:txBody>
          <a:bodyPr vert="horz" lIns="91440" tIns="45720" rIns="91440" bIns="45720" rtlCol="0" anchor="t">
            <a:normAutofit/>
          </a:bodyPr>
          <a:lstStyle/>
          <a:p>
            <a:pPr marL="0" indent="0">
              <a:buNone/>
            </a:pPr>
            <a:r>
              <a:rPr lang="en-US" sz="3300" b="1" i="1" dirty="0"/>
              <a:t>Awaiting your action </a:t>
            </a:r>
            <a:r>
              <a:rPr lang="en-US" sz="3300" b="1"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ཁྱེད་ཀྱི་བྱ་བར་སྒུག་ཡོད</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a:latin typeface="Jomolhari" panose="01010100010101010101" pitchFamily="2" charset="0"/>
                <a:ea typeface="Jomolhari" panose="01010100010101010101" pitchFamily="2" charset="0"/>
                <a:cs typeface="Jomolhari" panose="01010100010101010101" pitchFamily="2" charset="0"/>
              </a:rPr>
              <a:t>ཅེས་པས་ཁྱེད་ལ་ཞུ་སྒོ་གསར་ཤོས་༣ </a:t>
            </a:r>
            <a:r>
              <a:rPr lang="en-US" sz="3300" dirty="0" err="1">
                <a:latin typeface="Jomolhari" panose="01010100010101010101" pitchFamily="2" charset="0"/>
                <a:ea typeface="Jomolhari" panose="01010100010101010101" pitchFamily="2" charset="0"/>
                <a:cs typeface="Jomolhari" panose="01010100010101010101" pitchFamily="2" charset="0"/>
              </a:rPr>
              <a:t>ཡོད་པ་སྟོན</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pic>
        <p:nvPicPr>
          <p:cNvPr id="4" name="Picture 3" descr="A white rectangular object with black text&#10;&#10;AI-generated content may be incorrect.">
            <a:extLst>
              <a:ext uri="{FF2B5EF4-FFF2-40B4-BE49-F238E27FC236}">
                <a16:creationId xmlns:a16="http://schemas.microsoft.com/office/drawing/2014/main" id="{CFB7A632-55EF-A57D-54E6-30AA25E177E7}"/>
              </a:ext>
            </a:extLst>
          </p:cNvPr>
          <p:cNvPicPr>
            <a:picLocks noChangeAspect="1"/>
          </p:cNvPicPr>
          <p:nvPr/>
        </p:nvPicPr>
        <p:blipFill>
          <a:blip r:embed="rId3"/>
          <a:stretch>
            <a:fillRect/>
          </a:stretch>
        </p:blipFill>
        <p:spPr>
          <a:xfrm>
            <a:off x="1674961" y="3039217"/>
            <a:ext cx="8842076" cy="1811188"/>
          </a:xfrm>
          <a:prstGeom prst="rect">
            <a:avLst/>
          </a:prstGeom>
          <a:ln>
            <a:solidFill>
              <a:schemeClr val="tx1"/>
            </a:solidFill>
          </a:ln>
        </p:spPr>
      </p:pic>
      <p:sp>
        <p:nvSpPr>
          <p:cNvPr id="5" name="Slide Number Placeholder 4">
            <a:extLst>
              <a:ext uri="{FF2B5EF4-FFF2-40B4-BE49-F238E27FC236}">
                <a16:creationId xmlns:a16="http://schemas.microsoft.com/office/drawing/2014/main" id="{DDE56B91-A19D-254B-C4FA-B54EBFCF0DFD}"/>
              </a:ext>
            </a:extLst>
          </p:cNvPr>
          <p:cNvSpPr>
            <a:spLocks noGrp="1"/>
          </p:cNvSpPr>
          <p:nvPr>
            <p:ph type="sldNum" sz="quarter" idx="12"/>
          </p:nvPr>
        </p:nvSpPr>
        <p:spPr/>
        <p:txBody>
          <a:bodyPr/>
          <a:lstStyle/>
          <a:p>
            <a:fld id="{5AE48DDE-99B8-4AE1-A822-D5D33CFFC483}" type="slidenum">
              <a:rPr lang="en-US" smtClean="0"/>
              <a:t>42</a:t>
            </a:fld>
            <a:endParaRPr lang="en-US"/>
          </a:p>
        </p:txBody>
      </p:sp>
      <p:pic>
        <p:nvPicPr>
          <p:cNvPr id="6" name="Graphic 5" descr="Laptop with solid fill">
            <a:extLst>
              <a:ext uri="{FF2B5EF4-FFF2-40B4-BE49-F238E27FC236}">
                <a16:creationId xmlns:a16="http://schemas.microsoft.com/office/drawing/2014/main" id="{D25DA96D-922A-826B-64BF-8E12B19A99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231661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B9F19-CF5D-5ABE-DB09-3E82B777C9D9}"/>
              </a:ext>
            </a:extLst>
          </p:cNvPr>
          <p:cNvSpPr>
            <a:spLocks noGrp="1"/>
          </p:cNvSpPr>
          <p:nvPr>
            <p:ph type="title"/>
          </p:nvPr>
        </p:nvSpPr>
        <p:spPr>
          <a:xfrm>
            <a:off x="891943" y="281597"/>
            <a:ext cx="8944555" cy="1063574"/>
          </a:xfrm>
        </p:spPr>
        <p:txBody>
          <a:bodyPr/>
          <a:lstStyle/>
          <a:p>
            <a:r>
              <a:rPr lang="en-US" b="1" dirty="0" err="1">
                <a:latin typeface="Jomolhari" panose="01010100010101010101" pitchFamily="2" charset="0"/>
                <a:ea typeface="Jomolhari" panose="01010100010101010101" pitchFamily="2" charset="0"/>
                <a:cs typeface="Jomolhari" panose="01010100010101010101" pitchFamily="2" charset="0"/>
              </a:rPr>
              <a:t>དུས་ཐོག་དྲན་སྐུལ</a:t>
            </a:r>
            <a:r>
              <a:rPr lang="en-US" b="1" dirty="0"/>
              <a:t> </a:t>
            </a:r>
            <a:r>
              <a:rPr lang="en-US" sz="4000" b="1" i="1" dirty="0"/>
              <a:t>(Timely Suggestions) </a:t>
            </a:r>
          </a:p>
        </p:txBody>
      </p:sp>
      <p:sp>
        <p:nvSpPr>
          <p:cNvPr id="3" name="Content Placeholder 2">
            <a:extLst>
              <a:ext uri="{FF2B5EF4-FFF2-40B4-BE49-F238E27FC236}">
                <a16:creationId xmlns:a16="http://schemas.microsoft.com/office/drawing/2014/main" id="{C31CBD4F-7612-13FE-2A62-06BFD90C6399}"/>
              </a:ext>
            </a:extLst>
          </p:cNvPr>
          <p:cNvSpPr>
            <a:spLocks noGrp="1"/>
          </p:cNvSpPr>
          <p:nvPr>
            <p:ph idx="1"/>
          </p:nvPr>
        </p:nvSpPr>
        <p:spPr>
          <a:xfrm>
            <a:off x="891943" y="1738500"/>
            <a:ext cx="10461857" cy="4306116"/>
          </a:xfrm>
        </p:spPr>
        <p:txBody>
          <a:bodyPr vert="horz" lIns="91440" tIns="45720" rIns="91440" bIns="45720" rtlCol="0" anchor="t">
            <a:normAutofit/>
          </a:bodyPr>
          <a:lstStyle/>
          <a:p>
            <a:pPr marL="0" indent="0">
              <a:buNone/>
            </a:pPr>
            <a:r>
              <a:rPr lang="en-US" sz="3300" b="1" i="1" dirty="0"/>
              <a:t>Timely suggestions</a:t>
            </a:r>
            <a:r>
              <a:rPr lang="en-US" sz="3300" i="1" dirty="0"/>
              <a:t> </a:t>
            </a:r>
            <a:r>
              <a:rPr lang="en-US" sz="3300"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དུས་ཐོག་དྲན་སྐུལ</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གྱིས་ཁྱེད་ལ་མཚམས་སྦྱོར་བྱས་པའི</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dirty="0" err="1">
                <a:latin typeface="Jomolhari" panose="01010100010101010101" pitchFamily="2" charset="0"/>
                <a:ea typeface="Jomolhari" panose="01010100010101010101" pitchFamily="2" charset="0"/>
                <a:cs typeface="Jomolhari" panose="01010100010101010101" pitchFamily="2" charset="0"/>
              </a:rPr>
              <a:t>ཞུ་སྒོ་དང་སྙན་ཐོ་ཁག་སྟོན</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pic>
        <p:nvPicPr>
          <p:cNvPr id="4" name="Picture 3" descr="A screenshot of a computer&#10;&#10;AI-generated content may be incorrect.">
            <a:extLst>
              <a:ext uri="{FF2B5EF4-FFF2-40B4-BE49-F238E27FC236}">
                <a16:creationId xmlns:a16="http://schemas.microsoft.com/office/drawing/2014/main" id="{648B6F8B-5955-EC14-1694-55DA0601BB1A}"/>
              </a:ext>
            </a:extLst>
          </p:cNvPr>
          <p:cNvPicPr>
            <a:picLocks noChangeAspect="1"/>
          </p:cNvPicPr>
          <p:nvPr/>
        </p:nvPicPr>
        <p:blipFill>
          <a:blip r:embed="rId3"/>
          <a:stretch>
            <a:fillRect/>
          </a:stretch>
        </p:blipFill>
        <p:spPr>
          <a:xfrm>
            <a:off x="2735831" y="3262713"/>
            <a:ext cx="7922644" cy="2693958"/>
          </a:xfrm>
          <a:prstGeom prst="rect">
            <a:avLst/>
          </a:prstGeom>
          <a:ln>
            <a:solidFill>
              <a:schemeClr val="tx1"/>
            </a:solidFill>
          </a:ln>
        </p:spPr>
      </p:pic>
      <p:sp>
        <p:nvSpPr>
          <p:cNvPr id="5" name="Slide Number Placeholder 4">
            <a:extLst>
              <a:ext uri="{FF2B5EF4-FFF2-40B4-BE49-F238E27FC236}">
                <a16:creationId xmlns:a16="http://schemas.microsoft.com/office/drawing/2014/main" id="{35F668C1-B5D9-FEDF-D97F-D6DDC10253CE}"/>
              </a:ext>
            </a:extLst>
          </p:cNvPr>
          <p:cNvSpPr>
            <a:spLocks noGrp="1"/>
          </p:cNvSpPr>
          <p:nvPr>
            <p:ph type="sldNum" sz="quarter" idx="12"/>
          </p:nvPr>
        </p:nvSpPr>
        <p:spPr/>
        <p:txBody>
          <a:bodyPr/>
          <a:lstStyle/>
          <a:p>
            <a:fld id="{5AE48DDE-99B8-4AE1-A822-D5D33CFFC483}" type="slidenum">
              <a:rPr lang="en-US" smtClean="0"/>
              <a:t>43</a:t>
            </a:fld>
            <a:endParaRPr lang="en-US"/>
          </a:p>
        </p:txBody>
      </p:sp>
      <p:pic>
        <p:nvPicPr>
          <p:cNvPr id="6" name="Graphic 5" descr="Laptop with solid fill">
            <a:extLst>
              <a:ext uri="{FF2B5EF4-FFF2-40B4-BE49-F238E27FC236}">
                <a16:creationId xmlns:a16="http://schemas.microsoft.com/office/drawing/2014/main" id="{60D97305-258D-BB7C-E100-9E2006B42B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90193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D5AA3-FA1C-AD34-A701-022424D644CB}"/>
              </a:ext>
            </a:extLst>
          </p:cNvPr>
          <p:cNvSpPr>
            <a:spLocks noGrp="1"/>
          </p:cNvSpPr>
          <p:nvPr>
            <p:ph type="title"/>
          </p:nvPr>
        </p:nvSpPr>
        <p:spPr>
          <a:xfrm>
            <a:off x="793088" y="307924"/>
            <a:ext cx="10002731" cy="1063574"/>
          </a:xfrm>
        </p:spPr>
        <p:txBody>
          <a:bodyPr>
            <a:normAutofit fontScale="90000"/>
          </a:bodyPr>
          <a:lstStyle/>
          <a:p>
            <a:r>
              <a:rPr lang="en-US" b="1" dirty="0" err="1">
                <a:latin typeface="Jomolhari" panose="01010100010101010101" pitchFamily="2" charset="0"/>
                <a:ea typeface="Jomolhari" panose="01010100010101010101" pitchFamily="2" charset="0"/>
                <a:cs typeface="Jomolhari" panose="01010100010101010101" pitchFamily="2" charset="0"/>
              </a:rPr>
              <a:t>དུས་ཐོག་དྲན་སྐུལ</a:t>
            </a:r>
            <a:r>
              <a:rPr lang="en-US" b="1" dirty="0"/>
              <a:t> </a:t>
            </a:r>
            <a:r>
              <a:rPr lang="en-US" sz="4000" b="1" i="1" dirty="0"/>
              <a:t>(Timely Suggestions)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ལག་འཁྱེར་བཀོལ་ཆས</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sz="4000" b="1" i="1" dirty="0"/>
              <a:t>Mobile App</a:t>
            </a:r>
            <a:r>
              <a:rPr lang="en-US" b="1" dirty="0"/>
              <a:t>)</a:t>
            </a:r>
          </a:p>
        </p:txBody>
      </p:sp>
      <p:sp>
        <p:nvSpPr>
          <p:cNvPr id="3" name="Content Placeholder 2">
            <a:extLst>
              <a:ext uri="{FF2B5EF4-FFF2-40B4-BE49-F238E27FC236}">
                <a16:creationId xmlns:a16="http://schemas.microsoft.com/office/drawing/2014/main" id="{E7C52C10-BEF1-4729-0E2E-9427E4F5D023}"/>
              </a:ext>
            </a:extLst>
          </p:cNvPr>
          <p:cNvSpPr>
            <a:spLocks noGrp="1"/>
          </p:cNvSpPr>
          <p:nvPr>
            <p:ph idx="1"/>
          </p:nvPr>
        </p:nvSpPr>
        <p:spPr>
          <a:xfrm>
            <a:off x="891944" y="1895335"/>
            <a:ext cx="10908760" cy="3584838"/>
          </a:xfrm>
        </p:spPr>
        <p:txBody>
          <a:bodyPr>
            <a:normAutofit/>
          </a:bodyPr>
          <a:lstStyle/>
          <a:p>
            <a:pPr marL="0" indent="0">
              <a:buNone/>
            </a:pPr>
            <a:r>
              <a:rPr lang="en-US" sz="3300" dirty="0" err="1">
                <a:latin typeface="Jomolhari" panose="01010100010101010101" pitchFamily="2" charset="0"/>
                <a:ea typeface="Jomolhari" panose="01010100010101010101" pitchFamily="2" charset="0"/>
                <a:cs typeface="Jomolhari" panose="01010100010101010101" pitchFamily="2" charset="0"/>
              </a:rPr>
              <a:t>ཁྱེད་ཀྱིས་ད་དུང</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b="1" dirty="0"/>
              <a:t> </a:t>
            </a:r>
            <a:r>
              <a:rPr lang="en-US" sz="3300" b="1" i="1" dirty="0"/>
              <a:t>timely suggestions </a:t>
            </a:r>
            <a:r>
              <a:rPr lang="en-US" sz="3300" b="1"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དུས་ཐོག་དྲན་སྐུལ</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དག་ལག་འཁྱེར་བཀོལ་ཆས་ནང་ནས་མཐོང་ཡོང་ངེས</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sp>
        <p:nvSpPr>
          <p:cNvPr id="4" name="Slide Number Placeholder 3">
            <a:extLst>
              <a:ext uri="{FF2B5EF4-FFF2-40B4-BE49-F238E27FC236}">
                <a16:creationId xmlns:a16="http://schemas.microsoft.com/office/drawing/2014/main" id="{0DDF7F45-EEAA-9FCE-EF8C-31DF40527489}"/>
              </a:ext>
            </a:extLst>
          </p:cNvPr>
          <p:cNvSpPr>
            <a:spLocks noGrp="1"/>
          </p:cNvSpPr>
          <p:nvPr>
            <p:ph type="sldNum" sz="quarter" idx="12"/>
          </p:nvPr>
        </p:nvSpPr>
        <p:spPr/>
        <p:txBody>
          <a:bodyPr/>
          <a:lstStyle/>
          <a:p>
            <a:fld id="{5AE48DDE-99B8-4AE1-A822-D5D33CFFC483}" type="slidenum">
              <a:rPr lang="en-US" smtClean="0"/>
              <a:t>44</a:t>
            </a:fld>
            <a:endParaRPr lang="en-US"/>
          </a:p>
        </p:txBody>
      </p:sp>
      <p:pic>
        <p:nvPicPr>
          <p:cNvPr id="5" name="Graphic 4" descr="Smart Phone with solid fill">
            <a:extLst>
              <a:ext uri="{FF2B5EF4-FFF2-40B4-BE49-F238E27FC236}">
                <a16:creationId xmlns:a16="http://schemas.microsoft.com/office/drawing/2014/main" id="{9EEFF6CB-00CC-6A6E-2FDB-4C90A9F84F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178ED9E3-9818-21FA-0B0E-893D9F16B24A}"/>
              </a:ext>
            </a:extLst>
          </p:cNvPr>
          <p:cNvPicPr>
            <a:picLocks noChangeAspect="1"/>
          </p:cNvPicPr>
          <p:nvPr/>
        </p:nvPicPr>
        <p:blipFill rotWithShape="1">
          <a:blip r:embed="rId5">
            <a:extLst>
              <a:ext uri="{28A0092B-C50C-407E-A947-70E740481C1C}">
                <a14:useLocalDpi xmlns:a14="http://schemas.microsoft.com/office/drawing/2010/main" val="0"/>
              </a:ext>
            </a:extLst>
          </a:blip>
          <a:srcRect t="50274" b="10533"/>
          <a:stretch/>
        </p:blipFill>
        <p:spPr bwMode="auto">
          <a:xfrm>
            <a:off x="4608299" y="3252772"/>
            <a:ext cx="2975401" cy="25353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8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D57D-DEA2-88F1-AE19-125F2F8DB9A7}"/>
              </a:ext>
            </a:extLst>
          </p:cNvPr>
          <p:cNvSpPr>
            <a:spLocks noGrp="1"/>
          </p:cNvSpPr>
          <p:nvPr>
            <p:ph type="title"/>
          </p:nvPr>
        </p:nvSpPr>
        <p:spPr>
          <a:xfrm>
            <a:off x="941369" y="358413"/>
            <a:ext cx="8944555" cy="1063574"/>
          </a:xfrm>
        </p:spPr>
        <p:txBody>
          <a:bodyPr/>
          <a:lstStyle/>
          <a:p>
            <a:r>
              <a:rPr lang="en-US" b="1" dirty="0" err="1">
                <a:latin typeface="Jomolhari" panose="01010100010101010101" pitchFamily="2" charset="0"/>
                <a:ea typeface="Jomolhari" panose="01010100010101010101" pitchFamily="2" charset="0"/>
                <a:cs typeface="Jomolhari" panose="01010100010101010101" pitchFamily="2" charset="0"/>
              </a:rPr>
              <a:t>མགྱོགས་མྱུར་ཞུ་སྒོ</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sz="3600" b="1" i="1" dirty="0"/>
              <a:t>(Quick Tasks)</a:t>
            </a:r>
          </a:p>
        </p:txBody>
      </p:sp>
      <p:sp>
        <p:nvSpPr>
          <p:cNvPr id="3" name="Content Placeholder 2">
            <a:extLst>
              <a:ext uri="{FF2B5EF4-FFF2-40B4-BE49-F238E27FC236}">
                <a16:creationId xmlns:a16="http://schemas.microsoft.com/office/drawing/2014/main" id="{AF24D638-1337-5706-3FDA-BF8E74E13B4D}"/>
              </a:ext>
            </a:extLst>
          </p:cNvPr>
          <p:cNvSpPr>
            <a:spLocks noGrp="1"/>
          </p:cNvSpPr>
          <p:nvPr>
            <p:ph idx="1"/>
          </p:nvPr>
        </p:nvSpPr>
        <p:spPr>
          <a:xfrm>
            <a:off x="962797" y="1864586"/>
            <a:ext cx="10266405" cy="3584838"/>
          </a:xfrm>
        </p:spPr>
        <p:txBody>
          <a:bodyPr vert="horz" lIns="91440" tIns="45720" rIns="91440" bIns="45720" rtlCol="0" anchor="t">
            <a:normAutofit/>
          </a:bodyPr>
          <a:lstStyle/>
          <a:p>
            <a:pPr marL="0" indent="0">
              <a:buNone/>
            </a:pPr>
            <a:r>
              <a:rPr lang="en-US" sz="3300" b="1" i="1" dirty="0"/>
              <a:t>Quick tasks</a:t>
            </a:r>
            <a:r>
              <a:rPr lang="en-US" sz="3300" i="1" dirty="0"/>
              <a:t> </a:t>
            </a:r>
            <a:r>
              <a:rPr lang="en-US" sz="3300"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མགྱོགས་མྱུར་ཞུ་སྒོ</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ཡིས་ཁྱེད་ཀྱིས་ཡང་ཡང་བྱེད་པའི་བྱེད་སྒོ</a:t>
            </a:r>
            <a:r>
              <a:rPr lang="en-US" sz="3300" dirty="0">
                <a:latin typeface="Jomolhari" panose="01010100010101010101" pitchFamily="2" charset="0"/>
                <a:ea typeface="Jomolhari" panose="01010100010101010101" pitchFamily="2" charset="0"/>
                <a:cs typeface="Jomolhari" panose="01010100010101010101" pitchFamily="2" charset="0"/>
              </a:rPr>
              <a:t>་ ༣ </a:t>
            </a:r>
            <a:r>
              <a:rPr lang="en-US" sz="3300" dirty="0" err="1">
                <a:latin typeface="Jomolhari" panose="01010100010101010101" pitchFamily="2" charset="0"/>
                <a:ea typeface="Jomolhari" panose="01010100010101010101" pitchFamily="2" charset="0"/>
                <a:cs typeface="Jomolhari" panose="01010100010101010101" pitchFamily="2" charset="0"/>
              </a:rPr>
              <a:t>མགྱོགས་པོར་འགོ་འཛུགས་རྒྱུར་རོགས་རམ་བྱེད</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p>
        </p:txBody>
      </p:sp>
      <p:pic>
        <p:nvPicPr>
          <p:cNvPr id="4" name="Picture 3" descr="A screenshot of a phone&#10;&#10;AI-generated content may be incorrect.">
            <a:extLst>
              <a:ext uri="{FF2B5EF4-FFF2-40B4-BE49-F238E27FC236}">
                <a16:creationId xmlns:a16="http://schemas.microsoft.com/office/drawing/2014/main" id="{09A91654-AE13-088B-65DB-2AEA00481720}"/>
              </a:ext>
            </a:extLst>
          </p:cNvPr>
          <p:cNvPicPr>
            <a:picLocks noChangeAspect="1"/>
          </p:cNvPicPr>
          <p:nvPr/>
        </p:nvPicPr>
        <p:blipFill>
          <a:blip r:embed="rId3"/>
          <a:stretch>
            <a:fillRect/>
          </a:stretch>
        </p:blipFill>
        <p:spPr>
          <a:xfrm>
            <a:off x="4704510" y="3669087"/>
            <a:ext cx="4217334" cy="2881592"/>
          </a:xfrm>
          <a:prstGeom prst="rect">
            <a:avLst/>
          </a:prstGeom>
          <a:ln>
            <a:solidFill>
              <a:schemeClr val="tx1"/>
            </a:solidFill>
          </a:ln>
        </p:spPr>
      </p:pic>
      <p:sp>
        <p:nvSpPr>
          <p:cNvPr id="5" name="Slide Number Placeholder 4">
            <a:extLst>
              <a:ext uri="{FF2B5EF4-FFF2-40B4-BE49-F238E27FC236}">
                <a16:creationId xmlns:a16="http://schemas.microsoft.com/office/drawing/2014/main" id="{0B0964F1-0C89-6103-42F6-4075AB42AD66}"/>
              </a:ext>
            </a:extLst>
          </p:cNvPr>
          <p:cNvSpPr>
            <a:spLocks noGrp="1"/>
          </p:cNvSpPr>
          <p:nvPr>
            <p:ph type="sldNum" sz="quarter" idx="12"/>
          </p:nvPr>
        </p:nvSpPr>
        <p:spPr/>
        <p:txBody>
          <a:bodyPr/>
          <a:lstStyle/>
          <a:p>
            <a:fld id="{5AE48DDE-99B8-4AE1-A822-D5D33CFFC483}" type="slidenum">
              <a:rPr lang="en-US" smtClean="0"/>
              <a:t>45</a:t>
            </a:fld>
            <a:endParaRPr lang="en-US"/>
          </a:p>
        </p:txBody>
      </p:sp>
      <p:pic>
        <p:nvPicPr>
          <p:cNvPr id="6" name="Graphic 5" descr="Laptop with solid fill">
            <a:extLst>
              <a:ext uri="{FF2B5EF4-FFF2-40B4-BE49-F238E27FC236}">
                <a16:creationId xmlns:a16="http://schemas.microsoft.com/office/drawing/2014/main" id="{33A0B45A-C9ED-2C2D-4441-FA39C978E3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232667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A770-D0BA-F253-B18E-15FD70B473CE}"/>
              </a:ext>
            </a:extLst>
          </p:cNvPr>
          <p:cNvSpPr>
            <a:spLocks noGrp="1"/>
          </p:cNvSpPr>
          <p:nvPr>
            <p:ph type="title"/>
          </p:nvPr>
        </p:nvSpPr>
        <p:spPr>
          <a:xfrm>
            <a:off x="854872" y="284388"/>
            <a:ext cx="8944555" cy="1063574"/>
          </a:xfrm>
        </p:spPr>
        <p:txBody>
          <a:bodyPr/>
          <a:lstStyle/>
          <a:p>
            <a:r>
              <a:rPr lang="en-US" dirty="0" err="1">
                <a:latin typeface="Jomolhari" panose="01010100010101010101" pitchFamily="2" charset="0"/>
                <a:ea typeface="Jomolhari" panose="01010100010101010101" pitchFamily="2" charset="0"/>
                <a:cs typeface="Jomolhari" panose="01010100010101010101" pitchFamily="2" charset="0"/>
              </a:rPr>
              <a:t>ཁྱེད་ཀྱི་རྩེ་ཕུད་བཀོལ་ཆས</a:t>
            </a:r>
            <a:r>
              <a:rPr lang="en-US" dirty="0">
                <a:latin typeface="Jomolhari" panose="01010100010101010101" pitchFamily="2" charset="0"/>
                <a:ea typeface="Jomolhari" panose="01010100010101010101" pitchFamily="2" charset="0"/>
                <a:cs typeface="Jomolhari" panose="01010100010101010101" pitchFamily="2" charset="0"/>
              </a:rPr>
              <a:t> </a:t>
            </a:r>
            <a:r>
              <a:rPr lang="en-US" sz="3600" b="1" i="1" dirty="0"/>
              <a:t>(Your Top Apps)</a:t>
            </a:r>
          </a:p>
        </p:txBody>
      </p:sp>
      <p:sp>
        <p:nvSpPr>
          <p:cNvPr id="3" name="Content Placeholder 2">
            <a:extLst>
              <a:ext uri="{FF2B5EF4-FFF2-40B4-BE49-F238E27FC236}">
                <a16:creationId xmlns:a16="http://schemas.microsoft.com/office/drawing/2014/main" id="{49CF5128-820D-6854-788D-7246EF63C694}"/>
              </a:ext>
            </a:extLst>
          </p:cNvPr>
          <p:cNvSpPr>
            <a:spLocks noGrp="1"/>
          </p:cNvSpPr>
          <p:nvPr>
            <p:ph idx="1"/>
          </p:nvPr>
        </p:nvSpPr>
        <p:spPr>
          <a:xfrm>
            <a:off x="4955059" y="2309152"/>
            <a:ext cx="6981568" cy="3584838"/>
          </a:xfrm>
        </p:spPr>
        <p:txBody>
          <a:bodyPr vert="horz" lIns="91440" tIns="45720" rIns="91440" bIns="45720" rtlCol="0" anchor="t">
            <a:normAutofit/>
          </a:bodyPr>
          <a:lstStyle/>
          <a:p>
            <a:pPr marL="0" indent="0">
              <a:buNone/>
            </a:pPr>
            <a:r>
              <a:rPr lang="en-US" sz="3300" b="1" i="1" dirty="0"/>
              <a:t>Your top apps</a:t>
            </a:r>
            <a:r>
              <a:rPr lang="en-US" sz="3300" i="1" dirty="0"/>
              <a:t> </a:t>
            </a:r>
            <a:r>
              <a:rPr lang="en-US" sz="3300" dirty="0"/>
              <a:t>(</a:t>
            </a:r>
            <a:r>
              <a:rPr lang="en-US" sz="3300" b="1" dirty="0" err="1">
                <a:latin typeface="Jomolhari" panose="01010100010101010101" pitchFamily="2" charset="0"/>
                <a:ea typeface="Jomolhari" panose="01010100010101010101" pitchFamily="2" charset="0"/>
                <a:cs typeface="Jomolhari" panose="01010100010101010101" pitchFamily="2" charset="0"/>
              </a:rPr>
              <a:t>ཁྱེད་ཀྱི་རྩེ་ཕུད་བཀོལ་ཆས</a:t>
            </a:r>
            <a:r>
              <a:rPr lang="en-US" sz="3300" b="1" dirty="0">
                <a:latin typeface="Jomolhari" panose="01010100010101010101" pitchFamily="2" charset="0"/>
                <a:ea typeface="Jomolhari" panose="01010100010101010101" pitchFamily="2" charset="0"/>
                <a:cs typeface="Jomolhari" panose="01010100010101010101" pitchFamily="2" charset="0"/>
              </a:rPr>
              <a:t>་)</a:t>
            </a:r>
            <a:r>
              <a:rPr lang="en-US" sz="3300" dirty="0" err="1">
                <a:latin typeface="Jomolhari" panose="01010100010101010101" pitchFamily="2" charset="0"/>
                <a:ea typeface="Jomolhari" panose="01010100010101010101" pitchFamily="2" charset="0"/>
                <a:cs typeface="Jomolhari" panose="01010100010101010101" pitchFamily="2" charset="0"/>
              </a:rPr>
              <a:t>ཀྱིས་སྔོན་འདེམས</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r>
              <a:rPr lang="en-US" sz="3200" i="1" dirty="0"/>
              <a:t>(default) </a:t>
            </a:r>
            <a:r>
              <a:rPr lang="en-US" sz="3300" dirty="0" err="1">
                <a:latin typeface="Jomolhari" panose="01010100010101010101" pitchFamily="2" charset="0"/>
                <a:ea typeface="Jomolhari" panose="01010100010101010101" pitchFamily="2" charset="0"/>
                <a:cs typeface="Jomolhari" panose="01010100010101010101" pitchFamily="2" charset="0"/>
              </a:rPr>
              <a:t>བཀོལ་ཆས་མཚོན་རྟགས</a:t>
            </a:r>
            <a:r>
              <a:rPr lang="en-US" sz="3300" dirty="0">
                <a:latin typeface="Jomolhari" panose="01010100010101010101" pitchFamily="2" charset="0"/>
                <a:ea typeface="Jomolhari" panose="01010100010101010101" pitchFamily="2" charset="0"/>
                <a:cs typeface="Jomolhari" panose="01010100010101010101" pitchFamily="2" charset="0"/>
              </a:rPr>
              <a:t>་ ༤ </a:t>
            </a:r>
            <a:r>
              <a:rPr lang="en-US" sz="3300" dirty="0" err="1">
                <a:latin typeface="Jomolhari" panose="01010100010101010101" pitchFamily="2" charset="0"/>
                <a:ea typeface="Jomolhari" panose="01010100010101010101" pitchFamily="2" charset="0"/>
                <a:cs typeface="Jomolhari" panose="01010100010101010101" pitchFamily="2" charset="0"/>
              </a:rPr>
              <a:t>སྟོན</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pic>
        <p:nvPicPr>
          <p:cNvPr id="4" name="Picture 3" descr="A screenshot of a phone&#10;&#10;AI-generated content may be incorrect.">
            <a:extLst>
              <a:ext uri="{FF2B5EF4-FFF2-40B4-BE49-F238E27FC236}">
                <a16:creationId xmlns:a16="http://schemas.microsoft.com/office/drawing/2014/main" id="{A4FF0F73-E1D5-1413-1615-4A044E0BC77C}"/>
              </a:ext>
            </a:extLst>
          </p:cNvPr>
          <p:cNvPicPr>
            <a:picLocks noChangeAspect="1"/>
          </p:cNvPicPr>
          <p:nvPr/>
        </p:nvPicPr>
        <p:blipFill>
          <a:blip r:embed="rId3"/>
          <a:stretch>
            <a:fillRect/>
          </a:stretch>
        </p:blipFill>
        <p:spPr>
          <a:xfrm>
            <a:off x="1162518" y="1678957"/>
            <a:ext cx="3488223" cy="4055871"/>
          </a:xfrm>
          <a:prstGeom prst="rect">
            <a:avLst/>
          </a:prstGeom>
          <a:ln>
            <a:solidFill>
              <a:schemeClr val="tx1"/>
            </a:solidFill>
          </a:ln>
        </p:spPr>
      </p:pic>
      <p:sp>
        <p:nvSpPr>
          <p:cNvPr id="5" name="Slide Number Placeholder 4">
            <a:extLst>
              <a:ext uri="{FF2B5EF4-FFF2-40B4-BE49-F238E27FC236}">
                <a16:creationId xmlns:a16="http://schemas.microsoft.com/office/drawing/2014/main" id="{359E3C26-D446-DE89-E5E1-0B0B8413F3F3}"/>
              </a:ext>
            </a:extLst>
          </p:cNvPr>
          <p:cNvSpPr>
            <a:spLocks noGrp="1"/>
          </p:cNvSpPr>
          <p:nvPr>
            <p:ph type="sldNum" sz="quarter" idx="12"/>
          </p:nvPr>
        </p:nvSpPr>
        <p:spPr/>
        <p:txBody>
          <a:bodyPr/>
          <a:lstStyle/>
          <a:p>
            <a:fld id="{5AE48DDE-99B8-4AE1-A822-D5D33CFFC483}" type="slidenum">
              <a:rPr lang="en-US" smtClean="0"/>
              <a:t>46</a:t>
            </a:fld>
            <a:endParaRPr lang="en-US"/>
          </a:p>
        </p:txBody>
      </p:sp>
      <p:pic>
        <p:nvPicPr>
          <p:cNvPr id="6" name="Graphic 5" descr="Laptop with solid fill">
            <a:extLst>
              <a:ext uri="{FF2B5EF4-FFF2-40B4-BE49-F238E27FC236}">
                <a16:creationId xmlns:a16="http://schemas.microsoft.com/office/drawing/2014/main" id="{B285C8DC-91B8-ADED-BA9F-5E89A6AD0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6832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F09C-CC6B-6F9C-6964-E8BA29F08EB2}"/>
              </a:ext>
            </a:extLst>
          </p:cNvPr>
          <p:cNvSpPr>
            <a:spLocks noGrp="1"/>
          </p:cNvSpPr>
          <p:nvPr>
            <p:ph type="title"/>
          </p:nvPr>
        </p:nvSpPr>
        <p:spPr/>
        <p:txBody>
          <a:bodyPr/>
          <a:lstStyle/>
          <a:p>
            <a:r>
              <a:rPr lang="en-US" dirty="0" err="1">
                <a:latin typeface="Jomolhari" panose="01010100010101010101" pitchFamily="2" charset="0"/>
                <a:ea typeface="Jomolhari" panose="01010100010101010101" pitchFamily="2" charset="0"/>
                <a:cs typeface="Jomolhari" panose="01010100010101010101" pitchFamily="2" charset="0"/>
              </a:rPr>
              <a:t>དྲི་བ་ཡོད་དམ</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4" name="Slide Number Placeholder 3">
            <a:extLst>
              <a:ext uri="{FF2B5EF4-FFF2-40B4-BE49-F238E27FC236}">
                <a16:creationId xmlns:a16="http://schemas.microsoft.com/office/drawing/2014/main" id="{0947FB7A-F396-E49C-D269-1E7BFE854D28}"/>
              </a:ext>
            </a:extLst>
          </p:cNvPr>
          <p:cNvSpPr>
            <a:spLocks noGrp="1"/>
          </p:cNvSpPr>
          <p:nvPr>
            <p:ph type="sldNum" sz="quarter" idx="12"/>
          </p:nvPr>
        </p:nvSpPr>
        <p:spPr/>
        <p:txBody>
          <a:bodyPr/>
          <a:lstStyle/>
          <a:p>
            <a:fld id="{5AE48DDE-99B8-4AE1-A822-D5D33CFFC483}" type="slidenum">
              <a:rPr lang="en-US" smtClean="0"/>
              <a:t>47</a:t>
            </a:fld>
            <a:endParaRPr lang="en-US"/>
          </a:p>
        </p:txBody>
      </p:sp>
      <p:pic>
        <p:nvPicPr>
          <p:cNvPr id="1026" name="Picture 2" descr="The Power of a Question - SWOOP Analytics® | Digital Workplace Analytics">
            <a:extLst>
              <a:ext uri="{FF2B5EF4-FFF2-40B4-BE49-F238E27FC236}">
                <a16:creationId xmlns:a16="http://schemas.microsoft.com/office/drawing/2014/main" id="{4BA815E7-CAF5-D1E6-6EF2-23441389C8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5028" y="2046646"/>
            <a:ext cx="6814781" cy="3584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14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5097924" y="1419899"/>
            <a:ext cx="6365020" cy="1600200"/>
          </a:xfrm>
        </p:spPr>
        <p:txBody>
          <a:bodyPr>
            <a:normAutofit/>
          </a:bodyPr>
          <a:lstStyle/>
          <a:p>
            <a:r>
              <a:rPr lang="en-US" sz="4000" b="1" dirty="0" err="1">
                <a:latin typeface="Jomolhari" panose="01010100010101010101" pitchFamily="2" charset="0"/>
                <a:ea typeface="Jomolhari" panose="01010100010101010101" pitchFamily="2" charset="0"/>
                <a:cs typeface="Jomolhari" panose="01010100010101010101" pitchFamily="2" charset="0"/>
              </a:rPr>
              <a:t>མི་སྒེར་གནས་ཚུལ</a:t>
            </a:r>
            <a:r>
              <a:rPr lang="en-US" sz="4000" b="1" dirty="0">
                <a:latin typeface="Jomolhari" panose="01010100010101010101" pitchFamily="2" charset="0"/>
                <a:ea typeface="Jomolhari" panose="01010100010101010101" pitchFamily="2" charset="0"/>
                <a:cs typeface="Jomolhari" panose="01010100010101010101" pitchFamily="2" charset="0"/>
              </a:rPr>
              <a:t>་</a:t>
            </a:r>
            <a:r>
              <a:rPr lang="en-US" sz="4000" b="1" dirty="0">
                <a:latin typeface="Red Hat Display"/>
              </a:rPr>
              <a:t> </a:t>
            </a:r>
            <a:r>
              <a:rPr lang="en-US" sz="3600" b="1" i="1" dirty="0">
                <a:latin typeface="Red Hat Display"/>
              </a:rPr>
              <a:t>(Personal Information)</a:t>
            </a:r>
            <a:r>
              <a:rPr lang="en-US" sz="4000" b="1" dirty="0">
                <a:latin typeface="Red Hat Display"/>
              </a:rPr>
              <a:t> </a:t>
            </a:r>
            <a:r>
              <a:rPr lang="en-US" sz="4000" b="1" dirty="0" err="1">
                <a:latin typeface="Jomolhari" panose="01010100010101010101" pitchFamily="2" charset="0"/>
                <a:ea typeface="Jomolhari" panose="01010100010101010101" pitchFamily="2" charset="0"/>
                <a:cs typeface="Jomolhari" panose="01010100010101010101" pitchFamily="2" charset="0"/>
              </a:rPr>
              <a:t>གསར་འཇུག་བྱེད་ཚུལ</a:t>
            </a:r>
            <a:r>
              <a:rPr lang="en-US" sz="4000" b="1" dirty="0">
                <a:latin typeface="Jomolhari" panose="01010100010101010101" pitchFamily="2" charset="0"/>
                <a:ea typeface="Jomolhari" panose="01010100010101010101" pitchFamily="2" charset="0"/>
                <a:cs typeface="Jomolhari" panose="01010100010101010101" pitchFamily="2" charset="0"/>
              </a:rPr>
              <a:t>།</a:t>
            </a:r>
            <a:endParaRPr lang="en-US" sz="4000" b="1" dirty="0"/>
          </a:p>
        </p:txBody>
      </p:sp>
      <p:sp>
        <p:nvSpPr>
          <p:cNvPr id="6" name="Subtitle 5">
            <a:extLst>
              <a:ext uri="{FF2B5EF4-FFF2-40B4-BE49-F238E27FC236}">
                <a16:creationId xmlns:a16="http://schemas.microsoft.com/office/drawing/2014/main" id="{655987A2-7B98-7314-821B-52BD4F9ACC25}"/>
              </a:ext>
            </a:extLst>
          </p:cNvPr>
          <p:cNvSpPr>
            <a:spLocks noGrp="1"/>
          </p:cNvSpPr>
          <p:nvPr>
            <p:ph idx="1"/>
          </p:nvPr>
        </p:nvSpPr>
        <p:spPr>
          <a:xfrm>
            <a:off x="4994324" y="4074829"/>
            <a:ext cx="6365020" cy="620202"/>
          </a:xfrm>
        </p:spPr>
        <p:txBody>
          <a:bodyPr vert="horz" lIns="91440" tIns="45720" rIns="91440" bIns="45720" rtlCol="0" anchor="t">
            <a:normAutofit fontScale="77500" lnSpcReduction="20000"/>
          </a:bodyPr>
          <a:lstStyle/>
          <a:p>
            <a:pPr marL="0" indent="0">
              <a:buNone/>
            </a:pPr>
            <a:r>
              <a:rPr lang="en-US" dirty="0" err="1">
                <a:latin typeface="Jomolhari" panose="01010100010101010101" pitchFamily="2" charset="0"/>
                <a:ea typeface="Jomolhari" panose="01010100010101010101" pitchFamily="2" charset="0"/>
                <a:cs typeface="Jomolhari" panose="01010100010101010101" pitchFamily="2" charset="0"/>
              </a:rPr>
              <a:t>སྡོད་གནས་ཁ་བྱང་དང</a:t>
            </a:r>
            <a:r>
              <a:rPr lang="en-US"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ཁ་པར་ཨང་གྲངས</a:t>
            </a:r>
            <a:r>
              <a:rPr lang="en-US"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མི་སྒེར་གློག་འཕྲིན་ཨི་མེལ་ཁ་བྱང</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48</a:t>
            </a:fld>
            <a:endParaRPr lang="en-US"/>
          </a:p>
        </p:txBody>
      </p:sp>
      <p:pic>
        <p:nvPicPr>
          <p:cNvPr id="4" name="Picture 3" descr="Workday Introduces Agent System of Record for AI Workforce Management">
            <a:extLst>
              <a:ext uri="{FF2B5EF4-FFF2-40B4-BE49-F238E27FC236}">
                <a16:creationId xmlns:a16="http://schemas.microsoft.com/office/drawing/2014/main" id="{2CDEA84C-6346-8978-6C9E-40BDBB7C9F9B}"/>
              </a:ext>
            </a:extLst>
          </p:cNvPr>
          <p:cNvPicPr>
            <a:picLocks noChangeAspect="1"/>
          </p:cNvPicPr>
          <p:nvPr/>
        </p:nvPicPr>
        <p:blipFill>
          <a:blip r:embed="rId3"/>
          <a:stretch>
            <a:fillRect/>
          </a:stretch>
        </p:blipFill>
        <p:spPr>
          <a:xfrm>
            <a:off x="6093199" y="5204292"/>
            <a:ext cx="3524250" cy="1514475"/>
          </a:xfrm>
          <a:prstGeom prst="rect">
            <a:avLst/>
          </a:prstGeom>
          <a:ln>
            <a:noFill/>
          </a:ln>
        </p:spPr>
      </p:pic>
    </p:spTree>
    <p:extLst>
      <p:ext uri="{BB962C8B-B14F-4D97-AF65-F5344CB8AC3E}">
        <p14:creationId xmlns:p14="http://schemas.microsoft.com/office/powerpoint/2010/main" val="3890755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69BC5-C4CD-4730-A94C-B70B06DFF816}"/>
              </a:ext>
            </a:extLst>
          </p:cNvPr>
          <p:cNvSpPr>
            <a:spLocks noGrp="1"/>
          </p:cNvSpPr>
          <p:nvPr>
            <p:ph type="ctrTitle"/>
          </p:nvPr>
        </p:nvSpPr>
        <p:spPr>
          <a:prstGeom prst="rect">
            <a:avLst/>
          </a:prstGeom>
        </p:spPr>
        <p:txBody>
          <a:bodyPr>
            <a:normAutofit/>
          </a:bodyPr>
          <a:lstStyle/>
          <a:p>
            <a:r>
              <a:rPr lang="en-US" sz="4400" b="1" dirty="0" err="1">
                <a:latin typeface="Jomolhari" panose="01010100010101010101" pitchFamily="2" charset="0"/>
                <a:ea typeface="Jomolhari" panose="01010100010101010101" pitchFamily="2" charset="0"/>
                <a:cs typeface="Jomolhari" panose="01010100010101010101" pitchFamily="2" charset="0"/>
              </a:rPr>
              <a:t>མི་སྒེར་གནས་ཚུལ་གསར་འཇུག་བྱེད་</a:t>
            </a:r>
            <a:r>
              <a:rPr lang="en-US" sz="4400" dirty="0" err="1">
                <a:latin typeface="Jomolhari" panose="01010100010101010101" pitchFamily="2" charset="0"/>
                <a:ea typeface="Jomolhari" panose="01010100010101010101" pitchFamily="2" charset="0"/>
                <a:cs typeface="Jomolhari" panose="01010100010101010101" pitchFamily="2" charset="0"/>
              </a:rPr>
              <a:t>པ</a:t>
            </a:r>
            <a:r>
              <a:rPr lang="en-US" sz="4400" dirty="0">
                <a:latin typeface="Jomolhari" panose="01010100010101010101" pitchFamily="2" charset="0"/>
                <a:ea typeface="Jomolhari" panose="01010100010101010101" pitchFamily="2" charset="0"/>
                <a:cs typeface="Jomolhari" panose="01010100010101010101" pitchFamily="2" charset="0"/>
              </a:rPr>
              <a:t>།</a:t>
            </a:r>
            <a:endParaRPr lang="en-US" sz="4400" dirty="0"/>
          </a:p>
        </p:txBody>
      </p:sp>
      <p:sp>
        <p:nvSpPr>
          <p:cNvPr id="2" name="Content Placeholder 1">
            <a:extLst>
              <a:ext uri="{FF2B5EF4-FFF2-40B4-BE49-F238E27FC236}">
                <a16:creationId xmlns:a16="http://schemas.microsoft.com/office/drawing/2014/main" id="{24E60EB3-5FD1-4F37-B080-8DCD8C5AE3ED}"/>
              </a:ext>
            </a:extLst>
          </p:cNvPr>
          <p:cNvSpPr>
            <a:spLocks noGrp="1"/>
          </p:cNvSpPr>
          <p:nvPr>
            <p:ph type="body" sz="quarter" idx="13"/>
          </p:nvPr>
        </p:nvSpPr>
        <p:spPr>
          <a:xfrm>
            <a:off x="1344863" y="1732329"/>
            <a:ext cx="10261600" cy="2782109"/>
          </a:xfrm>
          <a:prstGeom prst="rect">
            <a:avLst/>
          </a:prstGeom>
        </p:spPr>
        <p:txBody>
          <a:bodyPr vert="horz" lIns="91440" tIns="45720" rIns="91440" bIns="45720" rtlCol="0" anchor="t">
            <a:normAutofit/>
          </a:bodyPr>
          <a:lstStyle/>
          <a:p>
            <a:pPr marL="514350" indent="-514350">
              <a:buAutoNum type="arabicPeriod"/>
            </a:pPr>
            <a:r>
              <a:rPr lang="en-US" i="1" dirty="0">
                <a:latin typeface="Red Hat Text"/>
              </a:rPr>
              <a:t>Workday </a:t>
            </a:r>
            <a:r>
              <a:rPr lang="en-US" b="1" i="1" dirty="0">
                <a:latin typeface="Red Hat Text"/>
              </a:rPr>
              <a:t>Home Page </a:t>
            </a:r>
            <a:r>
              <a:rPr lang="en-US" b="1" dirty="0">
                <a:latin typeface="Red Hat Text"/>
              </a:rPr>
              <a:t>(</a:t>
            </a:r>
            <a:r>
              <a:rPr lang="en-US" b="1" dirty="0" err="1">
                <a:latin typeface="Jomolhari" panose="01010100010101010101" pitchFamily="2" charset="0"/>
                <a:ea typeface="Jomolhari" panose="01010100010101010101" pitchFamily="2" charset="0"/>
                <a:cs typeface="Jomolhari" panose="01010100010101010101" pitchFamily="2" charset="0"/>
              </a:rPr>
              <a:t>མདུན་ཤོག</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ནས</a:t>
            </a:r>
            <a:r>
              <a:rPr lang="en-US"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གཡས་ཟུར་སྟོད་ངོས་ཀྱི</a:t>
            </a:r>
            <a:r>
              <a:rPr lang="en-US" dirty="0">
                <a:latin typeface="Jomolhari" panose="01010100010101010101" pitchFamily="2" charset="0"/>
                <a:ea typeface="Jomolhari" panose="01010100010101010101" pitchFamily="2" charset="0"/>
                <a:cs typeface="Jomolhari" panose="01010100010101010101" pitchFamily="2" charset="0"/>
              </a:rPr>
              <a:t>་</a:t>
            </a:r>
            <a:r>
              <a:rPr lang="en-US" b="1" dirty="0">
                <a:latin typeface="Red Hat Text"/>
              </a:rPr>
              <a:t> </a:t>
            </a:r>
            <a:r>
              <a:rPr lang="en-US" b="1" i="1" dirty="0">
                <a:latin typeface="Red Hat Text"/>
              </a:rPr>
              <a:t>Person icon</a:t>
            </a:r>
            <a:r>
              <a:rPr lang="en-US" dirty="0">
                <a:latin typeface="Red Hat Text"/>
              </a:rPr>
              <a:t> (</a:t>
            </a:r>
            <a:r>
              <a:rPr lang="en-US" b="1" dirty="0" err="1">
                <a:latin typeface="Jomolhari" panose="01010100010101010101" pitchFamily="2" charset="0"/>
                <a:ea typeface="Jomolhari" panose="01010100010101010101" pitchFamily="2" charset="0"/>
                <a:cs typeface="Jomolhari" panose="01010100010101010101" pitchFamily="2" charset="0"/>
              </a:rPr>
              <a:t>མིའི་མཚོན་རྟགས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སྟེང་ནོན་རྡེག་བྱ་རྒྱུ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latin typeface="Red Hat Text"/>
            </a:endParaRPr>
          </a:p>
          <a:p>
            <a:pPr marL="0" indent="0">
              <a:buNone/>
            </a:pPr>
            <a:r>
              <a:rPr lang="en-US" dirty="0" err="1">
                <a:latin typeface="Jomolhari" panose="01010100010101010101" pitchFamily="2" charset="0"/>
                <a:ea typeface="Jomolhari" panose="01010100010101010101" pitchFamily="2" charset="0"/>
                <a:cs typeface="Jomolhari" panose="01010100010101010101" pitchFamily="2" charset="0"/>
              </a:rPr>
              <a:t>འདི་ནི</a:t>
            </a:r>
            <a:r>
              <a:rPr lang="en-US" dirty="0">
                <a:latin typeface="Jomolhari" panose="01010100010101010101" pitchFamily="2" charset="0"/>
                <a:ea typeface="Jomolhari" panose="01010100010101010101" pitchFamily="2" charset="0"/>
                <a:cs typeface="Jomolhari" panose="01010100010101010101" pitchFamily="2" charset="0"/>
              </a:rPr>
              <a:t>་</a:t>
            </a:r>
            <a:r>
              <a:rPr lang="en-US" b="1" dirty="0">
                <a:latin typeface="Red Hat Text"/>
              </a:rPr>
              <a:t> </a:t>
            </a:r>
            <a:r>
              <a:rPr lang="en-US" b="1" i="1" dirty="0">
                <a:latin typeface="Red Hat Text"/>
              </a:rPr>
              <a:t>Worker Profile </a:t>
            </a:r>
            <a:r>
              <a:rPr lang="en-US" b="1" dirty="0">
                <a:latin typeface="Red Hat Text"/>
              </a:rPr>
              <a:t>(</a:t>
            </a:r>
            <a:r>
              <a:rPr lang="en-US" b="1" dirty="0" err="1">
                <a:latin typeface="Jomolhari" panose="01010100010101010101" pitchFamily="2" charset="0"/>
                <a:ea typeface="Jomolhari" panose="01010100010101010101" pitchFamily="2" charset="0"/>
                <a:cs typeface="Jomolhari" panose="01010100010101010101" pitchFamily="2" charset="0"/>
              </a:rPr>
              <a:t>ལས་མིའི་ལོ་རྒྱུས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རེད</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48DDE-99B8-4AE1-A822-D5D33CFFC483}"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pic>
        <p:nvPicPr>
          <p:cNvPr id="4" name="Picture 3" descr="A screenshot of a phone&#10;&#10;AI-generated content may be incorrect.">
            <a:extLst>
              <a:ext uri="{FF2B5EF4-FFF2-40B4-BE49-F238E27FC236}">
                <a16:creationId xmlns:a16="http://schemas.microsoft.com/office/drawing/2014/main" id="{F2F73E86-B9B4-1FB8-8B3C-708768CEDEDD}"/>
              </a:ext>
            </a:extLst>
          </p:cNvPr>
          <p:cNvPicPr>
            <a:picLocks noChangeAspect="1"/>
          </p:cNvPicPr>
          <p:nvPr/>
        </p:nvPicPr>
        <p:blipFill>
          <a:blip r:embed="rId3"/>
          <a:srcRect l="-532" t="1816" r="-492" b="12094"/>
          <a:stretch>
            <a:fillRect/>
          </a:stretch>
        </p:blipFill>
        <p:spPr>
          <a:xfrm>
            <a:off x="2123065" y="3495218"/>
            <a:ext cx="8192934" cy="3227137"/>
          </a:xfrm>
          <a:prstGeom prst="rect">
            <a:avLst/>
          </a:prstGeom>
          <a:ln>
            <a:solidFill>
              <a:schemeClr val="tx1"/>
            </a:solidFill>
          </a:ln>
        </p:spPr>
      </p:pic>
      <p:sp>
        <p:nvSpPr>
          <p:cNvPr id="5" name="Arrow: Down 4">
            <a:extLst>
              <a:ext uri="{FF2B5EF4-FFF2-40B4-BE49-F238E27FC236}">
                <a16:creationId xmlns:a16="http://schemas.microsoft.com/office/drawing/2014/main" id="{FADF7795-C34D-DFF5-BC58-8C112D00796A}"/>
              </a:ext>
            </a:extLst>
          </p:cNvPr>
          <p:cNvSpPr/>
          <p:nvPr/>
        </p:nvSpPr>
        <p:spPr>
          <a:xfrm>
            <a:off x="9809746" y="2324406"/>
            <a:ext cx="516304" cy="1298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E3581BB-48EC-E504-E96B-51C41215FAB6}"/>
              </a:ext>
            </a:extLst>
          </p:cNvPr>
          <p:cNvSpPr/>
          <p:nvPr/>
        </p:nvSpPr>
        <p:spPr>
          <a:xfrm>
            <a:off x="4193019" y="4820871"/>
            <a:ext cx="1142128" cy="460551"/>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aptop with solid fill">
            <a:extLst>
              <a:ext uri="{FF2B5EF4-FFF2-40B4-BE49-F238E27FC236}">
                <a16:creationId xmlns:a16="http://schemas.microsoft.com/office/drawing/2014/main" id="{1227C008-DCA5-8F3C-149A-2691FAD77C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75109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A4EA5-AB9E-514F-4648-217BF8B3E52B}"/>
              </a:ext>
            </a:extLst>
          </p:cNvPr>
          <p:cNvSpPr>
            <a:spLocks noGrp="1"/>
          </p:cNvSpPr>
          <p:nvPr>
            <p:ph type="title"/>
          </p:nvPr>
        </p:nvSpPr>
        <p:spPr>
          <a:xfrm>
            <a:off x="1067683" y="329010"/>
            <a:ext cx="8944555" cy="1063574"/>
          </a:xfrm>
        </p:spPr>
        <p:txBody>
          <a:bodyPr>
            <a:normAutofit/>
          </a:bodyPr>
          <a:lstStyle/>
          <a:p>
            <a:r>
              <a:rPr lang="en-US" b="1" dirty="0" err="1">
                <a:latin typeface="Jomolhari" panose="01010100010101010101" pitchFamily="2" charset="0"/>
                <a:ea typeface="Jomolhari" panose="01010100010101010101" pitchFamily="2" charset="0"/>
                <a:cs typeface="Jomolhari" panose="01010100010101010101" pitchFamily="2" charset="0"/>
              </a:rPr>
              <a:t>དམིགས་ཡུལ་ཤེས་རྟོགས་བྱེད་པ</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2" name="Content Placeholder 1">
            <a:extLst>
              <a:ext uri="{FF2B5EF4-FFF2-40B4-BE49-F238E27FC236}">
                <a16:creationId xmlns:a16="http://schemas.microsoft.com/office/drawing/2014/main" id="{9BE85D6A-D5AC-D98B-D9C0-97B1B28BA7E4}"/>
              </a:ext>
            </a:extLst>
          </p:cNvPr>
          <p:cNvSpPr>
            <a:spLocks noGrp="1"/>
          </p:cNvSpPr>
          <p:nvPr>
            <p:ph idx="1"/>
          </p:nvPr>
        </p:nvSpPr>
        <p:spPr>
          <a:xfrm>
            <a:off x="1067683" y="1965325"/>
            <a:ext cx="10387718" cy="4063511"/>
          </a:xfrm>
        </p:spPr>
        <p:txBody>
          <a:bodyPr lIns="91440" tIns="45720" rIns="91440" bIns="45720" anchor="t">
            <a:normAutofit/>
          </a:bodyPr>
          <a:lstStyle/>
          <a:p>
            <a:pPr marL="0" indent="0">
              <a:lnSpc>
                <a:spcPct val="150000"/>
              </a:lnSpc>
              <a:spcBef>
                <a:spcPts val="0"/>
              </a:spcBef>
              <a:buNone/>
            </a:pPr>
            <a:r>
              <a:rPr lang="en-US" sz="3300" dirty="0" err="1">
                <a:latin typeface="Jomolhari" panose="01010100010101010101" pitchFamily="2" charset="0"/>
                <a:ea typeface="Jomolhari" panose="01010100010101010101" pitchFamily="2" charset="0"/>
                <a:cs typeface="Jomolhari" panose="01010100010101010101" pitchFamily="2" charset="0"/>
              </a:rPr>
              <a:t>དེ་རིང་གི་ཚོགས་ཐུན་ཚར་རྗེས</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dirty="0" err="1">
                <a:latin typeface="Jomolhari" panose="01010100010101010101" pitchFamily="2" charset="0"/>
                <a:ea typeface="Jomolhari" panose="01010100010101010101" pitchFamily="2" charset="0"/>
                <a:cs typeface="Jomolhari" panose="01010100010101010101" pitchFamily="2" charset="0"/>
              </a:rPr>
              <a:t>ཁྱེད་ཀྱིས་ཇི་ལྟར་བྱེད་དགོས་པ་ཤེས་ཐུབ</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lvl="1">
              <a:lnSpc>
                <a:spcPct val="150000"/>
              </a:lnSpc>
              <a:spcBef>
                <a:spcPts val="0"/>
              </a:spcBef>
            </a:pPr>
            <a:r>
              <a:rPr lang="en-US" sz="3300" dirty="0" err="1">
                <a:latin typeface="Jomolhari" panose="01010100010101010101" pitchFamily="2" charset="0"/>
                <a:ea typeface="Jomolhari" panose="01010100010101010101" pitchFamily="2" charset="0"/>
                <a:cs typeface="Jomolhari" panose="01010100010101010101" pitchFamily="2" charset="0"/>
              </a:rPr>
              <a:t>ཁ་པར་རམ་གློག་ཀླད་ཀམ་པུ་ཊར་ནས</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r>
              <a:rPr lang="en-US" sz="3300" i="1" dirty="0"/>
              <a:t>Workday</a:t>
            </a:r>
            <a:r>
              <a:rPr lang="en-US" sz="3300" dirty="0"/>
              <a:t> </a:t>
            </a:r>
            <a:r>
              <a:rPr lang="en-US" sz="3300" dirty="0" err="1">
                <a:latin typeface="Jomolhari" panose="01010100010101010101" pitchFamily="2" charset="0"/>
                <a:ea typeface="Jomolhari" panose="01010100010101010101" pitchFamily="2" charset="0"/>
                <a:cs typeface="Jomolhari" panose="01010100010101010101" pitchFamily="2" charset="0"/>
              </a:rPr>
              <a:t>ཡི་ཁ་འབྱེད་པ</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lvl="1">
              <a:lnSpc>
                <a:spcPct val="150000"/>
              </a:lnSpc>
              <a:spcBef>
                <a:spcPts val="0"/>
              </a:spcBef>
            </a:pPr>
            <a:r>
              <a:rPr lang="en-US" sz="3300" dirty="0" err="1">
                <a:latin typeface="Jomolhari" panose="01010100010101010101" pitchFamily="2" charset="0"/>
                <a:ea typeface="Jomolhari" panose="01010100010101010101" pitchFamily="2" charset="0"/>
                <a:cs typeface="Jomolhari" panose="01010100010101010101" pitchFamily="2" charset="0"/>
              </a:rPr>
              <a:t>བརྙན་ངོས་གཙོ་བོར་ལྟ་ཞིབ་བྱེད་པ</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lvl="1">
              <a:lnSpc>
                <a:spcPct val="150000"/>
              </a:lnSpc>
              <a:spcBef>
                <a:spcPts val="0"/>
              </a:spcBef>
            </a:pPr>
            <a:r>
              <a:rPr lang="en-US" sz="3300" dirty="0" err="1">
                <a:latin typeface="Jomolhari" panose="01010100010101010101" pitchFamily="2" charset="0"/>
                <a:ea typeface="Jomolhari" panose="01010100010101010101" pitchFamily="2" charset="0"/>
                <a:cs typeface="Jomolhari" panose="01010100010101010101" pitchFamily="2" charset="0"/>
              </a:rPr>
              <a:t>མི་སྒེར་གནས་ཚུལ་གསར་འཇུག</a:t>
            </a:r>
            <a:endParaRPr lang="en-US" sz="3300" dirty="0"/>
          </a:p>
        </p:txBody>
      </p:sp>
      <p:sp>
        <p:nvSpPr>
          <p:cNvPr id="6" name="Slide Number Placeholder 5">
            <a:extLst>
              <a:ext uri="{FF2B5EF4-FFF2-40B4-BE49-F238E27FC236}">
                <a16:creationId xmlns:a16="http://schemas.microsoft.com/office/drawing/2014/main" id="{7DDCC3BF-ADDD-DCBD-1033-5414BF6A7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847762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phone&#10;&#10;AI-generated content may be incorrect.">
            <a:extLst>
              <a:ext uri="{FF2B5EF4-FFF2-40B4-BE49-F238E27FC236}">
                <a16:creationId xmlns:a16="http://schemas.microsoft.com/office/drawing/2014/main" id="{ECBFFAB5-6A3B-25CE-5A72-FBB88334EFB4}"/>
              </a:ext>
            </a:extLst>
          </p:cNvPr>
          <p:cNvPicPr>
            <a:picLocks noChangeAspect="1"/>
          </p:cNvPicPr>
          <p:nvPr/>
        </p:nvPicPr>
        <p:blipFill>
          <a:blip r:embed="rId3"/>
          <a:stretch>
            <a:fillRect/>
          </a:stretch>
        </p:blipFill>
        <p:spPr>
          <a:xfrm>
            <a:off x="1513114" y="2861991"/>
            <a:ext cx="9590315" cy="3996962"/>
          </a:xfrm>
          <a:prstGeom prst="rect">
            <a:avLst/>
          </a:prstGeom>
          <a:ln>
            <a:solidFill>
              <a:schemeClr val="tx1"/>
            </a:solidFill>
          </a:ln>
        </p:spPr>
      </p:pic>
      <p:sp>
        <p:nvSpPr>
          <p:cNvPr id="2" name="Title 1">
            <a:extLst>
              <a:ext uri="{FF2B5EF4-FFF2-40B4-BE49-F238E27FC236}">
                <a16:creationId xmlns:a16="http://schemas.microsoft.com/office/drawing/2014/main" id="{A6DA3BF2-BFB2-6BE8-1293-B1791F924047}"/>
              </a:ext>
            </a:extLst>
          </p:cNvPr>
          <p:cNvSpPr>
            <a:spLocks noGrp="1"/>
          </p:cNvSpPr>
          <p:nvPr>
            <p:ph type="title"/>
          </p:nvPr>
        </p:nvSpPr>
        <p:spPr>
          <a:xfrm>
            <a:off x="995820" y="432223"/>
            <a:ext cx="8944555" cy="1063574"/>
          </a:xfrm>
        </p:spPr>
        <p:txBody>
          <a:bodyPr anchor="ctr">
            <a:normAutofit/>
          </a:bodyPr>
          <a:lstStyle/>
          <a:p>
            <a:r>
              <a:rPr lang="en-US" sz="4400" b="1" dirty="0" err="1">
                <a:latin typeface="Jomolhari" panose="01010100010101010101" pitchFamily="2" charset="0"/>
                <a:ea typeface="Jomolhari" panose="01010100010101010101" pitchFamily="2" charset="0"/>
                <a:cs typeface="Jomolhari" panose="01010100010101010101" pitchFamily="2" charset="0"/>
              </a:rPr>
              <a:t>མི་སྒེར་གནས་ཚུལ་གསར་འཇུག་བྱེད་</a:t>
            </a:r>
            <a:r>
              <a:rPr lang="en-US" sz="4400" dirty="0" err="1">
                <a:latin typeface="Jomolhari" panose="01010100010101010101" pitchFamily="2" charset="0"/>
                <a:ea typeface="Jomolhari" panose="01010100010101010101" pitchFamily="2" charset="0"/>
                <a:cs typeface="Jomolhari" panose="01010100010101010101" pitchFamily="2" charset="0"/>
              </a:rPr>
              <a:t>པ</a:t>
            </a:r>
            <a:r>
              <a:rPr lang="en-US" sz="4400"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2623929" y="2289975"/>
            <a:ext cx="4651941" cy="3886987"/>
          </a:xfrm>
        </p:spPr>
        <p:txBody>
          <a:bodyPr vert="horz" lIns="91440" tIns="45720" rIns="91440" bIns="45720" rtlCol="0" anchor="t">
            <a:normAutofit/>
          </a:bodyPr>
          <a:lstStyle/>
          <a:p>
            <a:pPr marL="0" indent="0">
              <a:buNone/>
            </a:pPr>
            <a:r>
              <a:rPr lang="en-US" dirty="0"/>
              <a:t>2. </a:t>
            </a:r>
            <a:r>
              <a:rPr lang="en-US" b="1" i="1" dirty="0"/>
              <a:t>View Profile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ལོ་རྒྱུས་ལ་བལྟ་བ</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5" name="Rectangle 4">
            <a:extLst>
              <a:ext uri="{FF2B5EF4-FFF2-40B4-BE49-F238E27FC236}">
                <a16:creationId xmlns:a16="http://schemas.microsoft.com/office/drawing/2014/main" id="{88190415-BD1F-5A88-B5D2-B1C520D494D1}"/>
              </a:ext>
            </a:extLst>
          </p:cNvPr>
          <p:cNvSpPr/>
          <p:nvPr/>
        </p:nvSpPr>
        <p:spPr>
          <a:xfrm>
            <a:off x="9338682" y="3819969"/>
            <a:ext cx="1726933" cy="245903"/>
          </a:xfrm>
          <a:prstGeom prst="rect">
            <a:avLst/>
          </a:prstGeom>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050" b="1"/>
              <a:t>Your Name</a:t>
            </a:r>
          </a:p>
        </p:txBody>
      </p:sp>
      <p:sp>
        <p:nvSpPr>
          <p:cNvPr id="8" name="Arrow: Down 7">
            <a:extLst>
              <a:ext uri="{FF2B5EF4-FFF2-40B4-BE49-F238E27FC236}">
                <a16:creationId xmlns:a16="http://schemas.microsoft.com/office/drawing/2014/main" id="{ED0B3735-5E4F-CC78-3298-224AAD1C0512}"/>
              </a:ext>
            </a:extLst>
          </p:cNvPr>
          <p:cNvSpPr/>
          <p:nvPr/>
        </p:nvSpPr>
        <p:spPr>
          <a:xfrm>
            <a:off x="9940375" y="2411492"/>
            <a:ext cx="516304" cy="16578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ECDBE247-C002-B72F-33BC-920D8ED2A8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4A909D74-B0A5-C4D0-1BEF-8A977FDF25C4}"/>
              </a:ext>
            </a:extLst>
          </p:cNvPr>
          <p:cNvSpPr>
            <a:spLocks noGrp="1"/>
          </p:cNvSpPr>
          <p:nvPr>
            <p:ph type="sldNum" sz="quarter" idx="12"/>
          </p:nvPr>
        </p:nvSpPr>
        <p:spPr/>
        <p:txBody>
          <a:bodyPr/>
          <a:lstStyle/>
          <a:p>
            <a:fld id="{5AE48DDE-99B8-4AE1-A822-D5D33CFFC483}" type="slidenum">
              <a:rPr lang="en-US" smtClean="0"/>
              <a:t>50</a:t>
            </a:fld>
            <a:endParaRPr lang="en-US"/>
          </a:p>
        </p:txBody>
      </p:sp>
    </p:spTree>
    <p:extLst>
      <p:ext uri="{BB962C8B-B14F-4D97-AF65-F5344CB8AC3E}">
        <p14:creationId xmlns:p14="http://schemas.microsoft.com/office/powerpoint/2010/main" val="3432403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EDE44-22D1-FD36-DE40-87BC7B032EEF}"/>
              </a:ext>
            </a:extLst>
          </p:cNvPr>
          <p:cNvSpPr>
            <a:spLocks noGrp="1"/>
          </p:cNvSpPr>
          <p:nvPr>
            <p:ph type="ctrTitle"/>
          </p:nvPr>
        </p:nvSpPr>
        <p:spPr/>
        <p:txBody>
          <a:bodyPr/>
          <a:lstStyle/>
          <a:p>
            <a:r>
              <a:rPr lang="en-US" sz="4400" b="1" dirty="0" err="1">
                <a:latin typeface="Jomolhari" panose="01010100010101010101" pitchFamily="2" charset="0"/>
                <a:ea typeface="Jomolhari" panose="01010100010101010101" pitchFamily="2" charset="0"/>
                <a:cs typeface="Jomolhari" panose="01010100010101010101" pitchFamily="2" charset="0"/>
              </a:rPr>
              <a:t>མི་སྒེར་གནས་ཚུལ་གསར་འཇུག་བྱེད་</a:t>
            </a:r>
            <a:r>
              <a:rPr lang="en-US" sz="4400" dirty="0" err="1">
                <a:latin typeface="Jomolhari" panose="01010100010101010101" pitchFamily="2" charset="0"/>
                <a:ea typeface="Jomolhari" panose="01010100010101010101" pitchFamily="2" charset="0"/>
                <a:cs typeface="Jomolhari" panose="01010100010101010101" pitchFamily="2" charset="0"/>
              </a:rPr>
              <a:t>པ</a:t>
            </a:r>
            <a:r>
              <a:rPr lang="en-US" sz="4400" dirty="0">
                <a:latin typeface="Jomolhari" panose="01010100010101010101" pitchFamily="2" charset="0"/>
                <a:ea typeface="Jomolhari" panose="01010100010101010101" pitchFamily="2" charset="0"/>
                <a:cs typeface="Jomolhari" panose="01010100010101010101" pitchFamily="2" charset="0"/>
              </a:rPr>
              <a:t>།</a:t>
            </a:r>
            <a:endParaRPr lang="en-US" sz="4400" dirty="0"/>
          </a:p>
        </p:txBody>
      </p:sp>
      <p:sp>
        <p:nvSpPr>
          <p:cNvPr id="3" name="Text Placeholder 2">
            <a:extLst>
              <a:ext uri="{FF2B5EF4-FFF2-40B4-BE49-F238E27FC236}">
                <a16:creationId xmlns:a16="http://schemas.microsoft.com/office/drawing/2014/main" id="{D8659B4C-EA2B-B7C1-386D-B0F7143461C5}"/>
              </a:ext>
            </a:extLst>
          </p:cNvPr>
          <p:cNvSpPr>
            <a:spLocks noGrp="1"/>
          </p:cNvSpPr>
          <p:nvPr>
            <p:ph type="body" sz="quarter" idx="13"/>
          </p:nvPr>
        </p:nvSpPr>
        <p:spPr>
          <a:xfrm>
            <a:off x="856571" y="1931761"/>
            <a:ext cx="10237332" cy="2586946"/>
          </a:xfrm>
        </p:spPr>
        <p:txBody>
          <a:bodyPr vert="horz" lIns="91440" tIns="45720" rIns="91440" bIns="45720" rtlCol="0" anchor="t">
            <a:normAutofit/>
          </a:bodyPr>
          <a:lstStyle/>
          <a:p>
            <a:pPr marL="0" indent="0">
              <a:buNone/>
            </a:pPr>
            <a:r>
              <a:rPr lang="en-US" dirty="0">
                <a:latin typeface="Red Hat Text"/>
              </a:rPr>
              <a:t>3. </a:t>
            </a:r>
            <a:r>
              <a:rPr lang="en-US" dirty="0" err="1">
                <a:latin typeface="Jomolhari" panose="01010100010101010101" pitchFamily="2" charset="0"/>
                <a:ea typeface="Jomolhari" panose="01010100010101010101" pitchFamily="2" charset="0"/>
                <a:cs typeface="Jomolhari" panose="01010100010101010101" pitchFamily="2" charset="0"/>
              </a:rPr>
              <a:t>བརྙན་ཡོལ་གཡོན་ངོས་ཀྱི་ཕྲེང་མིག</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latin typeface="Red Hat Text"/>
              </a:rPr>
              <a:t> </a:t>
            </a:r>
            <a:r>
              <a:rPr lang="en-US" i="1" dirty="0">
                <a:latin typeface="Red Hat Text"/>
              </a:rPr>
              <a:t>(bar)</a:t>
            </a:r>
            <a:r>
              <a:rPr lang="en-US" dirty="0">
                <a:latin typeface="Red Hat Text"/>
              </a:rPr>
              <a:t> </a:t>
            </a:r>
            <a:r>
              <a:rPr lang="en-US" dirty="0" err="1">
                <a:latin typeface="Jomolhari" panose="01010100010101010101" pitchFamily="2" charset="0"/>
                <a:ea typeface="Jomolhari" panose="01010100010101010101" pitchFamily="2" charset="0"/>
                <a:cs typeface="Jomolhari" panose="01010100010101010101" pitchFamily="2" charset="0"/>
              </a:rPr>
              <a:t>དམར་པོ་ཁོངས་ནས</a:t>
            </a:r>
            <a:r>
              <a:rPr lang="en-US" dirty="0">
                <a:latin typeface="Jomolhari" panose="01010100010101010101" pitchFamily="2" charset="0"/>
                <a:ea typeface="Jomolhari" panose="01010100010101010101" pitchFamily="2" charset="0"/>
                <a:cs typeface="Jomolhari" panose="01010100010101010101" pitchFamily="2" charset="0"/>
              </a:rPr>
              <a:t>་</a:t>
            </a:r>
            <a:r>
              <a:rPr lang="en-US" b="1" dirty="0">
                <a:latin typeface="Red Hat Text"/>
              </a:rPr>
              <a:t> </a:t>
            </a:r>
            <a:r>
              <a:rPr lang="en-US" b="1" i="1" dirty="0">
                <a:latin typeface="Red Hat Text"/>
              </a:rPr>
              <a:t>Contact</a:t>
            </a:r>
            <a:r>
              <a:rPr lang="en-US" b="1" dirty="0">
                <a:latin typeface="Red Hat Text"/>
              </a:rPr>
              <a:t> (</a:t>
            </a:r>
            <a:r>
              <a:rPr lang="en-US" b="1" dirty="0" err="1">
                <a:latin typeface="Jomolhari" panose="01010100010101010101" pitchFamily="2" charset="0"/>
                <a:ea typeface="Jomolhari" panose="01010100010101010101" pitchFamily="2" charset="0"/>
                <a:cs typeface="Jomolhari" panose="01010100010101010101" pitchFamily="2" charset="0"/>
              </a:rPr>
              <a:t>འབྲེལ་གཏུག</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ཅེས་པར་ནོན་རྡེག་བྱ་རྒྱུ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latin typeface="Red Hat Text"/>
            </a:endParaRPr>
          </a:p>
          <a:p>
            <a:pPr marL="0" indent="0">
              <a:buNone/>
            </a:pPr>
            <a:endParaRPr lang="en-US" dirty="0"/>
          </a:p>
          <a:p>
            <a:pPr marL="0" indent="0">
              <a:buNone/>
            </a:pPr>
            <a:endParaRPr lang="en-US" dirty="0"/>
          </a:p>
          <a:p>
            <a:pPr marL="0" indent="0">
              <a:buNone/>
            </a:pPr>
            <a:endParaRPr lang="en-US" b="1" dirty="0">
              <a:latin typeface="Red Hat Text"/>
            </a:endParaRPr>
          </a:p>
        </p:txBody>
      </p:sp>
      <p:pic>
        <p:nvPicPr>
          <p:cNvPr id="6" name="Picture 5" descr="A screenshot of a computer&#10;&#10;AI-generated content may be incorrect.">
            <a:extLst>
              <a:ext uri="{FF2B5EF4-FFF2-40B4-BE49-F238E27FC236}">
                <a16:creationId xmlns:a16="http://schemas.microsoft.com/office/drawing/2014/main" id="{1A288095-BA70-98CD-C45B-58F61F99C365}"/>
              </a:ext>
            </a:extLst>
          </p:cNvPr>
          <p:cNvPicPr>
            <a:picLocks noChangeAspect="1"/>
          </p:cNvPicPr>
          <p:nvPr/>
        </p:nvPicPr>
        <p:blipFill>
          <a:blip r:embed="rId3"/>
          <a:stretch>
            <a:fillRect/>
          </a:stretch>
        </p:blipFill>
        <p:spPr>
          <a:xfrm>
            <a:off x="1918344" y="2716027"/>
            <a:ext cx="8828315" cy="3605359"/>
          </a:xfrm>
          <a:prstGeom prst="rect">
            <a:avLst/>
          </a:prstGeom>
          <a:ln>
            <a:solidFill>
              <a:schemeClr val="tx1"/>
            </a:solidFill>
          </a:ln>
        </p:spPr>
      </p:pic>
      <p:sp>
        <p:nvSpPr>
          <p:cNvPr id="8" name="Arrow: Left 7">
            <a:extLst>
              <a:ext uri="{FF2B5EF4-FFF2-40B4-BE49-F238E27FC236}">
                <a16:creationId xmlns:a16="http://schemas.microsoft.com/office/drawing/2014/main" id="{84A00ACF-06B9-BF54-D25C-9A56D8220414}"/>
              </a:ext>
            </a:extLst>
          </p:cNvPr>
          <p:cNvSpPr/>
          <p:nvPr/>
        </p:nvSpPr>
        <p:spPr>
          <a:xfrm rot="10800000">
            <a:off x="774873" y="5471651"/>
            <a:ext cx="1225169" cy="297100"/>
          </a:xfrm>
          <a:prstGeom prst="lef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13FA305B-C117-0967-F7CA-213175F336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5" name="Slide Number Placeholder 4">
            <a:extLst>
              <a:ext uri="{FF2B5EF4-FFF2-40B4-BE49-F238E27FC236}">
                <a16:creationId xmlns:a16="http://schemas.microsoft.com/office/drawing/2014/main" id="{61B27719-B55F-61A1-BCEF-07DE2E30D21F}"/>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n-US" smtClean="0"/>
              <a:pPr/>
              <a:t>51</a:t>
            </a:fld>
            <a:endParaRPr lang="en-US"/>
          </a:p>
        </p:txBody>
      </p:sp>
      <p:sp>
        <p:nvSpPr>
          <p:cNvPr id="7" name="Rectangle: Rounded Corners 6">
            <a:extLst>
              <a:ext uri="{FF2B5EF4-FFF2-40B4-BE49-F238E27FC236}">
                <a16:creationId xmlns:a16="http://schemas.microsoft.com/office/drawing/2014/main" id="{F3774F08-68EA-522E-B172-DB50E8427B1F}"/>
              </a:ext>
            </a:extLst>
          </p:cNvPr>
          <p:cNvSpPr/>
          <p:nvPr/>
        </p:nvSpPr>
        <p:spPr>
          <a:xfrm>
            <a:off x="5648960" y="3007360"/>
            <a:ext cx="650240" cy="101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17E33E8-D99F-7705-7F12-14D8BCE4BD82}"/>
              </a:ext>
            </a:extLst>
          </p:cNvPr>
          <p:cNvSpPr/>
          <p:nvPr/>
        </p:nvSpPr>
        <p:spPr>
          <a:xfrm>
            <a:off x="8209280" y="3429000"/>
            <a:ext cx="2286000" cy="10109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40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35F9-8EA7-75FE-5C49-D747B33490FD}"/>
              </a:ext>
            </a:extLst>
          </p:cNvPr>
          <p:cNvSpPr>
            <a:spLocks noGrp="1"/>
          </p:cNvSpPr>
          <p:nvPr>
            <p:ph type="ctrTitle"/>
          </p:nvPr>
        </p:nvSpPr>
        <p:spPr/>
        <p:txBody>
          <a:bodyPr/>
          <a:lstStyle/>
          <a:p>
            <a:r>
              <a:rPr lang="en-US" sz="4000" b="1" dirty="0" err="1">
                <a:latin typeface="Jomolhari" panose="01010100010101010101" pitchFamily="2" charset="0"/>
                <a:ea typeface="Jomolhari" panose="01010100010101010101" pitchFamily="2" charset="0"/>
                <a:cs typeface="Jomolhari" panose="01010100010101010101" pitchFamily="2" charset="0"/>
              </a:rPr>
              <a:t>མི་སྒེར་གནས་ཚུལ་གསར་འཇུག་བྱེད་</a:t>
            </a:r>
            <a:r>
              <a:rPr lang="en-US" sz="4000" dirty="0" err="1">
                <a:latin typeface="Jomolhari" panose="01010100010101010101" pitchFamily="2" charset="0"/>
                <a:ea typeface="Jomolhari" panose="01010100010101010101" pitchFamily="2" charset="0"/>
                <a:cs typeface="Jomolhari" panose="01010100010101010101" pitchFamily="2" charset="0"/>
              </a:rPr>
              <a:t>པ</a:t>
            </a:r>
            <a:r>
              <a:rPr lang="en-US" sz="4000" dirty="0">
                <a:latin typeface="Jomolhari" panose="01010100010101010101" pitchFamily="2" charset="0"/>
                <a:ea typeface="Jomolhari" panose="01010100010101010101" pitchFamily="2" charset="0"/>
                <a:cs typeface="Jomolhari" panose="01010100010101010101" pitchFamily="2" charset="0"/>
              </a:rPr>
              <a:t>།</a:t>
            </a:r>
            <a:endParaRPr lang="en-US" sz="4000" dirty="0"/>
          </a:p>
        </p:txBody>
      </p:sp>
      <p:sp>
        <p:nvSpPr>
          <p:cNvPr id="3" name="Text Placeholder 2">
            <a:extLst>
              <a:ext uri="{FF2B5EF4-FFF2-40B4-BE49-F238E27FC236}">
                <a16:creationId xmlns:a16="http://schemas.microsoft.com/office/drawing/2014/main" id="{F42CCB78-5AC3-455B-AA5D-86ED24E8E458}"/>
              </a:ext>
            </a:extLst>
          </p:cNvPr>
          <p:cNvSpPr>
            <a:spLocks noGrp="1"/>
          </p:cNvSpPr>
          <p:nvPr>
            <p:ph type="body" sz="quarter" idx="13"/>
          </p:nvPr>
        </p:nvSpPr>
        <p:spPr>
          <a:xfrm>
            <a:off x="1130957" y="1943058"/>
            <a:ext cx="8897946" cy="2630488"/>
          </a:xfrm>
        </p:spPr>
        <p:txBody>
          <a:bodyPr vert="horz" lIns="91440" tIns="45720" rIns="91440" bIns="45720" rtlCol="0" anchor="t">
            <a:normAutofit/>
          </a:bodyPr>
          <a:lstStyle/>
          <a:p>
            <a:pPr marL="0" indent="0">
              <a:buNone/>
            </a:pPr>
            <a:r>
              <a:rPr lang="en-US" dirty="0" err="1">
                <a:latin typeface="Jomolhari" panose="01010100010101010101" pitchFamily="2" charset="0"/>
                <a:ea typeface="Jomolhari" panose="01010100010101010101" pitchFamily="2" charset="0"/>
                <a:cs typeface="Jomolhari" panose="01010100010101010101" pitchFamily="2" charset="0"/>
              </a:rPr>
              <a:t>གལ་ཏེ་ཁྱེད་ཀྱིས</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dirty="0">
                <a:latin typeface="Red Hat Text"/>
              </a:rPr>
              <a:t>Contact (</a:t>
            </a:r>
            <a:r>
              <a:rPr lang="en-US" b="1" dirty="0" err="1">
                <a:latin typeface="Jomolhari" panose="01010100010101010101" pitchFamily="2" charset="0"/>
                <a:ea typeface="Jomolhari" panose="01010100010101010101" pitchFamily="2" charset="0"/>
                <a:cs typeface="Jomolhari" panose="01010100010101010101" pitchFamily="2" charset="0"/>
              </a:rPr>
              <a:t>འབྲེལ་གཏུག</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ཅེས་པ་རྙེད་མི་ཐུབ་ཚེ</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i="1" dirty="0">
                <a:latin typeface="Red Hat Text"/>
              </a:rPr>
              <a:t>More</a:t>
            </a:r>
            <a:r>
              <a:rPr lang="en-US" b="1" dirty="0">
                <a:latin typeface="Red Hat Text"/>
              </a:rPr>
              <a:t> (</a:t>
            </a:r>
            <a:r>
              <a:rPr lang="en-US" b="1" dirty="0" err="1">
                <a:latin typeface="Jomolhari" panose="01010100010101010101" pitchFamily="2" charset="0"/>
                <a:ea typeface="Jomolhari" panose="01010100010101010101" pitchFamily="2" charset="0"/>
                <a:cs typeface="Jomolhari" panose="01010100010101010101" pitchFamily="2" charset="0"/>
              </a:rPr>
              <a:t>མང་བ</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latin typeface="Red Hat Text"/>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ཞེས་པར་ནོན་རྡེག་བྱ་རྒྱུ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latin typeface="Red Hat Text"/>
            </a:endParaRPr>
          </a:p>
        </p:txBody>
      </p:sp>
      <p:pic>
        <p:nvPicPr>
          <p:cNvPr id="5" name="Picture 4" descr="A screenshot of a phone&#10;&#10;AI-generated content may be incorrect.">
            <a:extLst>
              <a:ext uri="{FF2B5EF4-FFF2-40B4-BE49-F238E27FC236}">
                <a16:creationId xmlns:a16="http://schemas.microsoft.com/office/drawing/2014/main" id="{FAC16F55-D5DC-93CE-5535-50E1E005626B}"/>
              </a:ext>
            </a:extLst>
          </p:cNvPr>
          <p:cNvPicPr>
            <a:picLocks noChangeAspect="1"/>
          </p:cNvPicPr>
          <p:nvPr/>
        </p:nvPicPr>
        <p:blipFill>
          <a:blip r:embed="rId3"/>
          <a:srcRect t="29220"/>
          <a:stretch/>
        </p:blipFill>
        <p:spPr>
          <a:xfrm>
            <a:off x="4543065" y="2818056"/>
            <a:ext cx="3104637" cy="3746574"/>
          </a:xfrm>
          <a:prstGeom prst="rect">
            <a:avLst/>
          </a:prstGeom>
          <a:ln>
            <a:solidFill>
              <a:schemeClr val="tx1"/>
            </a:solidFill>
          </a:ln>
        </p:spPr>
      </p:pic>
      <p:sp>
        <p:nvSpPr>
          <p:cNvPr id="7" name="Arrow: Right 6">
            <a:extLst>
              <a:ext uri="{FF2B5EF4-FFF2-40B4-BE49-F238E27FC236}">
                <a16:creationId xmlns:a16="http://schemas.microsoft.com/office/drawing/2014/main" id="{FAC31A48-6CC7-D8D3-2257-2DF85FA240C5}"/>
              </a:ext>
            </a:extLst>
          </p:cNvPr>
          <p:cNvSpPr/>
          <p:nvPr/>
        </p:nvSpPr>
        <p:spPr>
          <a:xfrm>
            <a:off x="3238672" y="5916020"/>
            <a:ext cx="2238066" cy="512207"/>
          </a:xfrm>
          <a:prstGeom prst="righ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9AA56BC6-E143-57F2-3C88-E2FFE61305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5D16CCA-755F-75E5-DAF6-479156CB4010}"/>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n-US" smtClean="0"/>
              <a:pPr/>
              <a:t>52</a:t>
            </a:fld>
            <a:endParaRPr lang="en-US"/>
          </a:p>
        </p:txBody>
      </p:sp>
    </p:spTree>
    <p:extLst>
      <p:ext uri="{BB962C8B-B14F-4D97-AF65-F5344CB8AC3E}">
        <p14:creationId xmlns:p14="http://schemas.microsoft.com/office/powerpoint/2010/main" val="2122981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6561C9C2-F61B-C202-DC74-4AFBA43FA0F4}"/>
              </a:ext>
            </a:extLst>
          </p:cNvPr>
          <p:cNvSpPr>
            <a:spLocks noGrp="1"/>
          </p:cNvSpPr>
          <p:nvPr>
            <p:ph type="title"/>
          </p:nvPr>
        </p:nvSpPr>
        <p:spPr>
          <a:xfrm>
            <a:off x="976243" y="391741"/>
            <a:ext cx="8944555" cy="1063574"/>
          </a:xfrm>
        </p:spPr>
        <p:txBody>
          <a:bodyPr/>
          <a:lstStyle/>
          <a:p>
            <a:r>
              <a:rPr lang="en-US" sz="4400" b="1" dirty="0" err="1">
                <a:latin typeface="Jomolhari" panose="01010100010101010101" pitchFamily="2" charset="0"/>
                <a:ea typeface="Jomolhari" panose="01010100010101010101" pitchFamily="2" charset="0"/>
                <a:cs typeface="Jomolhari" panose="01010100010101010101" pitchFamily="2" charset="0"/>
              </a:rPr>
              <a:t>མི་སྒེར་གནས་ཚུལ་གསར་འཇུག་བྱེད་</a:t>
            </a:r>
            <a:r>
              <a:rPr lang="en-US" sz="4400" dirty="0" err="1">
                <a:latin typeface="Jomolhari" panose="01010100010101010101" pitchFamily="2" charset="0"/>
                <a:ea typeface="Jomolhari" panose="01010100010101010101" pitchFamily="2" charset="0"/>
                <a:cs typeface="Jomolhari" panose="01010100010101010101" pitchFamily="2" charset="0"/>
              </a:rPr>
              <a:t>པ</a:t>
            </a:r>
            <a:r>
              <a:rPr lang="en-US" sz="4400"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30" name="Content Placeholder 2">
            <a:extLst>
              <a:ext uri="{FF2B5EF4-FFF2-40B4-BE49-F238E27FC236}">
                <a16:creationId xmlns:a16="http://schemas.microsoft.com/office/drawing/2014/main" id="{745EC843-029C-97CC-43A7-1086718C00F3}"/>
              </a:ext>
            </a:extLst>
          </p:cNvPr>
          <p:cNvSpPr>
            <a:spLocks noGrp="1"/>
          </p:cNvSpPr>
          <p:nvPr>
            <p:ph sz="half" idx="1"/>
          </p:nvPr>
        </p:nvSpPr>
        <p:spPr>
          <a:xfrm>
            <a:off x="2623929" y="2289975"/>
            <a:ext cx="8733881" cy="3886987"/>
          </a:xfrm>
        </p:spPr>
        <p:txBody>
          <a:bodyPr/>
          <a:lstStyle/>
          <a:p>
            <a:pPr marL="0" indent="0">
              <a:buNone/>
            </a:pPr>
            <a:r>
              <a:rPr lang="en-US" dirty="0"/>
              <a:t>4. </a:t>
            </a:r>
            <a:r>
              <a:rPr lang="en-US" b="1" i="1" dirty="0"/>
              <a:t>Edit</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བཅོས་སྒྲིག</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ཅེས་པར་ནོན་རྡེག་བྱ་རྒྱུ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b="1" dirty="0">
              <a:latin typeface="Jomolhari" panose="01010100010101010101" pitchFamily="2" charset="0"/>
              <a:ea typeface="Jomolhari" panose="01010100010101010101" pitchFamily="2" charset="0"/>
              <a:cs typeface="Jomolhari" panose="01010100010101010101" pitchFamily="2" charset="0"/>
            </a:endParaRPr>
          </a:p>
          <a:p>
            <a:pPr marL="0" indent="0">
              <a:buNone/>
            </a:pPr>
            <a:endParaRPr lang="en-US" dirty="0"/>
          </a:p>
          <a:p>
            <a:pPr marL="0" indent="0">
              <a:buNone/>
            </a:pPr>
            <a:endParaRPr lang="en-US" dirty="0"/>
          </a:p>
          <a:p>
            <a:pPr marL="0" indent="0">
              <a:buNone/>
            </a:pPr>
            <a:r>
              <a:rPr lang="en-US" dirty="0"/>
              <a:t>5. </a:t>
            </a:r>
            <a:r>
              <a:rPr lang="en-US" b="1" i="1" dirty="0"/>
              <a:t>Change My Home Contact Information</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ངའི་ནང་ཁྱིམ</a:t>
            </a:r>
            <a:r>
              <a:rPr lang="en-US" b="1" dirty="0">
                <a:latin typeface="Jomolhari" panose="01010100010101010101" pitchFamily="2" charset="0"/>
                <a:ea typeface="Jomolhari" panose="01010100010101010101" pitchFamily="2" charset="0"/>
                <a:cs typeface="Jomolhari" panose="01010100010101010101" pitchFamily="2" charset="0"/>
              </a:rPr>
              <a:t>་ </a:t>
            </a:r>
          </a:p>
          <a:p>
            <a:pPr marL="0" indent="0">
              <a:buNone/>
            </a:pPr>
            <a:r>
              <a:rPr lang="en-US" b="1" dirty="0">
                <a:latin typeface="Jomolhari" panose="01010100010101010101" pitchFamily="2" charset="0"/>
                <a:ea typeface="Jomolhari" panose="01010100010101010101" pitchFamily="2" charset="0"/>
                <a:cs typeface="Jomolhari" panose="01010100010101010101" pitchFamily="2" charset="0"/>
              </a:rPr>
              <a:t>    </a:t>
            </a:r>
            <a:r>
              <a:rPr lang="en-US" b="1" dirty="0" err="1">
                <a:latin typeface="Jomolhari" panose="01010100010101010101" pitchFamily="2" charset="0"/>
                <a:ea typeface="Jomolhari" panose="01010100010101010101" pitchFamily="2" charset="0"/>
                <a:cs typeface="Jomolhari" panose="01010100010101010101" pitchFamily="2" charset="0"/>
              </a:rPr>
              <a:t>འབྲེལ་གཏུག་གནས་ཚུལ་འགྱུར་བཅོས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ཞེས་པར་ནོན་རྡེག་བྱ་རྒྱུ</a:t>
            </a:r>
            <a:r>
              <a:rPr lang="en-US" dirty="0">
                <a:latin typeface="Jomolhari" panose="01010100010101010101" pitchFamily="2" charset="0"/>
                <a:ea typeface="Jomolhari" panose="01010100010101010101" pitchFamily="2" charset="0"/>
                <a:cs typeface="Jomolhari" panose="01010100010101010101" pitchFamily="2" charset="0"/>
              </a:rPr>
              <a:t>། </a:t>
            </a:r>
            <a:endParaRPr lang="en-US" b="1" dirty="0">
              <a:latin typeface="Jomolhari" panose="01010100010101010101" pitchFamily="2" charset="0"/>
              <a:ea typeface="Jomolhari" panose="01010100010101010101" pitchFamily="2" charset="0"/>
              <a:cs typeface="Jomolhari" panose="01010100010101010101" pitchFamily="2" charset="0"/>
            </a:endParaRPr>
          </a:p>
          <a:p>
            <a:pPr marL="0" indent="0">
              <a:buNone/>
            </a:pPr>
            <a:endParaRPr lang="en-US" dirty="0"/>
          </a:p>
        </p:txBody>
      </p:sp>
      <p:pic>
        <p:nvPicPr>
          <p:cNvPr id="7" name="Picture 6">
            <a:extLst>
              <a:ext uri="{FF2B5EF4-FFF2-40B4-BE49-F238E27FC236}">
                <a16:creationId xmlns:a16="http://schemas.microsoft.com/office/drawing/2014/main" id="{DC5AE805-1A88-253C-9C97-8349BAD41AA9}"/>
              </a:ext>
            </a:extLst>
          </p:cNvPr>
          <p:cNvPicPr>
            <a:picLocks noChangeAspect="1"/>
          </p:cNvPicPr>
          <p:nvPr/>
        </p:nvPicPr>
        <p:blipFill>
          <a:blip r:embed="rId3"/>
          <a:stretch>
            <a:fillRect/>
          </a:stretch>
        </p:blipFill>
        <p:spPr>
          <a:xfrm>
            <a:off x="2623929" y="2806284"/>
            <a:ext cx="2553056" cy="781159"/>
          </a:xfrm>
          <a:prstGeom prst="rect">
            <a:avLst/>
          </a:prstGeom>
          <a:ln>
            <a:solidFill>
              <a:schemeClr val="tx1"/>
            </a:solidFill>
          </a:ln>
        </p:spPr>
      </p:pic>
      <p:pic>
        <p:nvPicPr>
          <p:cNvPr id="9" name="Picture 8">
            <a:extLst>
              <a:ext uri="{FF2B5EF4-FFF2-40B4-BE49-F238E27FC236}">
                <a16:creationId xmlns:a16="http://schemas.microsoft.com/office/drawing/2014/main" id="{E8F87A45-F81C-CA6A-78EF-0D31BB462293}"/>
              </a:ext>
            </a:extLst>
          </p:cNvPr>
          <p:cNvPicPr>
            <a:picLocks noChangeAspect="1"/>
          </p:cNvPicPr>
          <p:nvPr/>
        </p:nvPicPr>
        <p:blipFill>
          <a:blip r:embed="rId4"/>
          <a:stretch>
            <a:fillRect/>
          </a:stretch>
        </p:blipFill>
        <p:spPr>
          <a:xfrm>
            <a:off x="2780837" y="4913408"/>
            <a:ext cx="3315163" cy="971686"/>
          </a:xfrm>
          <a:prstGeom prst="rect">
            <a:avLst/>
          </a:prstGeom>
          <a:ln>
            <a:solidFill>
              <a:schemeClr val="tx1"/>
            </a:solidFill>
          </a:ln>
        </p:spPr>
      </p:pic>
      <p:pic>
        <p:nvPicPr>
          <p:cNvPr id="2" name="Graphic 1" descr="Laptop with solid fill">
            <a:extLst>
              <a:ext uri="{FF2B5EF4-FFF2-40B4-BE49-F238E27FC236}">
                <a16:creationId xmlns:a16="http://schemas.microsoft.com/office/drawing/2014/main" id="{31FFDE77-CD43-6922-09FF-A2577BFDCD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3" name="Slide Number Placeholder 2">
            <a:extLst>
              <a:ext uri="{FF2B5EF4-FFF2-40B4-BE49-F238E27FC236}">
                <a16:creationId xmlns:a16="http://schemas.microsoft.com/office/drawing/2014/main" id="{39D827C7-D094-6B94-1051-D5C993CD4080}"/>
              </a:ext>
            </a:extLst>
          </p:cNvPr>
          <p:cNvSpPr>
            <a:spLocks noGrp="1"/>
          </p:cNvSpPr>
          <p:nvPr>
            <p:ph type="sldNum" sz="quarter" idx="12"/>
          </p:nvPr>
        </p:nvSpPr>
        <p:spPr/>
        <p:txBody>
          <a:bodyPr/>
          <a:lstStyle/>
          <a:p>
            <a:fld id="{5AE48DDE-99B8-4AE1-A822-D5D33CFFC483}" type="slidenum">
              <a:rPr lang="en-US" smtClean="0"/>
              <a:t>53</a:t>
            </a:fld>
            <a:endParaRPr lang="en-US"/>
          </a:p>
        </p:txBody>
      </p:sp>
    </p:spTree>
    <p:extLst>
      <p:ext uri="{BB962C8B-B14F-4D97-AF65-F5344CB8AC3E}">
        <p14:creationId xmlns:p14="http://schemas.microsoft.com/office/powerpoint/2010/main" val="4206511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89D4-5313-955C-1DD2-5C43EA32EF10}"/>
              </a:ext>
            </a:extLst>
          </p:cNvPr>
          <p:cNvSpPr>
            <a:spLocks noGrp="1"/>
          </p:cNvSpPr>
          <p:nvPr>
            <p:ph type="title"/>
          </p:nvPr>
        </p:nvSpPr>
        <p:spPr>
          <a:xfrm>
            <a:off x="834003" y="306390"/>
            <a:ext cx="8944555" cy="1063574"/>
          </a:xfrm>
        </p:spPr>
        <p:txBody>
          <a:bodyPr anchor="ctr">
            <a:normAutofit/>
          </a:bodyPr>
          <a:lstStyle/>
          <a:p>
            <a:r>
              <a:rPr lang="en-US" dirty="0" err="1">
                <a:latin typeface="Jomolhari" panose="01010100010101010101" pitchFamily="2" charset="0"/>
                <a:ea typeface="Jomolhari" panose="01010100010101010101" pitchFamily="2" charset="0"/>
                <a:cs typeface="Jomolhari" panose="01010100010101010101" pitchFamily="2" charset="0"/>
              </a:rPr>
              <a:t>མི་སྒེར་གནས་ཚུལ་གསར་འཇུག་བྱེད་པ</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5" name="Content Placeholder 4">
            <a:extLst>
              <a:ext uri="{FF2B5EF4-FFF2-40B4-BE49-F238E27FC236}">
                <a16:creationId xmlns:a16="http://schemas.microsoft.com/office/drawing/2014/main" id="{879DBB33-B74F-4B9A-3635-937190835738}"/>
              </a:ext>
            </a:extLst>
          </p:cNvPr>
          <p:cNvSpPr>
            <a:spLocks noGrp="1"/>
          </p:cNvSpPr>
          <p:nvPr>
            <p:ph sz="half" idx="1"/>
          </p:nvPr>
        </p:nvSpPr>
        <p:spPr>
          <a:xfrm>
            <a:off x="1545396" y="1739301"/>
            <a:ext cx="9720264" cy="3886987"/>
          </a:xfrm>
        </p:spPr>
        <p:txBody>
          <a:bodyPr vert="horz" lIns="91440" tIns="45720" rIns="91440" bIns="45720" rtlCol="0" anchor="t">
            <a:normAutofit/>
          </a:bodyPr>
          <a:lstStyle/>
          <a:p>
            <a:pPr marL="0" indent="0">
              <a:buNone/>
            </a:pPr>
            <a:r>
              <a:rPr lang="en-US" sz="2400" dirty="0"/>
              <a:t>6. </a:t>
            </a:r>
            <a:r>
              <a:rPr lang="en-US" sz="2400" b="1" i="1" dirty="0"/>
              <a:t>Add</a:t>
            </a:r>
            <a:r>
              <a:rPr lang="en-US" sz="2400" dirty="0"/>
              <a:t>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ཁ་སྣོན</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a:t>
            </a:r>
            <a:r>
              <a:rPr lang="en-US" dirty="0" err="1">
                <a:latin typeface="Jomolhari" panose="01010100010101010101" pitchFamily="2" charset="0"/>
                <a:ea typeface="Jomolhari" panose="01010100010101010101" pitchFamily="2" charset="0"/>
                <a:cs typeface="Jomolhari" panose="01010100010101010101" pitchFamily="2" charset="0"/>
              </a:rPr>
              <a:t>ཞེས་པར་ནོན་རྡེག་གིས་ཁ་བྱང་དང</a:t>
            </a:r>
            <a:r>
              <a:rPr lang="en-US"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ཁ་པར་ཨང་གྲངས</a:t>
            </a:r>
            <a:r>
              <a:rPr lang="en-US"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ཡང་ན་གློག་འཕྲིན་ཨི་མེལ་གསར་པ་འབྲི་འཇུག་བྱ་རྒྱུ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sz="2400" dirty="0"/>
          </a:p>
          <a:p>
            <a:pPr marL="0" indent="0">
              <a:buNone/>
            </a:pPr>
            <a:r>
              <a:rPr lang="en-US" sz="2400" b="1" i="1" dirty="0"/>
              <a:t>Edit</a:t>
            </a:r>
            <a:r>
              <a:rPr lang="en-US" sz="2400" dirty="0"/>
              <a:t>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བཅོས་སྒྲིག</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a:t>
            </a:r>
            <a:r>
              <a:rPr lang="en-US" dirty="0"/>
              <a:t>(</a:t>
            </a:r>
            <a:r>
              <a:rPr lang="en-US" dirty="0" err="1">
                <a:latin typeface="Jomolhari" panose="01010100010101010101" pitchFamily="2" charset="0"/>
                <a:ea typeface="Jomolhari" panose="01010100010101010101" pitchFamily="2" charset="0"/>
                <a:cs typeface="Jomolhari" panose="01010100010101010101" pitchFamily="2" charset="0"/>
              </a:rPr>
              <a:t>ཞ་སྨྱུག་མཚོན་རྟགས</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ཅེས་པར་ནོན་རྡེག་གིས་ད་ཡོད་ཁ་བྱང་དང</a:t>
            </a:r>
            <a:r>
              <a:rPr lang="en-US"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ཁ་པར</a:t>
            </a:r>
            <a:r>
              <a:rPr lang="en-US"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ཡང་ན་གློག་འཕྲིན་ཨི་མེལ་བཅོས་སྒྲིག་བྱ་རྒྱུ</a:t>
            </a:r>
            <a:r>
              <a:rPr lang="en-US" dirty="0">
                <a:latin typeface="Jomolhari" panose="01010100010101010101" pitchFamily="2" charset="0"/>
                <a:ea typeface="Jomolhari" panose="01010100010101010101" pitchFamily="2" charset="0"/>
                <a:cs typeface="Jomolhari" panose="01010100010101010101" pitchFamily="2" charset="0"/>
              </a:rPr>
              <a:t>།</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7" name="Picture 6">
            <a:extLst>
              <a:ext uri="{FF2B5EF4-FFF2-40B4-BE49-F238E27FC236}">
                <a16:creationId xmlns:a16="http://schemas.microsoft.com/office/drawing/2014/main" id="{50A90507-DF44-D253-A67E-6CC696D346B1}"/>
              </a:ext>
            </a:extLst>
          </p:cNvPr>
          <p:cNvPicPr>
            <a:picLocks noChangeAspect="1"/>
          </p:cNvPicPr>
          <p:nvPr/>
        </p:nvPicPr>
        <p:blipFill>
          <a:blip r:embed="rId3"/>
          <a:stretch>
            <a:fillRect/>
          </a:stretch>
        </p:blipFill>
        <p:spPr>
          <a:xfrm>
            <a:off x="5089610" y="3009614"/>
            <a:ext cx="5616848" cy="3576547"/>
          </a:xfrm>
          <a:prstGeom prst="rect">
            <a:avLst/>
          </a:prstGeom>
          <a:noFill/>
          <a:ln>
            <a:solidFill>
              <a:schemeClr val="tx1"/>
            </a:solidFill>
          </a:ln>
        </p:spPr>
      </p:pic>
      <p:sp>
        <p:nvSpPr>
          <p:cNvPr id="8" name="Rectangle: Rounded Corners 7">
            <a:extLst>
              <a:ext uri="{FF2B5EF4-FFF2-40B4-BE49-F238E27FC236}">
                <a16:creationId xmlns:a16="http://schemas.microsoft.com/office/drawing/2014/main" id="{B6FD192A-8C6A-F9EE-395D-69E3CD77A322}"/>
              </a:ext>
            </a:extLst>
          </p:cNvPr>
          <p:cNvSpPr/>
          <p:nvPr/>
        </p:nvSpPr>
        <p:spPr>
          <a:xfrm>
            <a:off x="8601232" y="3629005"/>
            <a:ext cx="50386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43ADCE-C217-91FA-F024-0B7C46431177}"/>
              </a:ext>
            </a:extLst>
          </p:cNvPr>
          <p:cNvSpPr/>
          <p:nvPr/>
        </p:nvSpPr>
        <p:spPr>
          <a:xfrm>
            <a:off x="3727733" y="6175987"/>
            <a:ext cx="1060698"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Graphic 2" descr="Laptop with solid fill">
            <a:extLst>
              <a:ext uri="{FF2B5EF4-FFF2-40B4-BE49-F238E27FC236}">
                <a16:creationId xmlns:a16="http://schemas.microsoft.com/office/drawing/2014/main" id="{78E58969-6E4A-FE0C-CCA0-D8C5E3AA8F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4" name="Slide Number Placeholder 3">
            <a:extLst>
              <a:ext uri="{FF2B5EF4-FFF2-40B4-BE49-F238E27FC236}">
                <a16:creationId xmlns:a16="http://schemas.microsoft.com/office/drawing/2014/main" id="{54369B13-1178-A6E4-0E64-06E9AF96C463}"/>
              </a:ext>
            </a:extLst>
          </p:cNvPr>
          <p:cNvSpPr>
            <a:spLocks noGrp="1"/>
          </p:cNvSpPr>
          <p:nvPr>
            <p:ph type="sldNum" sz="quarter" idx="12"/>
          </p:nvPr>
        </p:nvSpPr>
        <p:spPr/>
        <p:txBody>
          <a:bodyPr/>
          <a:lstStyle/>
          <a:p>
            <a:fld id="{5AE48DDE-99B8-4AE1-A822-D5D33CFFC483}" type="slidenum">
              <a:rPr lang="en-US" smtClean="0"/>
              <a:t>54</a:t>
            </a:fld>
            <a:endParaRPr lang="en-US"/>
          </a:p>
        </p:txBody>
      </p:sp>
    </p:spTree>
    <p:extLst>
      <p:ext uri="{BB962C8B-B14F-4D97-AF65-F5344CB8AC3E}">
        <p14:creationId xmlns:p14="http://schemas.microsoft.com/office/powerpoint/2010/main" val="2590750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5BE0-E3C3-1309-6F33-E4316B304808}"/>
              </a:ext>
            </a:extLst>
          </p:cNvPr>
          <p:cNvSpPr>
            <a:spLocks noGrp="1"/>
          </p:cNvSpPr>
          <p:nvPr>
            <p:ph type="title"/>
          </p:nvPr>
        </p:nvSpPr>
        <p:spPr/>
        <p:txBody>
          <a:bodyPr/>
          <a:lstStyle/>
          <a:p>
            <a:r>
              <a:rPr lang="en-US" dirty="0" err="1">
                <a:latin typeface="Jomolhari" panose="01010100010101010101" pitchFamily="2" charset="0"/>
                <a:ea typeface="Jomolhari" panose="01010100010101010101" pitchFamily="2" charset="0"/>
                <a:cs typeface="Jomolhari" panose="01010100010101010101" pitchFamily="2" charset="0"/>
              </a:rPr>
              <a:t>མི་སྒེར་གནས་ཚུལ་གསར་འཇུག་བྱེད་པ</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3" name="Content Placeholder 2">
            <a:extLst>
              <a:ext uri="{FF2B5EF4-FFF2-40B4-BE49-F238E27FC236}">
                <a16:creationId xmlns:a16="http://schemas.microsoft.com/office/drawing/2014/main" id="{4FBEA607-7BCE-C2B0-9760-8230D49CE9E2}"/>
              </a:ext>
            </a:extLst>
          </p:cNvPr>
          <p:cNvSpPr>
            <a:spLocks noGrp="1"/>
          </p:cNvSpPr>
          <p:nvPr>
            <p:ph idx="1"/>
          </p:nvPr>
        </p:nvSpPr>
        <p:spPr>
          <a:xfrm>
            <a:off x="2327522" y="2118550"/>
            <a:ext cx="9016117" cy="3584838"/>
          </a:xfrm>
        </p:spPr>
        <p:txBody>
          <a:bodyPr/>
          <a:lstStyle/>
          <a:p>
            <a:pPr marL="0" indent="0">
              <a:buNone/>
            </a:pPr>
            <a:r>
              <a:rPr lang="en-US" dirty="0"/>
              <a:t>7. </a:t>
            </a:r>
            <a:r>
              <a:rPr lang="en-US" b="1" i="1" dirty="0"/>
              <a:t>Checkmark</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འགྲིག་རྟགས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dirty="0" err="1">
                <a:latin typeface="Jomolhari" panose="01010100010101010101" pitchFamily="2" charset="0"/>
                <a:ea typeface="Jomolhari" panose="01010100010101010101" pitchFamily="2" charset="0"/>
                <a:cs typeface="Jomolhari" panose="01010100010101010101" pitchFamily="2" charset="0"/>
              </a:rPr>
              <a:t>ལ་ནོན་རྡེག་གིས་ཉར་འཚག་བྱ་རྒྱུ</a:t>
            </a:r>
            <a:r>
              <a:rPr lang="en-US" dirty="0">
                <a:latin typeface="Jomolhari" panose="01010100010101010101" pitchFamily="2" charset="0"/>
                <a:ea typeface="Jomolhari" panose="01010100010101010101" pitchFamily="2" charset="0"/>
                <a:cs typeface="Jomolhari" panose="01010100010101010101" pitchFamily="2" charset="0"/>
              </a:rPr>
              <a:t>།</a:t>
            </a:r>
          </a:p>
          <a:p>
            <a:pPr marL="0" indent="0">
              <a:buNone/>
            </a:pPr>
            <a:endParaRPr lang="en-US" dirty="0"/>
          </a:p>
          <a:p>
            <a:pPr marL="0" indent="0">
              <a:buNone/>
            </a:pPr>
            <a:r>
              <a:rPr lang="en-US" dirty="0"/>
              <a:t> </a:t>
            </a:r>
          </a:p>
          <a:p>
            <a:pPr marL="0" indent="0">
              <a:buNone/>
            </a:pPr>
            <a:endParaRPr lang="en-US" dirty="0"/>
          </a:p>
          <a:p>
            <a:pPr marL="0" indent="0">
              <a:buNone/>
            </a:pPr>
            <a:r>
              <a:rPr lang="en-US" dirty="0"/>
              <a:t>8. </a:t>
            </a:r>
            <a:r>
              <a:rPr lang="en-US" b="1" i="1" dirty="0"/>
              <a:t>Submit་</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འབུལ་སྤྲོད</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dirty="0" err="1">
                <a:latin typeface="Jomolhari" panose="01010100010101010101" pitchFamily="2" charset="0"/>
                <a:ea typeface="Jomolhari" panose="01010100010101010101" pitchFamily="2" charset="0"/>
                <a:cs typeface="Jomolhari" panose="01010100010101010101" pitchFamily="2" charset="0"/>
              </a:rPr>
              <a:t>ལ་ནོན་རྡེག་བྱ་རྒྱུ</a:t>
            </a:r>
            <a:r>
              <a:rPr lang="en-US" dirty="0">
                <a:latin typeface="Jomolhari" panose="01010100010101010101" pitchFamily="2" charset="0"/>
                <a:ea typeface="Jomolhari" panose="01010100010101010101" pitchFamily="2" charset="0"/>
                <a:cs typeface="Jomolhari" panose="01010100010101010101" pitchFamily="2" charset="0"/>
              </a:rPr>
              <a:t>།</a:t>
            </a:r>
          </a:p>
        </p:txBody>
      </p:sp>
      <p:pic>
        <p:nvPicPr>
          <p:cNvPr id="5" name="Picture 4">
            <a:extLst>
              <a:ext uri="{FF2B5EF4-FFF2-40B4-BE49-F238E27FC236}">
                <a16:creationId xmlns:a16="http://schemas.microsoft.com/office/drawing/2014/main" id="{396FA4B9-E0DD-C71E-312F-D33ACAE13573}"/>
              </a:ext>
            </a:extLst>
          </p:cNvPr>
          <p:cNvPicPr>
            <a:picLocks noChangeAspect="1"/>
          </p:cNvPicPr>
          <p:nvPr/>
        </p:nvPicPr>
        <p:blipFill>
          <a:blip r:embed="rId3"/>
          <a:stretch>
            <a:fillRect/>
          </a:stretch>
        </p:blipFill>
        <p:spPr>
          <a:xfrm>
            <a:off x="2590594" y="2860529"/>
            <a:ext cx="1505160" cy="790685"/>
          </a:xfrm>
          <a:prstGeom prst="rect">
            <a:avLst/>
          </a:prstGeom>
          <a:ln>
            <a:solidFill>
              <a:schemeClr val="tx1"/>
            </a:solidFill>
          </a:ln>
        </p:spPr>
      </p:pic>
      <p:pic>
        <p:nvPicPr>
          <p:cNvPr id="7" name="Picture 6">
            <a:extLst>
              <a:ext uri="{FF2B5EF4-FFF2-40B4-BE49-F238E27FC236}">
                <a16:creationId xmlns:a16="http://schemas.microsoft.com/office/drawing/2014/main" id="{207B830D-DC2D-69D1-4174-729B4E899C7C}"/>
              </a:ext>
            </a:extLst>
          </p:cNvPr>
          <p:cNvPicPr>
            <a:picLocks noChangeAspect="1"/>
          </p:cNvPicPr>
          <p:nvPr/>
        </p:nvPicPr>
        <p:blipFill>
          <a:blip r:embed="rId4"/>
          <a:stretch>
            <a:fillRect/>
          </a:stretch>
        </p:blipFill>
        <p:spPr>
          <a:xfrm>
            <a:off x="2465692" y="4841807"/>
            <a:ext cx="6182588" cy="924054"/>
          </a:xfrm>
          <a:prstGeom prst="rect">
            <a:avLst/>
          </a:prstGeom>
          <a:ln>
            <a:solidFill>
              <a:schemeClr val="tx1"/>
            </a:solidFill>
          </a:ln>
        </p:spPr>
      </p:pic>
      <p:sp>
        <p:nvSpPr>
          <p:cNvPr id="8" name="Rectangle: Rounded Corners 7">
            <a:extLst>
              <a:ext uri="{FF2B5EF4-FFF2-40B4-BE49-F238E27FC236}">
                <a16:creationId xmlns:a16="http://schemas.microsoft.com/office/drawing/2014/main" id="{99D729CD-D27C-7942-95A0-356429977964}"/>
              </a:ext>
            </a:extLst>
          </p:cNvPr>
          <p:cNvSpPr/>
          <p:nvPr/>
        </p:nvSpPr>
        <p:spPr>
          <a:xfrm>
            <a:off x="3343174" y="2993426"/>
            <a:ext cx="58393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C495B8F-27D0-4A26-CF58-22268B27FDE2}"/>
              </a:ext>
            </a:extLst>
          </p:cNvPr>
          <p:cNvSpPr/>
          <p:nvPr/>
        </p:nvSpPr>
        <p:spPr>
          <a:xfrm>
            <a:off x="2728080" y="5098747"/>
            <a:ext cx="1507035" cy="503156"/>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5CDD5373-DDD5-135B-5EE7-CCEA6C8C01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F4A1DF1-5F39-02EB-A7CE-8B5099F9DA5D}"/>
              </a:ext>
            </a:extLst>
          </p:cNvPr>
          <p:cNvSpPr>
            <a:spLocks noGrp="1"/>
          </p:cNvSpPr>
          <p:nvPr>
            <p:ph type="sldNum" sz="quarter" idx="12"/>
          </p:nvPr>
        </p:nvSpPr>
        <p:spPr/>
        <p:txBody>
          <a:bodyPr/>
          <a:lstStyle/>
          <a:p>
            <a:fld id="{5AE48DDE-99B8-4AE1-A822-D5D33CFFC483}" type="slidenum">
              <a:rPr lang="en-US" smtClean="0"/>
              <a:t>55</a:t>
            </a:fld>
            <a:endParaRPr lang="en-US"/>
          </a:p>
        </p:txBody>
      </p:sp>
    </p:spTree>
    <p:extLst>
      <p:ext uri="{BB962C8B-B14F-4D97-AF65-F5344CB8AC3E}">
        <p14:creationId xmlns:p14="http://schemas.microsoft.com/office/powerpoint/2010/main" val="1754326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48CB-6C2B-5747-6F23-7001EBECF8A7}"/>
              </a:ext>
            </a:extLst>
          </p:cNvPr>
          <p:cNvSpPr>
            <a:spLocks noGrp="1"/>
          </p:cNvSpPr>
          <p:nvPr>
            <p:ph type="title"/>
          </p:nvPr>
        </p:nvSpPr>
        <p:spPr/>
        <p:txBody>
          <a:bodyPr/>
          <a:lstStyle/>
          <a:p>
            <a:r>
              <a:rPr lang="en-US" dirty="0" err="1">
                <a:latin typeface="Jomolhari" panose="01010100010101010101" pitchFamily="2" charset="0"/>
                <a:ea typeface="Jomolhari" panose="01010100010101010101" pitchFamily="2" charset="0"/>
                <a:cs typeface="Jomolhari" panose="01010100010101010101" pitchFamily="2" charset="0"/>
              </a:rPr>
              <a:t>མི་སྒེར་གནས་ཚུལ་གསར་འཇུག་བྱེད་པ</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3" name="Content Placeholder 2">
            <a:extLst>
              <a:ext uri="{FF2B5EF4-FFF2-40B4-BE49-F238E27FC236}">
                <a16:creationId xmlns:a16="http://schemas.microsoft.com/office/drawing/2014/main" id="{52EECA84-FF28-987C-8B82-20CCEF4C6119}"/>
              </a:ext>
            </a:extLst>
          </p:cNvPr>
          <p:cNvSpPr>
            <a:spLocks noGrp="1"/>
          </p:cNvSpPr>
          <p:nvPr>
            <p:ph idx="1"/>
          </p:nvPr>
        </p:nvSpPr>
        <p:spPr/>
        <p:txBody>
          <a:bodyPr vert="horz" lIns="91440" tIns="45720" rIns="91440" bIns="45720" rtlCol="0" anchor="t">
            <a:normAutofit/>
          </a:bodyPr>
          <a:lstStyle/>
          <a:p>
            <a:pPr marL="0" indent="0">
              <a:buNone/>
            </a:pPr>
            <a:r>
              <a:rPr lang="en-US" dirty="0" err="1">
                <a:latin typeface="Jomolhari" panose="01010100010101010101" pitchFamily="2" charset="0"/>
                <a:ea typeface="Jomolhari" panose="01010100010101010101" pitchFamily="2" charset="0"/>
                <a:cs typeface="Jomolhari" panose="01010100010101010101" pitchFamily="2" charset="0"/>
              </a:rPr>
              <a:t>མཆོང་ལྡིང</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i="1" dirty="0"/>
              <a:t>(popup)</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ཞིག་ཤར་ཡོང་ངེས</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b="1" i="1" dirty="0"/>
              <a:t>You have submitted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ཁྱེད་ཀྱིས་འབུལ་སྤྲོད་བྱས་ཚར</a:t>
            </a:r>
            <a:r>
              <a:rPr lang="en-US" b="1" dirty="0"/>
              <a:t>)</a:t>
            </a:r>
            <a:endParaRPr lang="en-US" dirty="0"/>
          </a:p>
        </p:txBody>
      </p:sp>
      <p:pic>
        <p:nvPicPr>
          <p:cNvPr id="5" name="Picture 4">
            <a:extLst>
              <a:ext uri="{FF2B5EF4-FFF2-40B4-BE49-F238E27FC236}">
                <a16:creationId xmlns:a16="http://schemas.microsoft.com/office/drawing/2014/main" id="{28F465CD-040F-2B47-CCFD-911C6640C2E7}"/>
              </a:ext>
            </a:extLst>
          </p:cNvPr>
          <p:cNvPicPr>
            <a:picLocks noChangeAspect="1"/>
          </p:cNvPicPr>
          <p:nvPr/>
        </p:nvPicPr>
        <p:blipFill>
          <a:blip r:embed="rId3"/>
          <a:stretch>
            <a:fillRect/>
          </a:stretch>
        </p:blipFill>
        <p:spPr>
          <a:xfrm>
            <a:off x="2989902" y="3937823"/>
            <a:ext cx="7640116" cy="1600423"/>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FFAC2E48-7B11-9A31-A18F-0345339B5E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29545CD-BD91-407A-4AAB-4600C19DDB1B}"/>
              </a:ext>
            </a:extLst>
          </p:cNvPr>
          <p:cNvSpPr>
            <a:spLocks noGrp="1"/>
          </p:cNvSpPr>
          <p:nvPr>
            <p:ph type="sldNum" sz="quarter" idx="12"/>
          </p:nvPr>
        </p:nvSpPr>
        <p:spPr/>
        <p:txBody>
          <a:bodyPr/>
          <a:lstStyle/>
          <a:p>
            <a:fld id="{5AE48DDE-99B8-4AE1-A822-D5D33CFFC483}" type="slidenum">
              <a:rPr lang="en-US" smtClean="0"/>
              <a:t>56</a:t>
            </a:fld>
            <a:endParaRPr lang="en-US"/>
          </a:p>
        </p:txBody>
      </p:sp>
    </p:spTree>
    <p:extLst>
      <p:ext uri="{BB962C8B-B14F-4D97-AF65-F5344CB8AC3E}">
        <p14:creationId xmlns:p14="http://schemas.microsoft.com/office/powerpoint/2010/main" val="2884114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E29E-5999-5B8D-E0C6-C22FAE558761}"/>
              </a:ext>
            </a:extLst>
          </p:cNvPr>
          <p:cNvSpPr>
            <a:spLocks noGrp="1"/>
          </p:cNvSpPr>
          <p:nvPr>
            <p:ph type="title"/>
          </p:nvPr>
        </p:nvSpPr>
        <p:spPr/>
        <p:txBody>
          <a:bodyPr>
            <a:normAutofit fontScale="90000"/>
          </a:bodyPr>
          <a:lstStyle/>
          <a:p>
            <a:r>
              <a:rPr lang="en-US" dirty="0" err="1">
                <a:latin typeface="Jomolhari" panose="01010100010101010101" pitchFamily="2" charset="0"/>
                <a:ea typeface="Jomolhari" panose="01010100010101010101" pitchFamily="2" charset="0"/>
                <a:cs typeface="Jomolhari" panose="01010100010101010101" pitchFamily="2" charset="0"/>
              </a:rPr>
              <a:t>མི་སྒེར་གནས་ཚུལ་གསར་འཇུག་བྱེད་པ</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ལག་འཁྱེར་བཀོལ་ཆས</a:t>
            </a:r>
            <a:r>
              <a:rPr lang="en-US" dirty="0"/>
              <a:t>) </a:t>
            </a:r>
          </a:p>
        </p:txBody>
      </p:sp>
      <p:sp>
        <p:nvSpPr>
          <p:cNvPr id="3" name="Content Placeholder 2">
            <a:extLst>
              <a:ext uri="{FF2B5EF4-FFF2-40B4-BE49-F238E27FC236}">
                <a16:creationId xmlns:a16="http://schemas.microsoft.com/office/drawing/2014/main" id="{346FE7DD-75D7-3077-30AA-886C42032C5A}"/>
              </a:ext>
            </a:extLst>
          </p:cNvPr>
          <p:cNvSpPr>
            <a:spLocks noGrp="1"/>
          </p:cNvSpPr>
          <p:nvPr>
            <p:ph idx="1"/>
          </p:nvPr>
        </p:nvSpPr>
        <p:spPr>
          <a:xfrm>
            <a:off x="914667" y="2440449"/>
            <a:ext cx="5897064" cy="3584838"/>
          </a:xfrm>
        </p:spPr>
        <p:txBody>
          <a:bodyPr>
            <a:normAutofit/>
          </a:bodyPr>
          <a:lstStyle/>
          <a:p>
            <a:pPr marL="514350" indent="-514350">
              <a:buFont typeface="Arial" panose="020B0604020202020204" pitchFamily="34" charset="0"/>
              <a:buAutoNum type="arabicPeriod"/>
            </a:pPr>
            <a:r>
              <a:rPr lang="en-US" dirty="0" err="1">
                <a:latin typeface="Jomolhari" panose="01010100010101010101" pitchFamily="2" charset="0"/>
                <a:ea typeface="Jomolhari" panose="01010100010101010101" pitchFamily="2" charset="0"/>
                <a:cs typeface="Jomolhari" panose="01010100010101010101" pitchFamily="2" charset="0"/>
              </a:rPr>
              <a:t>བརྙན་ངོས་གཡས་ཟུར་གཤམ་འོག་ན་ཡོད་པའི</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b="1" i="1" dirty="0"/>
              <a:t>Profile </a:t>
            </a:r>
            <a:r>
              <a:rPr lang="en-US" dirty="0"/>
              <a:t>(</a:t>
            </a:r>
            <a:r>
              <a:rPr lang="en-US" b="1" dirty="0" err="1">
                <a:latin typeface="Jomolhari" panose="01010100010101010101" pitchFamily="2" charset="0"/>
                <a:ea typeface="Jomolhari" panose="01010100010101010101" pitchFamily="2" charset="0"/>
                <a:cs typeface="Jomolhari" panose="01010100010101010101" pitchFamily="2" charset="0"/>
              </a:rPr>
              <a:t>མི་སྒེར་ལོ་རྒྱུས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ཞེས་པར་གཞུ་རྡེག་བྱ་རྒྱུ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514350" indent="-514350">
              <a:buAutoNum type="arabicPeriod"/>
            </a:pPr>
            <a:endParaRPr lang="en-US" dirty="0"/>
          </a:p>
          <a:p>
            <a:pPr marL="514350" indent="-514350">
              <a:buFont typeface="Arial" panose="020B0604020202020204" pitchFamily="34" charset="0"/>
              <a:buAutoNum type="arabicPeriod"/>
            </a:pPr>
            <a:r>
              <a:rPr lang="en-US" dirty="0" err="1">
                <a:latin typeface="Jomolhari" panose="01010100010101010101" pitchFamily="2" charset="0"/>
                <a:ea typeface="Jomolhari" panose="01010100010101010101" pitchFamily="2" charset="0"/>
                <a:cs typeface="Jomolhari" panose="01010100010101010101" pitchFamily="2" charset="0"/>
              </a:rPr>
              <a:t>ཁྱེད་ཀྱི་མིང་འགྲམ་གྱི</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i="1" dirty="0"/>
              <a:t>pencil icon</a:t>
            </a:r>
            <a:r>
              <a:rPr lang="en-US" i="1" dirty="0"/>
              <a:t>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ཞ་སྨྱུག་མཚོན་རྟགས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a:t>
            </a:r>
            <a:r>
              <a:rPr lang="en-US" dirty="0" err="1">
                <a:latin typeface="Jomolhari" panose="01010100010101010101" pitchFamily="2" charset="0"/>
                <a:ea typeface="Jomolhari" panose="01010100010101010101" pitchFamily="2" charset="0"/>
                <a:cs typeface="Jomolhari" panose="01010100010101010101" pitchFamily="2" charset="0"/>
              </a:rPr>
              <a:t>སྟེང་གཞུ་རྡེག་བྱ་རྒྱུ</a:t>
            </a:r>
            <a:r>
              <a:rPr lang="en-US" dirty="0">
                <a:latin typeface="Jomolhari" panose="01010100010101010101" pitchFamily="2" charset="0"/>
                <a:ea typeface="Jomolhari" panose="01010100010101010101" pitchFamily="2" charset="0"/>
                <a:cs typeface="Jomolhari" panose="01010100010101010101" pitchFamily="2" charset="0"/>
              </a:rPr>
              <a:t>།</a:t>
            </a:r>
          </a:p>
          <a:p>
            <a:pPr marL="514350" indent="-514350">
              <a:buAutoNum type="arabicPeriod"/>
            </a:pPr>
            <a:endParaRPr lang="en-US" dirty="0"/>
          </a:p>
        </p:txBody>
      </p:sp>
      <p:pic>
        <p:nvPicPr>
          <p:cNvPr id="5" name="Picture 4" descr="A screenshot of a phone&#10;&#10;AI-generated content may be incorrect.">
            <a:extLst>
              <a:ext uri="{FF2B5EF4-FFF2-40B4-BE49-F238E27FC236}">
                <a16:creationId xmlns:a16="http://schemas.microsoft.com/office/drawing/2014/main" id="{DBDC5D75-32DF-2094-BE5B-C801CA51D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711" y="1607736"/>
            <a:ext cx="2566607" cy="5250264"/>
          </a:xfrm>
          <a:prstGeom prst="rect">
            <a:avLst/>
          </a:prstGeom>
          <a:ln>
            <a:solidFill>
              <a:schemeClr val="tx1"/>
            </a:solidFill>
          </a:ln>
        </p:spPr>
      </p:pic>
      <p:sp>
        <p:nvSpPr>
          <p:cNvPr id="6" name="Rectangle 5">
            <a:extLst>
              <a:ext uri="{FF2B5EF4-FFF2-40B4-BE49-F238E27FC236}">
                <a16:creationId xmlns:a16="http://schemas.microsoft.com/office/drawing/2014/main" id="{A37F6DBA-E939-CAD5-3D48-C7339A1D744B}"/>
              </a:ext>
            </a:extLst>
          </p:cNvPr>
          <p:cNvSpPr/>
          <p:nvPr/>
        </p:nvSpPr>
        <p:spPr>
          <a:xfrm>
            <a:off x="7516167" y="4712677"/>
            <a:ext cx="854110" cy="117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9C09F3-EF56-D51F-8187-6B1F046248DD}"/>
              </a:ext>
            </a:extLst>
          </p:cNvPr>
          <p:cNvSpPr/>
          <p:nvPr/>
        </p:nvSpPr>
        <p:spPr>
          <a:xfrm>
            <a:off x="7516167" y="2672862"/>
            <a:ext cx="1577591" cy="462224"/>
          </a:xfrm>
          <a:prstGeom prst="rect">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Your Name</a:t>
            </a:r>
          </a:p>
        </p:txBody>
      </p:sp>
      <p:sp>
        <p:nvSpPr>
          <p:cNvPr id="8" name="Arrow: Left 7">
            <a:extLst>
              <a:ext uri="{FF2B5EF4-FFF2-40B4-BE49-F238E27FC236}">
                <a16:creationId xmlns:a16="http://schemas.microsoft.com/office/drawing/2014/main" id="{5D610EE7-7B60-E20E-30F8-23361D044F2C}"/>
              </a:ext>
            </a:extLst>
          </p:cNvPr>
          <p:cNvSpPr/>
          <p:nvPr/>
        </p:nvSpPr>
        <p:spPr>
          <a:xfrm>
            <a:off x="9566030" y="6232489"/>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CE42C95B-09E2-9305-A7F3-B12DCA321577}"/>
              </a:ext>
            </a:extLst>
          </p:cNvPr>
          <p:cNvSpPr/>
          <p:nvPr/>
        </p:nvSpPr>
        <p:spPr>
          <a:xfrm>
            <a:off x="9366738" y="2671310"/>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4FD706E-7CFB-AFE2-45AE-BA5CFBEC6E53}"/>
              </a:ext>
            </a:extLst>
          </p:cNvPr>
          <p:cNvSpPr/>
          <p:nvPr/>
        </p:nvSpPr>
        <p:spPr>
          <a:xfrm>
            <a:off x="9033468" y="2671310"/>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Smart Phone with solid fill">
            <a:extLst>
              <a:ext uri="{FF2B5EF4-FFF2-40B4-BE49-F238E27FC236}">
                <a16:creationId xmlns:a16="http://schemas.microsoft.com/office/drawing/2014/main" id="{C9CA0873-4F7D-24CF-A60C-645E24737C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1551007B-3379-6E65-0D36-76092F9BE413}"/>
              </a:ext>
            </a:extLst>
          </p:cNvPr>
          <p:cNvSpPr>
            <a:spLocks noGrp="1"/>
          </p:cNvSpPr>
          <p:nvPr>
            <p:ph type="sldNum" sz="quarter" idx="12"/>
          </p:nvPr>
        </p:nvSpPr>
        <p:spPr/>
        <p:txBody>
          <a:bodyPr/>
          <a:lstStyle/>
          <a:p>
            <a:fld id="{5AE48DDE-99B8-4AE1-A822-D5D33CFFC483}" type="slidenum">
              <a:rPr lang="en-US" smtClean="0"/>
              <a:t>57</a:t>
            </a:fld>
            <a:endParaRPr lang="en-US"/>
          </a:p>
        </p:txBody>
      </p:sp>
      <p:pic>
        <p:nvPicPr>
          <p:cNvPr id="13" name="Graphic 12" descr="Badge with solid fill">
            <a:extLst>
              <a:ext uri="{FF2B5EF4-FFF2-40B4-BE49-F238E27FC236}">
                <a16:creationId xmlns:a16="http://schemas.microsoft.com/office/drawing/2014/main" id="{A6B079B2-5A84-27B1-8060-85A9838503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10351" y="1970200"/>
            <a:ext cx="914400" cy="914400"/>
          </a:xfrm>
          <a:prstGeom prst="rect">
            <a:avLst/>
          </a:prstGeom>
        </p:spPr>
      </p:pic>
      <p:pic>
        <p:nvPicPr>
          <p:cNvPr id="15" name="Graphic 14" descr="Badge 1 with solid fill">
            <a:extLst>
              <a:ext uri="{FF2B5EF4-FFF2-40B4-BE49-F238E27FC236}">
                <a16:creationId xmlns:a16="http://schemas.microsoft.com/office/drawing/2014/main" id="{1BF7390D-7B1E-764F-FAC3-F263738A76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9557" y="5501918"/>
            <a:ext cx="914400" cy="914400"/>
          </a:xfrm>
          <a:prstGeom prst="rect">
            <a:avLst/>
          </a:prstGeom>
        </p:spPr>
      </p:pic>
    </p:spTree>
    <p:extLst>
      <p:ext uri="{BB962C8B-B14F-4D97-AF65-F5344CB8AC3E}">
        <p14:creationId xmlns:p14="http://schemas.microsoft.com/office/powerpoint/2010/main" val="1961708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F7C8-2FA1-3279-4CA2-260E31F12D82}"/>
              </a:ext>
            </a:extLst>
          </p:cNvPr>
          <p:cNvSpPr>
            <a:spLocks noGrp="1"/>
          </p:cNvSpPr>
          <p:nvPr>
            <p:ph type="title"/>
          </p:nvPr>
        </p:nvSpPr>
        <p:spPr>
          <a:xfrm>
            <a:off x="660139" y="-33709"/>
            <a:ext cx="8944555" cy="1063574"/>
          </a:xfrm>
        </p:spPr>
        <p:txBody>
          <a:bodyPr>
            <a:normAutofit fontScale="90000"/>
          </a:bodyPr>
          <a:lstStyle/>
          <a:p>
            <a:r>
              <a:rPr lang="en-US" dirty="0" err="1">
                <a:latin typeface="Jomolhari" panose="01010100010101010101" pitchFamily="2" charset="0"/>
                <a:ea typeface="Jomolhari" panose="01010100010101010101" pitchFamily="2" charset="0"/>
                <a:cs typeface="Jomolhari" panose="01010100010101010101" pitchFamily="2" charset="0"/>
              </a:rPr>
              <a:t>མི་སྒེར་གནས་ཚུལ་གསར་འཇུག་བྱེད་པ</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ལག་འཁྱེར་བཀོལ་ཆས</a:t>
            </a:r>
            <a:r>
              <a:rPr lang="en-US" dirty="0"/>
              <a:t>) </a:t>
            </a:r>
          </a:p>
        </p:txBody>
      </p:sp>
      <p:sp>
        <p:nvSpPr>
          <p:cNvPr id="3" name="Content Placeholder 2">
            <a:extLst>
              <a:ext uri="{FF2B5EF4-FFF2-40B4-BE49-F238E27FC236}">
                <a16:creationId xmlns:a16="http://schemas.microsoft.com/office/drawing/2014/main" id="{879ACC03-B998-31C9-A263-3349ED117938}"/>
              </a:ext>
            </a:extLst>
          </p:cNvPr>
          <p:cNvSpPr>
            <a:spLocks noGrp="1"/>
          </p:cNvSpPr>
          <p:nvPr>
            <p:ph idx="1"/>
          </p:nvPr>
        </p:nvSpPr>
        <p:spPr>
          <a:xfrm>
            <a:off x="1289698" y="1126524"/>
            <a:ext cx="9016117" cy="3986743"/>
          </a:xfrm>
        </p:spPr>
        <p:txBody>
          <a:bodyPr/>
          <a:lstStyle/>
          <a:p>
            <a:pPr marL="0" indent="0">
              <a:buNone/>
            </a:pPr>
            <a:r>
              <a:rPr lang="en-US" dirty="0"/>
              <a:t>3. </a:t>
            </a:r>
            <a:r>
              <a:rPr lang="en-US" b="1" i="1" dirty="0"/>
              <a:t>Change My Home Contact Information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ངའི་ནང་ཁྱིམ་འབྲེལ་གཏུག་གནས་ཚུལ་འགྱུར་བཅོས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ཞེས་པར་གཞུ་རྡེག་བྱ་རྒྱུ</a:t>
            </a:r>
            <a:r>
              <a:rPr lang="en-US" dirty="0">
                <a:latin typeface="Jomolhari" panose="01010100010101010101" pitchFamily="2" charset="0"/>
                <a:ea typeface="Jomolhari" panose="01010100010101010101" pitchFamily="2" charset="0"/>
                <a:cs typeface="Jomolhari" panose="01010100010101010101" pitchFamily="2" charset="0"/>
              </a:rPr>
              <a:t>།  </a:t>
            </a:r>
          </a:p>
          <a:p>
            <a:pPr marL="0" indent="0">
              <a:buNone/>
            </a:pPr>
            <a:r>
              <a:rPr lang="en-US" dirty="0"/>
              <a:t>4. </a:t>
            </a:r>
            <a:r>
              <a:rPr lang="en-US" b="1" i="1" dirty="0"/>
              <a:t>pencil icon</a:t>
            </a:r>
            <a:r>
              <a:rPr lang="en-US" i="1" dirty="0"/>
              <a:t>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ཞ་སྨྱུག་མཚོན་རྟགས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a:t>
            </a:r>
            <a:r>
              <a:rPr lang="en-US" dirty="0" err="1">
                <a:latin typeface="Jomolhari" panose="01010100010101010101" pitchFamily="2" charset="0"/>
                <a:ea typeface="Jomolhari" panose="01010100010101010101" pitchFamily="2" charset="0"/>
                <a:cs typeface="Jomolhari" panose="01010100010101010101" pitchFamily="2" charset="0"/>
              </a:rPr>
              <a:t>སྟེང་གཞུ་རྡེག་གིས་ཁྱེད་ཀྱི་མི་སྒེར་གནས་ཚུལ་བཅོས་སྒྲིག་བྱ་རྒྱུ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pic>
        <p:nvPicPr>
          <p:cNvPr id="5" name="Picture 4" descr="A screenshot of a phone&#10;&#10;AI-generated content may be incorrect.">
            <a:extLst>
              <a:ext uri="{FF2B5EF4-FFF2-40B4-BE49-F238E27FC236}">
                <a16:creationId xmlns:a16="http://schemas.microsoft.com/office/drawing/2014/main" id="{F27C2BC2-ECF0-B03F-7CC4-A48EBC9280D4}"/>
              </a:ext>
            </a:extLst>
          </p:cNvPr>
          <p:cNvPicPr>
            <a:picLocks noChangeAspect="1"/>
          </p:cNvPicPr>
          <p:nvPr/>
        </p:nvPicPr>
        <p:blipFill>
          <a:blip r:embed="rId3">
            <a:extLst>
              <a:ext uri="{28A0092B-C50C-407E-A947-70E740481C1C}">
                <a14:useLocalDpi xmlns:a14="http://schemas.microsoft.com/office/drawing/2010/main" val="0"/>
              </a:ext>
            </a:extLst>
          </a:blip>
          <a:srcRect b="36557"/>
          <a:stretch/>
        </p:blipFill>
        <p:spPr>
          <a:xfrm>
            <a:off x="2621280" y="2966914"/>
            <a:ext cx="2887173" cy="3754561"/>
          </a:xfrm>
          <a:prstGeom prst="rect">
            <a:avLst/>
          </a:prstGeom>
          <a:ln>
            <a:solidFill>
              <a:schemeClr val="tx1"/>
            </a:solidFill>
          </a:ln>
        </p:spPr>
      </p:pic>
      <p:pic>
        <p:nvPicPr>
          <p:cNvPr id="9" name="Graphic 8" descr="Smart Phone with solid fill">
            <a:extLst>
              <a:ext uri="{FF2B5EF4-FFF2-40B4-BE49-F238E27FC236}">
                <a16:creationId xmlns:a16="http://schemas.microsoft.com/office/drawing/2014/main" id="{84DFBCA1-1903-492C-6441-A4C4F6067B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BBB4448-8BE5-EC37-C759-8DCB052C6FF7}"/>
              </a:ext>
            </a:extLst>
          </p:cNvPr>
          <p:cNvSpPr>
            <a:spLocks noGrp="1"/>
          </p:cNvSpPr>
          <p:nvPr>
            <p:ph type="sldNum" sz="quarter" idx="12"/>
          </p:nvPr>
        </p:nvSpPr>
        <p:spPr/>
        <p:txBody>
          <a:bodyPr/>
          <a:lstStyle/>
          <a:p>
            <a:fld id="{5AE48DDE-99B8-4AE1-A822-D5D33CFFC483}" type="slidenum">
              <a:rPr lang="en-US" smtClean="0"/>
              <a:t>58</a:t>
            </a:fld>
            <a:endParaRPr lang="en-US"/>
          </a:p>
        </p:txBody>
      </p:sp>
      <p:sp>
        <p:nvSpPr>
          <p:cNvPr id="10" name="Arrow: Right 9">
            <a:extLst>
              <a:ext uri="{FF2B5EF4-FFF2-40B4-BE49-F238E27FC236}">
                <a16:creationId xmlns:a16="http://schemas.microsoft.com/office/drawing/2014/main" id="{06117690-2BDF-D9BA-6573-332E034BD594}"/>
              </a:ext>
            </a:extLst>
          </p:cNvPr>
          <p:cNvSpPr/>
          <p:nvPr/>
        </p:nvSpPr>
        <p:spPr>
          <a:xfrm>
            <a:off x="1642872" y="618508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CA78543-4C64-9B32-C2A5-5BFF68DAF08F}"/>
              </a:ext>
            </a:extLst>
          </p:cNvPr>
          <p:cNvPicPr>
            <a:picLocks noChangeAspect="1"/>
          </p:cNvPicPr>
          <p:nvPr/>
        </p:nvPicPr>
        <p:blipFill>
          <a:blip r:embed="rId6"/>
          <a:stretch>
            <a:fillRect/>
          </a:stretch>
        </p:blipFill>
        <p:spPr>
          <a:xfrm>
            <a:off x="7217013" y="2966914"/>
            <a:ext cx="3363472" cy="3045190"/>
          </a:xfrm>
          <a:prstGeom prst="rect">
            <a:avLst/>
          </a:prstGeom>
          <a:ln>
            <a:solidFill>
              <a:schemeClr val="tx1"/>
            </a:solidFill>
          </a:ln>
        </p:spPr>
      </p:pic>
      <p:sp>
        <p:nvSpPr>
          <p:cNvPr id="15" name="Oval 14">
            <a:extLst>
              <a:ext uri="{FF2B5EF4-FFF2-40B4-BE49-F238E27FC236}">
                <a16:creationId xmlns:a16="http://schemas.microsoft.com/office/drawing/2014/main" id="{5100CFA3-0B44-E5BC-D20E-95976407C672}"/>
              </a:ext>
            </a:extLst>
          </p:cNvPr>
          <p:cNvSpPr/>
          <p:nvPr/>
        </p:nvSpPr>
        <p:spPr>
          <a:xfrm>
            <a:off x="7216218" y="3681963"/>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188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7D30-698C-C920-31CB-545672568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AD2A9-925B-1CC0-636F-F1BFC9E46F72}"/>
              </a:ext>
            </a:extLst>
          </p:cNvPr>
          <p:cNvSpPr>
            <a:spLocks noGrp="1"/>
          </p:cNvSpPr>
          <p:nvPr>
            <p:ph type="title"/>
          </p:nvPr>
        </p:nvSpPr>
        <p:spPr/>
        <p:txBody>
          <a:bodyPr>
            <a:normAutofit fontScale="90000"/>
          </a:bodyPr>
          <a:lstStyle/>
          <a:p>
            <a:r>
              <a:rPr lang="en-US" dirty="0" err="1">
                <a:latin typeface="Jomolhari" panose="01010100010101010101" pitchFamily="2" charset="0"/>
                <a:ea typeface="Jomolhari" panose="01010100010101010101" pitchFamily="2" charset="0"/>
                <a:cs typeface="Jomolhari" panose="01010100010101010101" pitchFamily="2" charset="0"/>
              </a:rPr>
              <a:t>མི་སྒེར་གནས་ཚུལ་གསར་འཇུག་བྱེད་པ</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ལག་འཁྱེར་བཀོལ་ཆས</a:t>
            </a:r>
            <a:r>
              <a:rPr lang="en-US" dirty="0"/>
              <a:t>) </a:t>
            </a:r>
          </a:p>
        </p:txBody>
      </p:sp>
      <p:sp>
        <p:nvSpPr>
          <p:cNvPr id="3" name="Content Placeholder 2">
            <a:extLst>
              <a:ext uri="{FF2B5EF4-FFF2-40B4-BE49-F238E27FC236}">
                <a16:creationId xmlns:a16="http://schemas.microsoft.com/office/drawing/2014/main" id="{095B1A9C-81DB-804C-867F-68ACCB4E28FE}"/>
              </a:ext>
            </a:extLst>
          </p:cNvPr>
          <p:cNvSpPr>
            <a:spLocks noGrp="1"/>
          </p:cNvSpPr>
          <p:nvPr>
            <p:ph idx="1"/>
          </p:nvPr>
        </p:nvSpPr>
        <p:spPr>
          <a:xfrm>
            <a:off x="2216130" y="2003094"/>
            <a:ext cx="9016117" cy="3584838"/>
          </a:xfrm>
        </p:spPr>
        <p:txBody>
          <a:bodyPr/>
          <a:lstStyle/>
          <a:p>
            <a:pPr marL="0" indent="0">
              <a:buNone/>
            </a:pPr>
            <a:r>
              <a:rPr lang="en-US" dirty="0"/>
              <a:t>5. </a:t>
            </a:r>
            <a:r>
              <a:rPr lang="en-US" dirty="0" err="1">
                <a:latin typeface="Jomolhari" panose="01010100010101010101" pitchFamily="2" charset="0"/>
                <a:ea typeface="Jomolhari" panose="01010100010101010101" pitchFamily="2" charset="0"/>
                <a:cs typeface="Jomolhari" panose="01010100010101010101" pitchFamily="2" charset="0"/>
              </a:rPr>
              <a:t>ཁྱེད་ཀྱིས་འགྱུར་བ་བཏང་ཚར་བ་དང</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i="1" dirty="0"/>
              <a:t>Submit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འབུལ་སྤྲོད</a:t>
            </a:r>
            <a:r>
              <a:rPr lang="en-US" b="1"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dirty="0" err="1">
                <a:latin typeface="Jomolhari" panose="01010100010101010101" pitchFamily="2" charset="0"/>
                <a:ea typeface="Jomolhari" panose="01010100010101010101" pitchFamily="2" charset="0"/>
                <a:cs typeface="Jomolhari" panose="01010100010101010101" pitchFamily="2" charset="0"/>
              </a:rPr>
              <a:t>ལ་གཞུ་རྡེག་བྱ་རྒྱུ</a:t>
            </a:r>
            <a:r>
              <a:rPr lang="en-US" dirty="0">
                <a:latin typeface="Jomolhari" panose="01010100010101010101" pitchFamily="2" charset="0"/>
                <a:ea typeface="Jomolhari" panose="01010100010101010101" pitchFamily="2" charset="0"/>
                <a:cs typeface="Jomolhari" panose="01010100010101010101" pitchFamily="2" charset="0"/>
              </a:rPr>
              <a:t>།</a:t>
            </a:r>
          </a:p>
        </p:txBody>
      </p:sp>
      <p:pic>
        <p:nvPicPr>
          <p:cNvPr id="7" name="Picture 6" descr="A screenshot of a chat&#10;&#10;AI-generated content may be incorrect.">
            <a:extLst>
              <a:ext uri="{FF2B5EF4-FFF2-40B4-BE49-F238E27FC236}">
                <a16:creationId xmlns:a16="http://schemas.microsoft.com/office/drawing/2014/main" id="{06DCAF7F-298B-AEE5-D268-026E96CEB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189" y="3249636"/>
            <a:ext cx="4987332" cy="1091754"/>
          </a:xfrm>
          <a:prstGeom prst="rect">
            <a:avLst/>
          </a:prstGeom>
          <a:ln>
            <a:solidFill>
              <a:schemeClr val="tx1"/>
            </a:solidFill>
          </a:ln>
        </p:spPr>
      </p:pic>
      <p:sp>
        <p:nvSpPr>
          <p:cNvPr id="8" name="Rectangle: Rounded Corners 7">
            <a:extLst>
              <a:ext uri="{FF2B5EF4-FFF2-40B4-BE49-F238E27FC236}">
                <a16:creationId xmlns:a16="http://schemas.microsoft.com/office/drawing/2014/main" id="{821B1FD5-284B-02D6-D9F9-BF94C884B79D}"/>
              </a:ext>
            </a:extLst>
          </p:cNvPr>
          <p:cNvSpPr/>
          <p:nvPr/>
        </p:nvSpPr>
        <p:spPr>
          <a:xfrm>
            <a:off x="6468180" y="3414580"/>
            <a:ext cx="1691050" cy="53931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Graphic 8" descr="Smart Phone with solid fill">
            <a:extLst>
              <a:ext uri="{FF2B5EF4-FFF2-40B4-BE49-F238E27FC236}">
                <a16:creationId xmlns:a16="http://schemas.microsoft.com/office/drawing/2014/main" id="{2F9C7330-CABC-39C2-0691-04C4376CBA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60F5479-63DB-8E2C-8020-3F2FA97AF721}"/>
              </a:ext>
            </a:extLst>
          </p:cNvPr>
          <p:cNvSpPr>
            <a:spLocks noGrp="1"/>
          </p:cNvSpPr>
          <p:nvPr>
            <p:ph type="sldNum" sz="quarter" idx="12"/>
          </p:nvPr>
        </p:nvSpPr>
        <p:spPr/>
        <p:txBody>
          <a:bodyPr/>
          <a:lstStyle/>
          <a:p>
            <a:fld id="{5AE48DDE-99B8-4AE1-A822-D5D33CFFC483}" type="slidenum">
              <a:rPr lang="en-US" smtClean="0"/>
              <a:t>59</a:t>
            </a:fld>
            <a:endParaRPr lang="en-US"/>
          </a:p>
        </p:txBody>
      </p:sp>
    </p:spTree>
    <p:extLst>
      <p:ext uri="{BB962C8B-B14F-4D97-AF65-F5344CB8AC3E}">
        <p14:creationId xmlns:p14="http://schemas.microsoft.com/office/powerpoint/2010/main" val="253256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B9E3-91AC-28EB-F45E-48C5C705FCD8}"/>
              </a:ext>
            </a:extLst>
          </p:cNvPr>
          <p:cNvSpPr>
            <a:spLocks noGrp="1"/>
          </p:cNvSpPr>
          <p:nvPr>
            <p:ph type="title"/>
          </p:nvPr>
        </p:nvSpPr>
        <p:spPr>
          <a:xfrm>
            <a:off x="1231900" y="129691"/>
            <a:ext cx="8944555" cy="1063574"/>
          </a:xfrm>
        </p:spPr>
        <p:txBody>
          <a:bodyPr>
            <a:normAutofit/>
          </a:bodyPr>
          <a:lstStyle/>
          <a:p>
            <a:r>
              <a:rPr lang="en-US" b="1" dirty="0" err="1">
                <a:latin typeface="Jomolhari" panose="01010100010101010101" pitchFamily="2" charset="0"/>
                <a:ea typeface="Jomolhari" panose="01010100010101010101" pitchFamily="2" charset="0"/>
                <a:cs typeface="Jomolhari" panose="01010100010101010101" pitchFamily="2" charset="0"/>
              </a:rPr>
              <a:t>དེ་རིང་གི་ཁས་ལེན་མོས་མཐུན</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Text Placeholder 2">
            <a:extLst>
              <a:ext uri="{FF2B5EF4-FFF2-40B4-BE49-F238E27FC236}">
                <a16:creationId xmlns:a16="http://schemas.microsoft.com/office/drawing/2014/main" id="{2270012A-C6E9-7934-9C19-5FB5A59E39E4}"/>
              </a:ext>
            </a:extLst>
          </p:cNvPr>
          <p:cNvSpPr>
            <a:spLocks noGrp="1"/>
          </p:cNvSpPr>
          <p:nvPr>
            <p:ph idx="1"/>
          </p:nvPr>
        </p:nvSpPr>
        <p:spPr>
          <a:xfrm>
            <a:off x="2540171" y="2691301"/>
            <a:ext cx="8965986" cy="776393"/>
          </a:xfrm>
        </p:spPr>
        <p:txBody>
          <a:bodyPr>
            <a:normAutofit/>
          </a:bodyPr>
          <a:lstStyle/>
          <a:p>
            <a:pPr marL="0" indent="0">
              <a:buNone/>
            </a:pPr>
            <a:r>
              <a:rPr lang="en-US" dirty="0" err="1">
                <a:latin typeface="Jomolhari" panose="01010100010101010101" pitchFamily="2" charset="0"/>
                <a:ea typeface="Jomolhari" panose="01010100010101010101" pitchFamily="2" charset="0"/>
                <a:cs typeface="Jomolhari" panose="01010100010101010101" pitchFamily="2" charset="0"/>
              </a:rPr>
              <a:t>ཁྱེད་ལ་</a:t>
            </a:r>
            <a:r>
              <a:rPr lang="en-US" b="1" dirty="0" err="1">
                <a:latin typeface="Jomolhari" panose="01010100010101010101" pitchFamily="2" charset="0"/>
                <a:ea typeface="Jomolhari" panose="01010100010101010101" pitchFamily="2" charset="0"/>
                <a:cs typeface="Jomolhari" panose="01010100010101010101" pitchFamily="2" charset="0"/>
              </a:rPr>
              <a:t>དྲི་བ་</a:t>
            </a:r>
            <a:r>
              <a:rPr lang="en-US" dirty="0" err="1">
                <a:latin typeface="Jomolhari" panose="01010100010101010101" pitchFamily="2" charset="0"/>
                <a:ea typeface="Jomolhari" panose="01010100010101010101" pitchFamily="2" charset="0"/>
                <a:cs typeface="Jomolhari" panose="01010100010101010101" pitchFamily="2" charset="0"/>
              </a:rPr>
              <a:t>ཡོད་པའམ་རོགས་པ་དགོས་ཚེ་</a:t>
            </a:r>
            <a:r>
              <a:rPr lang="en-US" b="1" dirty="0" err="1">
                <a:latin typeface="Jomolhari" panose="01010100010101010101" pitchFamily="2" charset="0"/>
                <a:ea typeface="Jomolhari" panose="01010100010101010101" pitchFamily="2" charset="0"/>
                <a:cs typeface="Jomolhari" panose="01010100010101010101" pitchFamily="2" charset="0"/>
              </a:rPr>
              <a:t>ལག་པ་འགྱོག་རྒྱུ</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pic>
        <p:nvPicPr>
          <p:cNvPr id="5" name="Graphic 4" descr="Questions with solid fill">
            <a:extLst>
              <a:ext uri="{FF2B5EF4-FFF2-40B4-BE49-F238E27FC236}">
                <a16:creationId xmlns:a16="http://schemas.microsoft.com/office/drawing/2014/main" id="{DADE67C9-F437-C43B-590E-513BD56658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106" y="5131453"/>
            <a:ext cx="914400" cy="914400"/>
          </a:xfrm>
          <a:prstGeom prst="rect">
            <a:avLst/>
          </a:prstGeom>
        </p:spPr>
      </p:pic>
      <p:pic>
        <p:nvPicPr>
          <p:cNvPr id="7" name="Graphic 6" descr="Thought with solid fill">
            <a:extLst>
              <a:ext uri="{FF2B5EF4-FFF2-40B4-BE49-F238E27FC236}">
                <a16:creationId xmlns:a16="http://schemas.microsoft.com/office/drawing/2014/main" id="{124B78C7-4517-A612-0B77-190261066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300" y="1365484"/>
            <a:ext cx="914400" cy="914400"/>
          </a:xfrm>
          <a:prstGeom prst="rect">
            <a:avLst/>
          </a:prstGeom>
        </p:spPr>
      </p:pic>
      <p:sp>
        <p:nvSpPr>
          <p:cNvPr id="4" name="Text Placeholder 2">
            <a:extLst>
              <a:ext uri="{FF2B5EF4-FFF2-40B4-BE49-F238E27FC236}">
                <a16:creationId xmlns:a16="http://schemas.microsoft.com/office/drawing/2014/main" id="{28FB14E5-604F-9B67-66C2-F19600545766}"/>
              </a:ext>
            </a:extLst>
          </p:cNvPr>
          <p:cNvSpPr txBox="1">
            <a:spLocks/>
          </p:cNvSpPr>
          <p:nvPr/>
        </p:nvSpPr>
        <p:spPr>
          <a:xfrm>
            <a:off x="2540171" y="1563378"/>
            <a:ext cx="8691562" cy="668296"/>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Jomolhari" panose="01010100010101010101" pitchFamily="2" charset="0"/>
                <a:ea typeface="Jomolhari" panose="01010100010101010101" pitchFamily="2" charset="0"/>
                <a:cs typeface="Jomolhari" panose="01010100010101010101" pitchFamily="2" charset="0"/>
              </a:rPr>
              <a:t>ཞུ་སྒོ་གསར་པ་བྱེད་བཞིན་</a:t>
            </a:r>
            <a:r>
              <a:rPr lang="en-US" b="1" dirty="0" err="1">
                <a:latin typeface="Jomolhari" panose="01010100010101010101" pitchFamily="2" charset="0"/>
                <a:ea typeface="Jomolhari" panose="01010100010101010101" pitchFamily="2" charset="0"/>
                <a:cs typeface="Jomolhari" panose="01010100010101010101" pitchFamily="2" charset="0"/>
              </a:rPr>
              <a:t>ཉན་ཞིབ་</a:t>
            </a:r>
            <a:r>
              <a:rPr lang="en-US" dirty="0" err="1">
                <a:latin typeface="Jomolhari" panose="01010100010101010101" pitchFamily="2" charset="0"/>
                <a:ea typeface="Jomolhari" panose="01010100010101010101" pitchFamily="2" charset="0"/>
                <a:cs typeface="Jomolhari" panose="01010100010101010101" pitchFamily="2" charset="0"/>
              </a:rPr>
              <a:t>དང་</a:t>
            </a:r>
            <a:r>
              <a:rPr lang="en-US" b="1" dirty="0" err="1">
                <a:latin typeface="Jomolhari" panose="01010100010101010101" pitchFamily="2" charset="0"/>
                <a:ea typeface="Jomolhari" panose="01010100010101010101" pitchFamily="2" charset="0"/>
                <a:cs typeface="Jomolhari" panose="01010100010101010101" pitchFamily="2" charset="0"/>
              </a:rPr>
              <a:t>ལག་ལེན</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6" name="Text Placeholder 2">
            <a:extLst>
              <a:ext uri="{FF2B5EF4-FFF2-40B4-BE49-F238E27FC236}">
                <a16:creationId xmlns:a16="http://schemas.microsoft.com/office/drawing/2014/main" id="{7E9A54F3-35AC-59F7-793F-51130769AAD1}"/>
              </a:ext>
            </a:extLst>
          </p:cNvPr>
          <p:cNvSpPr txBox="1">
            <a:spLocks/>
          </p:cNvSpPr>
          <p:nvPr/>
        </p:nvSpPr>
        <p:spPr>
          <a:xfrm>
            <a:off x="2540171" y="3927321"/>
            <a:ext cx="8767761" cy="776394"/>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latin typeface="Jomolhari" panose="01010100010101010101" pitchFamily="2" charset="0"/>
                <a:ea typeface="Jomolhari" panose="01010100010101010101" pitchFamily="2" charset="0"/>
                <a:cs typeface="Jomolhari" panose="01010100010101010101" pitchFamily="2" charset="0"/>
              </a:rPr>
              <a:t>གཏམ་བཤད་པའི་</a:t>
            </a:r>
            <a:r>
              <a:rPr lang="en-US" b="1" dirty="0" err="1">
                <a:latin typeface="Jomolhari" panose="01010100010101010101" pitchFamily="2" charset="0"/>
                <a:ea typeface="Jomolhari" panose="01010100010101010101" pitchFamily="2" charset="0"/>
                <a:cs typeface="Jomolhari" panose="01010100010101010101" pitchFamily="2" charset="0"/>
              </a:rPr>
              <a:t>ཇི་བཤད་ཉན་རྒྱུ</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སྔོན་ལ་ཇི་ཡང་མ་བྱེད་ཅིག</a:t>
            </a:r>
            <a:r>
              <a:rPr lang="en-US" dirty="0">
                <a:latin typeface="Red Hat Text"/>
              </a:rPr>
              <a:t> </a:t>
            </a:r>
          </a:p>
          <a:p>
            <a:endParaRPr lang="en-US" dirty="0"/>
          </a:p>
        </p:txBody>
      </p:sp>
      <p:pic>
        <p:nvPicPr>
          <p:cNvPr id="12" name="Graphic 11" descr="Shuffle with solid fill">
            <a:extLst>
              <a:ext uri="{FF2B5EF4-FFF2-40B4-BE49-F238E27FC236}">
                <a16:creationId xmlns:a16="http://schemas.microsoft.com/office/drawing/2014/main" id="{42DDAC1B-CA48-CFF0-8293-504774F169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2951" y="3741104"/>
            <a:ext cx="914400" cy="914400"/>
          </a:xfrm>
          <a:prstGeom prst="rect">
            <a:avLst/>
          </a:prstGeom>
        </p:spPr>
      </p:pic>
      <p:sp>
        <p:nvSpPr>
          <p:cNvPr id="10" name="Text Placeholder 2">
            <a:extLst>
              <a:ext uri="{FF2B5EF4-FFF2-40B4-BE49-F238E27FC236}">
                <a16:creationId xmlns:a16="http://schemas.microsoft.com/office/drawing/2014/main" id="{8D4C6954-8E51-4FFA-56D4-9151B0A0C1F3}"/>
              </a:ext>
            </a:extLst>
          </p:cNvPr>
          <p:cNvSpPr txBox="1">
            <a:spLocks/>
          </p:cNvSpPr>
          <p:nvPr/>
        </p:nvSpPr>
        <p:spPr>
          <a:xfrm>
            <a:off x="2540171" y="5294622"/>
            <a:ext cx="9370751" cy="92795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latin typeface="Jomolhari" panose="01010100010101010101" pitchFamily="2" charset="0"/>
                <a:ea typeface="Jomolhari" panose="01010100010101010101" pitchFamily="2" charset="0"/>
                <a:cs typeface="Jomolhari" panose="01010100010101010101" pitchFamily="2" charset="0"/>
              </a:rPr>
              <a:t>གཞན་གྱི་བརྙན་ངོས་ལ་མ་བལྟས་གོང་</a:t>
            </a:r>
            <a:r>
              <a:rPr lang="en-US" b="1" dirty="0" err="1">
                <a:latin typeface="Jomolhari" panose="01010100010101010101" pitchFamily="2" charset="0"/>
                <a:ea typeface="Jomolhari" panose="01010100010101010101" pitchFamily="2" charset="0"/>
                <a:cs typeface="Jomolhari" panose="01010100010101010101" pitchFamily="2" charset="0"/>
              </a:rPr>
              <a:t>ཆོག་མཆན་ཞུ་རྒྱུ</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pic>
        <p:nvPicPr>
          <p:cNvPr id="8" name="Graphic 7" descr="Badge Question Mark with solid fill">
            <a:extLst>
              <a:ext uri="{FF2B5EF4-FFF2-40B4-BE49-F238E27FC236}">
                <a16:creationId xmlns:a16="http://schemas.microsoft.com/office/drawing/2014/main" id="{382446D1-53BE-30E4-AD5D-FA5B00660F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00321" y="2553294"/>
            <a:ext cx="914400" cy="914400"/>
          </a:xfrm>
          <a:prstGeom prst="rect">
            <a:avLst/>
          </a:prstGeom>
        </p:spPr>
      </p:pic>
    </p:spTree>
    <p:extLst>
      <p:ext uri="{BB962C8B-B14F-4D97-AF65-F5344CB8AC3E}">
        <p14:creationId xmlns:p14="http://schemas.microsoft.com/office/powerpoint/2010/main" val="1048504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C2C6-0766-A55D-F22A-FDA64EF7F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39BD9-FCA9-B9A2-7258-72863CABADDE}"/>
              </a:ext>
            </a:extLst>
          </p:cNvPr>
          <p:cNvSpPr>
            <a:spLocks noGrp="1"/>
          </p:cNvSpPr>
          <p:nvPr>
            <p:ph type="title"/>
          </p:nvPr>
        </p:nvSpPr>
        <p:spPr>
          <a:xfrm>
            <a:off x="757084" y="142875"/>
            <a:ext cx="11272991" cy="1063574"/>
          </a:xfrm>
        </p:spPr>
        <p:txBody>
          <a:bodyPr>
            <a:noAutofit/>
          </a:bodyPr>
          <a:lstStyle/>
          <a:p>
            <a:r>
              <a:rPr lang="en-US" sz="4000" dirty="0" err="1">
                <a:latin typeface="Jomolhari" panose="01010100010101010101" pitchFamily="2" charset="0"/>
                <a:ea typeface="Jomolhari" panose="01010100010101010101" pitchFamily="2" charset="0"/>
                <a:cs typeface="Jomolhari" panose="01010100010101010101" pitchFamily="2" charset="0"/>
              </a:rPr>
              <a:t>སྦྱོང་བརྡར</a:t>
            </a:r>
            <a:r>
              <a:rPr lang="en-US" sz="4000" dirty="0">
                <a:latin typeface="Jomolhari" panose="01010100010101010101" pitchFamily="2" charset="0"/>
                <a:ea typeface="Jomolhari" panose="01010100010101010101" pitchFamily="2" charset="0"/>
                <a:cs typeface="Jomolhari" panose="01010100010101010101" pitchFamily="2" charset="0"/>
              </a:rPr>
              <a:t>། </a:t>
            </a:r>
            <a:r>
              <a:rPr lang="en-US" sz="4000" i="1" dirty="0"/>
              <a:t>Workday </a:t>
            </a:r>
            <a:r>
              <a:rPr lang="en-US" sz="4000" dirty="0" err="1">
                <a:latin typeface="Jomolhari" panose="01010100010101010101" pitchFamily="2" charset="0"/>
                <a:ea typeface="Jomolhari" panose="01010100010101010101" pitchFamily="2" charset="0"/>
                <a:cs typeface="Jomolhari" panose="01010100010101010101" pitchFamily="2" charset="0"/>
              </a:rPr>
              <a:t>མདུན་ཤོག་ལ་ལྟ་ཞིབ་དང་མི་སྒེར་གནས་ཚུལ་ལ་བསྐྱར་ཞིབ</a:t>
            </a:r>
            <a:r>
              <a:rPr lang="en-US" sz="4000" dirty="0">
                <a:latin typeface="Jomolhari" panose="01010100010101010101" pitchFamily="2" charset="0"/>
                <a:ea typeface="Jomolhari" panose="01010100010101010101" pitchFamily="2" charset="0"/>
                <a:cs typeface="Jomolhari" panose="01010100010101010101" pitchFamily="2" charset="0"/>
              </a:rPr>
              <a:t>།</a:t>
            </a:r>
            <a:endParaRPr lang="en-US" sz="4000" dirty="0"/>
          </a:p>
        </p:txBody>
      </p:sp>
      <p:sp>
        <p:nvSpPr>
          <p:cNvPr id="3" name="Content Placeholder 2">
            <a:extLst>
              <a:ext uri="{FF2B5EF4-FFF2-40B4-BE49-F238E27FC236}">
                <a16:creationId xmlns:a16="http://schemas.microsoft.com/office/drawing/2014/main" id="{0A65100A-AB0E-9C62-7EEE-03128A7D4E1A}"/>
              </a:ext>
            </a:extLst>
          </p:cNvPr>
          <p:cNvSpPr>
            <a:spLocks noGrp="1"/>
          </p:cNvSpPr>
          <p:nvPr>
            <p:ph idx="1"/>
          </p:nvPr>
        </p:nvSpPr>
        <p:spPr>
          <a:xfrm>
            <a:off x="1196120" y="1684684"/>
            <a:ext cx="10109199" cy="4297363"/>
          </a:xfrm>
        </p:spPr>
        <p:txBody>
          <a:bodyPr>
            <a:noAutofit/>
          </a:bodyPr>
          <a:lstStyle/>
          <a:p>
            <a:pPr marL="514350" indent="-514350">
              <a:buAutoNum type="arabicPeriod"/>
            </a:pPr>
            <a:r>
              <a:rPr lang="en-US" i="1" dirty="0"/>
              <a:t>Workday</a:t>
            </a:r>
            <a:r>
              <a:rPr lang="en-US" dirty="0"/>
              <a:t> </a:t>
            </a:r>
            <a:r>
              <a:rPr lang="en-US" dirty="0" err="1">
                <a:latin typeface="Jomolhari" panose="01010100010101010101" pitchFamily="2" charset="0"/>
                <a:ea typeface="Jomolhari" panose="01010100010101010101" pitchFamily="2" charset="0"/>
                <a:cs typeface="Jomolhari" panose="01010100010101010101" pitchFamily="2" charset="0"/>
              </a:rPr>
              <a:t>མདུན་ཤོག་ཉེ་འཁོར་དུ་ནོན་རྡེག་གིས་ལྟ་ཞིབ་དང་སྦྱོང་བརྡར་བྱ་རྒྱུ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lvl="1"/>
            <a:r>
              <a:rPr lang="en-US" dirty="0" err="1">
                <a:latin typeface="Jomolhari" panose="01010100010101010101" pitchFamily="2" charset="0"/>
                <a:ea typeface="Jomolhari" panose="01010100010101010101" pitchFamily="2" charset="0"/>
                <a:cs typeface="Jomolhari" panose="01010100010101010101" pitchFamily="2" charset="0"/>
              </a:rPr>
              <a:t>ཁྱེད་ལ</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i="1" dirty="0"/>
              <a:t>tasks</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ཞུ་སྒོ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རེ་འདུག་གམ</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lvl="1"/>
            <a:r>
              <a:rPr lang="en-US" dirty="0" err="1">
                <a:latin typeface="Jomolhari" panose="01010100010101010101" pitchFamily="2" charset="0"/>
                <a:ea typeface="Jomolhari" panose="01010100010101010101" pitchFamily="2" charset="0"/>
                <a:cs typeface="Jomolhari" panose="01010100010101010101" pitchFamily="2" charset="0"/>
              </a:rPr>
              <a:t>ཁྱེད་ལ</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i="1" dirty="0"/>
              <a:t>notifications</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བརྡ་ཐོ</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རེ་འདུག་གམ</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lvl="1"/>
            <a:r>
              <a:rPr lang="en-US" dirty="0" err="1">
                <a:latin typeface="Jomolhari" panose="01010100010101010101" pitchFamily="2" charset="0"/>
                <a:ea typeface="Jomolhari" panose="01010100010101010101" pitchFamily="2" charset="0"/>
                <a:cs typeface="Jomolhari" panose="01010100010101010101" pitchFamily="2" charset="0"/>
              </a:rPr>
              <a:t>ཁྱེད་ཀྱི་རྩེ་ཕུད</a:t>
            </a:r>
            <a:r>
              <a:rPr lang="en-US"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b="1" i="1" dirty="0"/>
              <a:t>apps</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བཀོལ་ཆས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དག་ག་རེ་ཡིན་ནམ</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514350" indent="-514350">
              <a:buAutoNum type="arabicPeriod"/>
            </a:pPr>
            <a:r>
              <a:rPr lang="en-US" dirty="0" err="1">
                <a:latin typeface="Jomolhari" panose="01010100010101010101" pitchFamily="2" charset="0"/>
                <a:ea typeface="Jomolhari" panose="01010100010101010101" pitchFamily="2" charset="0"/>
                <a:cs typeface="Jomolhari" panose="01010100010101010101" pitchFamily="2" charset="0"/>
              </a:rPr>
              <a:t>ཁྱེད་ཀྱི་མི་སྒེར་གནས་ཚུལ་ལ་བསྐྱར་ཞིབ་བྱ་རྒྱུ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lvl="1"/>
            <a:r>
              <a:rPr lang="en-US" dirty="0" err="1">
                <a:latin typeface="Jomolhari" panose="01010100010101010101" pitchFamily="2" charset="0"/>
                <a:ea typeface="Jomolhari" panose="01010100010101010101" pitchFamily="2" charset="0"/>
                <a:cs typeface="Jomolhari" panose="01010100010101010101" pitchFamily="2" charset="0"/>
              </a:rPr>
              <a:t>ཁྱེད་ཀྱི</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i="1" dirty="0"/>
              <a:t>Profile</a:t>
            </a:r>
            <a:r>
              <a:rPr lang="en-US" dirty="0"/>
              <a:t> (</a:t>
            </a:r>
            <a:r>
              <a:rPr lang="en-US" b="1" dirty="0" err="1">
                <a:latin typeface="Jomolhari" panose="01010100010101010101" pitchFamily="2" charset="0"/>
                <a:ea typeface="Jomolhari" panose="01010100010101010101" pitchFamily="2" charset="0"/>
                <a:cs typeface="Jomolhari" panose="01010100010101010101" pitchFamily="2" charset="0"/>
              </a:rPr>
              <a:t>མི་སྒེར་ལོ་རྒྱུས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ལ་འགྲོ་རྒྱུ་དང</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b="1" i="1" dirty="0"/>
              <a:t>Contact</a:t>
            </a:r>
            <a:r>
              <a:rPr lang="en-US" dirty="0"/>
              <a:t> (</a:t>
            </a:r>
            <a:r>
              <a:rPr lang="en-US" b="1" dirty="0" err="1">
                <a:latin typeface="Jomolhari" panose="01010100010101010101" pitchFamily="2" charset="0"/>
                <a:ea typeface="Jomolhari" panose="01010100010101010101" pitchFamily="2" charset="0"/>
                <a:cs typeface="Jomolhari" panose="01010100010101010101" pitchFamily="2" charset="0"/>
              </a:rPr>
              <a:t>འབྲེལ་གཏུག</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ཅེས་པར་ནོན་རྡེག་གིས་དོ་བདག་གི</a:t>
            </a:r>
            <a:r>
              <a:rPr lang="en-US" dirty="0">
                <a:latin typeface="Jomolhari" panose="01010100010101010101" pitchFamily="2" charset="0"/>
                <a:ea typeface="Jomolhari" panose="01010100010101010101" pitchFamily="2" charset="0"/>
                <a:cs typeface="Jomolhari" panose="01010100010101010101" pitchFamily="2" charset="0"/>
              </a:rPr>
              <a:t>་</a:t>
            </a:r>
            <a:r>
              <a:rPr lang="en-US" dirty="0"/>
              <a:t> </a:t>
            </a:r>
            <a:r>
              <a:rPr lang="en-US" b="1" i="1" dirty="0"/>
              <a:t>Home Contact Information</a:t>
            </a:r>
            <a:r>
              <a:rPr lang="en-US" i="1" dirty="0"/>
              <a:t> </a:t>
            </a:r>
            <a:r>
              <a:rPr lang="en-US" dirty="0"/>
              <a:t>(</a:t>
            </a:r>
            <a:r>
              <a:rPr lang="en-US" b="1" dirty="0" err="1">
                <a:latin typeface="Jomolhari" panose="01010100010101010101" pitchFamily="2" charset="0"/>
                <a:ea typeface="Jomolhari" panose="01010100010101010101" pitchFamily="2" charset="0"/>
                <a:cs typeface="Jomolhari" panose="01010100010101010101" pitchFamily="2" charset="0"/>
              </a:rPr>
              <a:t>ནང་ཁྱིམ་འབྲེལ་གཏུག་གནས་ཚུལ</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འགྲིག་ཡོད་མེད་བལྟ་རྒྱུ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lvl="2"/>
            <a:r>
              <a:rPr lang="en-US" sz="2400" dirty="0" err="1">
                <a:latin typeface="Jomolhari" panose="01010100010101010101" pitchFamily="2" charset="0"/>
                <a:ea typeface="Jomolhari" panose="01010100010101010101" pitchFamily="2" charset="0"/>
                <a:cs typeface="Jomolhari" panose="01010100010101010101" pitchFamily="2" charset="0"/>
              </a:rPr>
              <a:t>ཁ་བྱང་དང</a:t>
            </a:r>
            <a:r>
              <a:rPr lang="en-US" sz="2400" dirty="0">
                <a:latin typeface="Jomolhari" panose="01010100010101010101" pitchFamily="2" charset="0"/>
                <a:ea typeface="Jomolhari" panose="01010100010101010101" pitchFamily="2" charset="0"/>
                <a:cs typeface="Jomolhari" panose="01010100010101010101" pitchFamily="2" charset="0"/>
              </a:rPr>
              <a:t>་། </a:t>
            </a:r>
            <a:r>
              <a:rPr lang="en-US" sz="2400" dirty="0" err="1">
                <a:latin typeface="Jomolhari" panose="01010100010101010101" pitchFamily="2" charset="0"/>
                <a:ea typeface="Jomolhari" panose="01010100010101010101" pitchFamily="2" charset="0"/>
                <a:cs typeface="Jomolhari" panose="01010100010101010101" pitchFamily="2" charset="0"/>
              </a:rPr>
              <a:t>ཁ་པར</a:t>
            </a:r>
            <a:r>
              <a:rPr lang="en-US" sz="2400" dirty="0">
                <a:latin typeface="Jomolhari" panose="01010100010101010101" pitchFamily="2" charset="0"/>
                <a:ea typeface="Jomolhari" panose="01010100010101010101" pitchFamily="2" charset="0"/>
                <a:cs typeface="Jomolhari" panose="01010100010101010101" pitchFamily="2" charset="0"/>
              </a:rPr>
              <a:t>། </a:t>
            </a:r>
            <a:r>
              <a:rPr lang="en-US" sz="2400" dirty="0" err="1">
                <a:latin typeface="Jomolhari" panose="01010100010101010101" pitchFamily="2" charset="0"/>
                <a:ea typeface="Jomolhari" panose="01010100010101010101" pitchFamily="2" charset="0"/>
                <a:cs typeface="Jomolhari" panose="01010100010101010101" pitchFamily="2" charset="0"/>
              </a:rPr>
              <a:t>ཡང་ན་གློག་འཕྲིན་ཨི་མེལ་བཅོས་སྒྲིག་བྱ་རྒྱུ</a:t>
            </a:r>
            <a:r>
              <a:rPr lang="en-US" sz="2400" dirty="0">
                <a:latin typeface="Jomolhari" panose="01010100010101010101" pitchFamily="2" charset="0"/>
                <a:ea typeface="Jomolhari" panose="01010100010101010101" pitchFamily="2" charset="0"/>
                <a:cs typeface="Jomolhari" panose="01010100010101010101" pitchFamily="2" charset="0"/>
              </a:rPr>
              <a:t>།</a:t>
            </a:r>
          </a:p>
          <a:p>
            <a:pPr lvl="2"/>
            <a:r>
              <a:rPr lang="en-US" sz="2400" dirty="0" err="1">
                <a:latin typeface="Jomolhari" panose="01010100010101010101" pitchFamily="2" charset="0"/>
                <a:ea typeface="Jomolhari" panose="01010100010101010101" pitchFamily="2" charset="0"/>
                <a:cs typeface="Jomolhari" panose="01010100010101010101" pitchFamily="2" charset="0"/>
              </a:rPr>
              <a:t>ཛ་དྲག་འབྲེལ་གཏུག་བྱ་ཡུལ</a:t>
            </a:r>
            <a:r>
              <a:rPr lang="en-US" sz="2400" dirty="0">
                <a:latin typeface="Jomolhari" panose="01010100010101010101" pitchFamily="2" charset="0"/>
                <a:ea typeface="Jomolhari" panose="01010100010101010101" pitchFamily="2" charset="0"/>
                <a:cs typeface="Jomolhari" panose="01010100010101010101" pitchFamily="2" charset="0"/>
              </a:rPr>
              <a:t>།</a:t>
            </a:r>
            <a:endParaRPr lang="en-US" sz="2400" dirty="0"/>
          </a:p>
        </p:txBody>
      </p:sp>
      <p:sp>
        <p:nvSpPr>
          <p:cNvPr id="4" name="Slide Number Placeholder 3">
            <a:extLst>
              <a:ext uri="{FF2B5EF4-FFF2-40B4-BE49-F238E27FC236}">
                <a16:creationId xmlns:a16="http://schemas.microsoft.com/office/drawing/2014/main" id="{9F974600-F439-C756-290E-08671409A9A3}"/>
              </a:ext>
            </a:extLst>
          </p:cNvPr>
          <p:cNvSpPr>
            <a:spLocks noGrp="1"/>
          </p:cNvSpPr>
          <p:nvPr>
            <p:ph type="sldNum" sz="quarter" idx="12"/>
          </p:nvPr>
        </p:nvSpPr>
        <p:spPr/>
        <p:txBody>
          <a:bodyPr/>
          <a:lstStyle/>
          <a:p>
            <a:fld id="{5AE48DDE-99B8-4AE1-A822-D5D33CFFC483}" type="slidenum">
              <a:rPr lang="en-US" smtClean="0"/>
              <a:t>60</a:t>
            </a:fld>
            <a:endParaRPr lang="en-US"/>
          </a:p>
        </p:txBody>
      </p:sp>
    </p:spTree>
    <p:extLst>
      <p:ext uri="{BB962C8B-B14F-4D97-AF65-F5344CB8AC3E}">
        <p14:creationId xmlns:p14="http://schemas.microsoft.com/office/powerpoint/2010/main" val="1142983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492B-3F9E-AA30-419A-AECEDA585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DA5C6-9DB5-1E36-C827-B22AEA873E28}"/>
              </a:ext>
            </a:extLst>
          </p:cNvPr>
          <p:cNvSpPr>
            <a:spLocks noGrp="1"/>
          </p:cNvSpPr>
          <p:nvPr>
            <p:ph type="title"/>
          </p:nvPr>
        </p:nvSpPr>
        <p:spPr>
          <a:xfrm>
            <a:off x="5355901" y="1155700"/>
            <a:ext cx="6365020" cy="1600200"/>
          </a:xfrm>
        </p:spPr>
        <p:txBody>
          <a:bodyPr>
            <a:normAutofit/>
          </a:bodyPr>
          <a:lstStyle/>
          <a:p>
            <a:r>
              <a:rPr lang="en-US" sz="5400" dirty="0" err="1">
                <a:latin typeface="Jomolhari" panose="01010100010101010101" pitchFamily="2" charset="0"/>
                <a:ea typeface="Jomolhari" panose="01010100010101010101" pitchFamily="2" charset="0"/>
                <a:cs typeface="Jomolhari" panose="01010100010101010101" pitchFamily="2" charset="0"/>
              </a:rPr>
              <a:t>གནས་ཚུལ་ཐོན་ཁུངས་དང་བྱ་རིམ་རྗེས་མ</a:t>
            </a:r>
            <a:r>
              <a:rPr lang="en-US" sz="5400" dirty="0">
                <a:latin typeface="Jomolhari" panose="01010100010101010101" pitchFamily="2" charset="0"/>
                <a:ea typeface="Jomolhari" panose="01010100010101010101" pitchFamily="2" charset="0"/>
                <a:cs typeface="Jomolhari" panose="01010100010101010101" pitchFamily="2" charset="0"/>
              </a:rPr>
              <a:t>།</a:t>
            </a:r>
            <a:endParaRPr lang="en-US" sz="5400" dirty="0"/>
          </a:p>
        </p:txBody>
      </p:sp>
      <p:sp>
        <p:nvSpPr>
          <p:cNvPr id="7" name="Slide Number Placeholder 6">
            <a:extLst>
              <a:ext uri="{FF2B5EF4-FFF2-40B4-BE49-F238E27FC236}">
                <a16:creationId xmlns:a16="http://schemas.microsoft.com/office/drawing/2014/main" id="{6D8F93CC-E833-D5AA-DE53-6E9000185558}"/>
              </a:ext>
            </a:extLst>
          </p:cNvPr>
          <p:cNvSpPr>
            <a:spLocks noGrp="1"/>
          </p:cNvSpPr>
          <p:nvPr>
            <p:ph type="sldNum" sz="quarter" idx="12"/>
          </p:nvPr>
        </p:nvSpPr>
        <p:spPr/>
        <p:txBody>
          <a:bodyPr/>
          <a:lstStyle/>
          <a:p>
            <a:fld id="{5AE48DDE-99B8-4AE1-A822-D5D33CFFC483}" type="slidenum">
              <a:rPr lang="en-US" smtClean="0"/>
              <a:t>61</a:t>
            </a:fld>
            <a:endParaRPr lang="en-US"/>
          </a:p>
        </p:txBody>
      </p:sp>
    </p:spTree>
    <p:extLst>
      <p:ext uri="{BB962C8B-B14F-4D97-AF65-F5344CB8AC3E}">
        <p14:creationId xmlns:p14="http://schemas.microsoft.com/office/powerpoint/2010/main" val="3440592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E67DAE-F1C3-F8B6-0B41-BD81554EBE2F}"/>
              </a:ext>
            </a:extLst>
          </p:cNvPr>
          <p:cNvSpPr>
            <a:spLocks noGrp="1"/>
          </p:cNvSpPr>
          <p:nvPr>
            <p:ph type="title"/>
          </p:nvPr>
        </p:nvSpPr>
        <p:spPr>
          <a:xfrm>
            <a:off x="643257" y="-41338"/>
            <a:ext cx="8944555" cy="1063574"/>
          </a:xfrm>
        </p:spPr>
        <p:txBody>
          <a:bodyPr/>
          <a:lstStyle/>
          <a:p>
            <a:r>
              <a:rPr lang="en-US" b="1" dirty="0" err="1">
                <a:latin typeface="Jomolhari" panose="01010100010101010101" pitchFamily="2" charset="0"/>
                <a:ea typeface="Jomolhari" panose="01010100010101010101" pitchFamily="2" charset="0"/>
                <a:cs typeface="Jomolhari" panose="01010100010101010101" pitchFamily="2" charset="0"/>
              </a:rPr>
              <a:t>སྒོ་རྒྱག་པ</a:t>
            </a:r>
            <a:r>
              <a:rPr lang="en-US" b="1" dirty="0">
                <a:latin typeface="Jomolhari" panose="01010100010101010101" pitchFamily="2" charset="0"/>
                <a:ea typeface="Jomolhari" panose="01010100010101010101" pitchFamily="2" charset="0"/>
                <a:cs typeface="Jomolhari" panose="01010100010101010101" pitchFamily="2" charset="0"/>
              </a:rPr>
              <a:t> </a:t>
            </a:r>
            <a:r>
              <a:rPr lang="en-US" sz="4000" b="1" i="1" dirty="0"/>
              <a:t>(Log off)</a:t>
            </a:r>
          </a:p>
        </p:txBody>
      </p:sp>
      <p:sp>
        <p:nvSpPr>
          <p:cNvPr id="7" name="Content Placeholder 6">
            <a:extLst>
              <a:ext uri="{FF2B5EF4-FFF2-40B4-BE49-F238E27FC236}">
                <a16:creationId xmlns:a16="http://schemas.microsoft.com/office/drawing/2014/main" id="{B375C5D7-21E2-AF4B-1F3C-BE57FCAEF557}"/>
              </a:ext>
            </a:extLst>
          </p:cNvPr>
          <p:cNvSpPr>
            <a:spLocks noGrp="1"/>
          </p:cNvSpPr>
          <p:nvPr>
            <p:ph idx="1"/>
          </p:nvPr>
        </p:nvSpPr>
        <p:spPr>
          <a:xfrm>
            <a:off x="2160814" y="878384"/>
            <a:ext cx="9016117" cy="3584838"/>
          </a:xfrm>
        </p:spPr>
        <p:txBody>
          <a:bodyPr vert="horz" lIns="91440" tIns="45720" rIns="91440" bIns="45720" rtlCol="0" anchor="t">
            <a:normAutofit/>
          </a:bodyPr>
          <a:lstStyle/>
          <a:p>
            <a:pPr marL="0" indent="0">
              <a:buNone/>
            </a:pPr>
            <a:r>
              <a:rPr lang="en-US" dirty="0" err="1">
                <a:latin typeface="Jomolhari" panose="01010100010101010101" pitchFamily="2" charset="0"/>
                <a:ea typeface="Jomolhari" panose="01010100010101010101" pitchFamily="2" charset="0"/>
                <a:cs typeface="Jomolhari" panose="01010100010101010101" pitchFamily="2" charset="0"/>
              </a:rPr>
              <a:t>ཁྱེད་རང་ཕྱི་ལ་མ་ཐོན་གོང</a:t>
            </a:r>
            <a:r>
              <a:rPr lang="en-US" dirty="0">
                <a:latin typeface="Jomolhari" panose="01010100010101010101" pitchFamily="2" charset="0"/>
                <a:ea typeface="Jomolhari" panose="01010100010101010101" pitchFamily="2" charset="0"/>
                <a:cs typeface="Jomolhari" panose="01010100010101010101" pitchFamily="2" charset="0"/>
              </a:rPr>
              <a:t>་། </a:t>
            </a:r>
            <a:r>
              <a:rPr lang="en-US" dirty="0" err="1">
                <a:latin typeface="Jomolhari" panose="01010100010101010101" pitchFamily="2" charset="0"/>
                <a:ea typeface="Jomolhari" panose="01010100010101010101" pitchFamily="2" charset="0"/>
                <a:cs typeface="Jomolhari" panose="01010100010101010101" pitchFamily="2" charset="0"/>
              </a:rPr>
              <a:t>ཁྱེད་ཀྱི</a:t>
            </a:r>
            <a:r>
              <a:rPr lang="en-US" dirty="0">
                <a:latin typeface="Jomolhari" panose="01010100010101010101" pitchFamily="2" charset="0"/>
                <a:ea typeface="Jomolhari" panose="01010100010101010101" pitchFamily="2" charset="0"/>
                <a:cs typeface="Jomolhari" panose="01010100010101010101" pitchFamily="2" charset="0"/>
              </a:rPr>
              <a:t>་</a:t>
            </a:r>
            <a:r>
              <a:rPr lang="en-US" b="1" dirty="0"/>
              <a:t> </a:t>
            </a:r>
            <a:r>
              <a:rPr lang="en-US" b="1" i="1" dirty="0"/>
              <a:t>restart your computer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གློག་ཀླད་ཀམ་པུ་ཊར་བསྐྱར་དུ་སྒོ་འབྱེད་རྒྱུ</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514350" indent="-514350">
              <a:buAutoNum type="arabicPeriod"/>
            </a:pPr>
            <a:r>
              <a:rPr lang="en-US" dirty="0" err="1">
                <a:latin typeface="Jomolhari" panose="01010100010101010101" pitchFamily="2" charset="0"/>
                <a:ea typeface="Jomolhari" panose="01010100010101010101" pitchFamily="2" charset="0"/>
                <a:cs typeface="Jomolhari" panose="01010100010101010101" pitchFamily="2" charset="0"/>
              </a:rPr>
              <a:t>ཁྱེད་ཀྱི་བརྙན་ངོས་གཡས་ཟུར་གཤམ་འོག་ན་ཡོད་པའི</a:t>
            </a:r>
            <a:r>
              <a:rPr lang="en-US" dirty="0">
                <a:latin typeface="Jomolhari" panose="01010100010101010101" pitchFamily="2" charset="0"/>
                <a:ea typeface="Jomolhari" panose="01010100010101010101" pitchFamily="2" charset="0"/>
                <a:cs typeface="Jomolhari" panose="01010100010101010101" pitchFamily="2" charset="0"/>
              </a:rPr>
              <a:t>་ </a:t>
            </a:r>
            <a:r>
              <a:rPr lang="en-US" b="1" i="1" dirty="0"/>
              <a:t>time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དུས་ཚོད</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སྟེང་ནོན་རྡེག་བྱ་རྒྱུ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5" name="Slide Number Placeholder 4">
            <a:extLst>
              <a:ext uri="{FF2B5EF4-FFF2-40B4-BE49-F238E27FC236}">
                <a16:creationId xmlns:a16="http://schemas.microsoft.com/office/drawing/2014/main" id="{7E7F7F4F-53A3-CDAE-BC4E-87A35E4B48E0}"/>
              </a:ext>
            </a:extLst>
          </p:cNvPr>
          <p:cNvSpPr>
            <a:spLocks noGrp="1"/>
          </p:cNvSpPr>
          <p:nvPr>
            <p:ph type="sldNum" sz="quarter" idx="12"/>
          </p:nvPr>
        </p:nvSpPr>
        <p:spPr/>
        <p:txBody>
          <a:bodyPr/>
          <a:lstStyle/>
          <a:p>
            <a:fld id="{5AE48DDE-99B8-4AE1-A822-D5D33CFFC483}" type="slidenum">
              <a:rPr lang="en-US" smtClean="0"/>
              <a:t>62</a:t>
            </a:fld>
            <a:endParaRPr lang="en-US"/>
          </a:p>
        </p:txBody>
      </p:sp>
      <p:pic>
        <p:nvPicPr>
          <p:cNvPr id="9" name="Picture 8" descr="A screenshot of a computer&#10;&#10;AI-generated content may be incorrect.">
            <a:extLst>
              <a:ext uri="{FF2B5EF4-FFF2-40B4-BE49-F238E27FC236}">
                <a16:creationId xmlns:a16="http://schemas.microsoft.com/office/drawing/2014/main" id="{2DE88ABE-DA54-8781-3979-017298E788E5}"/>
              </a:ext>
            </a:extLst>
          </p:cNvPr>
          <p:cNvPicPr>
            <a:picLocks noChangeAspect="1"/>
          </p:cNvPicPr>
          <p:nvPr/>
        </p:nvPicPr>
        <p:blipFill>
          <a:blip r:embed="rId3">
            <a:extLst>
              <a:ext uri="{28A0092B-C50C-407E-A947-70E740481C1C}">
                <a14:useLocalDpi xmlns:a14="http://schemas.microsoft.com/office/drawing/2010/main" val="0"/>
              </a:ext>
            </a:extLst>
          </a:blip>
          <a:srcRect t="-1082"/>
          <a:stretch/>
        </p:blipFill>
        <p:spPr>
          <a:xfrm>
            <a:off x="2743199" y="2540873"/>
            <a:ext cx="7024577" cy="3991689"/>
          </a:xfrm>
          <a:prstGeom prst="rect">
            <a:avLst/>
          </a:prstGeom>
          <a:ln>
            <a:solidFill>
              <a:schemeClr val="tx1"/>
            </a:solidFill>
          </a:ln>
        </p:spPr>
      </p:pic>
      <p:sp>
        <p:nvSpPr>
          <p:cNvPr id="10" name="Arrow: Left 9">
            <a:extLst>
              <a:ext uri="{FF2B5EF4-FFF2-40B4-BE49-F238E27FC236}">
                <a16:creationId xmlns:a16="http://schemas.microsoft.com/office/drawing/2014/main" id="{E8EAA378-2651-E2EA-E9AC-500CEEEA3F62}"/>
              </a:ext>
            </a:extLst>
          </p:cNvPr>
          <p:cNvSpPr/>
          <p:nvPr/>
        </p:nvSpPr>
        <p:spPr>
          <a:xfrm>
            <a:off x="9424834" y="6115415"/>
            <a:ext cx="1752097" cy="63378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9D423AB-8828-94E4-C2C3-AF03C2C69C32}"/>
              </a:ext>
            </a:extLst>
          </p:cNvPr>
          <p:cNvSpPr/>
          <p:nvPr/>
        </p:nvSpPr>
        <p:spPr>
          <a:xfrm>
            <a:off x="4214359" y="4575366"/>
            <a:ext cx="978152" cy="333354"/>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216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9858A-1C0F-1760-BDFA-77F410E3C65E}"/>
              </a:ext>
            </a:extLst>
          </p:cNvPr>
          <p:cNvSpPr>
            <a:spLocks noGrp="1"/>
          </p:cNvSpPr>
          <p:nvPr>
            <p:ph type="title"/>
          </p:nvPr>
        </p:nvSpPr>
        <p:spPr>
          <a:xfrm>
            <a:off x="806594" y="315424"/>
            <a:ext cx="8944555" cy="1063574"/>
          </a:xfrm>
        </p:spPr>
        <p:txBody>
          <a:bodyPr/>
          <a:lstStyle/>
          <a:p>
            <a:r>
              <a:rPr lang="en-US" dirty="0" err="1">
                <a:latin typeface="Jomolhari" panose="01010100010101010101" pitchFamily="2" charset="0"/>
                <a:ea typeface="Jomolhari" panose="01010100010101010101" pitchFamily="2" charset="0"/>
                <a:cs typeface="Jomolhari" panose="01010100010101010101" pitchFamily="2" charset="0"/>
              </a:rPr>
              <a:t>སྒོ་རྒྱག་པ</a:t>
            </a:r>
            <a:r>
              <a:rPr lang="en-US" dirty="0">
                <a:latin typeface="Jomolhari" panose="01010100010101010101" pitchFamily="2" charset="0"/>
                <a:ea typeface="Jomolhari" panose="01010100010101010101" pitchFamily="2" charset="0"/>
                <a:cs typeface="Jomolhari" panose="01010100010101010101" pitchFamily="2" charset="0"/>
              </a:rPr>
              <a:t>། </a:t>
            </a:r>
            <a:endParaRPr lang="en-US" b="1" dirty="0"/>
          </a:p>
        </p:txBody>
      </p:sp>
      <p:sp>
        <p:nvSpPr>
          <p:cNvPr id="3" name="Content Placeholder 2">
            <a:extLst>
              <a:ext uri="{FF2B5EF4-FFF2-40B4-BE49-F238E27FC236}">
                <a16:creationId xmlns:a16="http://schemas.microsoft.com/office/drawing/2014/main" id="{FBFF5509-74DA-5871-08DE-22D5DCA98E12}"/>
              </a:ext>
            </a:extLst>
          </p:cNvPr>
          <p:cNvSpPr>
            <a:spLocks noGrp="1"/>
          </p:cNvSpPr>
          <p:nvPr>
            <p:ph idx="1"/>
          </p:nvPr>
        </p:nvSpPr>
        <p:spPr>
          <a:xfrm>
            <a:off x="1774157" y="1550134"/>
            <a:ext cx="9016117" cy="3584838"/>
          </a:xfrm>
        </p:spPr>
        <p:txBody>
          <a:bodyPr/>
          <a:lstStyle/>
          <a:p>
            <a:pPr marL="0" indent="0">
              <a:buNone/>
            </a:pPr>
            <a:r>
              <a:rPr lang="en-US" dirty="0"/>
              <a:t>2. </a:t>
            </a:r>
            <a:r>
              <a:rPr lang="en-US" b="1" i="1" dirty="0"/>
              <a:t>power icon </a:t>
            </a:r>
            <a:r>
              <a:rPr lang="en-US" b="1" dirty="0"/>
              <a:t>(</a:t>
            </a:r>
            <a:r>
              <a:rPr lang="en-US" b="1" dirty="0" err="1">
                <a:latin typeface="Jomolhari" panose="01010100010101010101" pitchFamily="2" charset="0"/>
                <a:ea typeface="Jomolhari" panose="01010100010101010101" pitchFamily="2" charset="0"/>
                <a:cs typeface="Jomolhari" panose="01010100010101010101" pitchFamily="2" charset="0"/>
              </a:rPr>
              <a:t>གློག་ཤུགས་མཚོན་རྟགས</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སྟེང་ནོན་རྡེག་བྱ་རྒྱུ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0" indent="0">
              <a:buNone/>
            </a:pPr>
            <a:r>
              <a:rPr lang="en-US" dirty="0"/>
              <a:t>3. </a:t>
            </a:r>
            <a:r>
              <a:rPr lang="en-US" b="1" i="1" dirty="0"/>
              <a:t>Restart</a:t>
            </a:r>
            <a:r>
              <a:rPr lang="en-US" b="1" dirty="0"/>
              <a:t> (</a:t>
            </a:r>
            <a:r>
              <a:rPr lang="en-US" b="1" dirty="0" err="1">
                <a:latin typeface="Jomolhari" panose="01010100010101010101" pitchFamily="2" charset="0"/>
                <a:ea typeface="Jomolhari" panose="01010100010101010101" pitchFamily="2" charset="0"/>
                <a:cs typeface="Jomolhari" panose="01010100010101010101" pitchFamily="2" charset="0"/>
              </a:rPr>
              <a:t>བསྐྱར་དུ་སྒོ་འབྱེད</a:t>
            </a:r>
            <a:r>
              <a:rPr lang="en-US" b="1" dirty="0">
                <a:latin typeface="Jomolhari" panose="01010100010101010101" pitchFamily="2" charset="0"/>
                <a:ea typeface="Jomolhari" panose="01010100010101010101" pitchFamily="2" charset="0"/>
                <a:cs typeface="Jomolhari" panose="01010100010101010101" pitchFamily="2" charset="0"/>
              </a:rPr>
              <a:t>་)</a:t>
            </a:r>
            <a:r>
              <a:rPr lang="en-US" dirty="0" err="1">
                <a:latin typeface="Jomolhari" panose="01010100010101010101" pitchFamily="2" charset="0"/>
                <a:ea typeface="Jomolhari" panose="01010100010101010101" pitchFamily="2" charset="0"/>
                <a:cs typeface="Jomolhari" panose="01010100010101010101" pitchFamily="2" charset="0"/>
              </a:rPr>
              <a:t>ཅེས་པ་འདེམ་རྒྱུ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a:p>
            <a:pPr marL="0" indent="0">
              <a:buNone/>
            </a:pPr>
            <a:r>
              <a:rPr lang="en-US" dirty="0" err="1">
                <a:latin typeface="Jomolhari" panose="01010100010101010101" pitchFamily="2" charset="0"/>
                <a:ea typeface="Jomolhari" panose="01010100010101010101" pitchFamily="2" charset="0"/>
                <a:cs typeface="Jomolhari" panose="01010100010101010101" pitchFamily="2" charset="0"/>
              </a:rPr>
              <a:t>བརྙན་ངོས་དཀར་པོ་ཆགས་རྒྱུ་དང་དེ་ནས་སྒོ་བརྒྱབ་འགྲོ་རྒྱུ</a:t>
            </a:r>
            <a:r>
              <a:rPr lang="en-US" dirty="0">
                <a:latin typeface="Jomolhari" panose="01010100010101010101" pitchFamily="2" charset="0"/>
                <a:ea typeface="Jomolhari" panose="01010100010101010101" pitchFamily="2" charset="0"/>
                <a:cs typeface="Jomolhari" panose="01010100010101010101" pitchFamily="2" charset="0"/>
              </a:rPr>
              <a:t>།</a:t>
            </a:r>
            <a:endParaRPr lang="en-US" dirty="0"/>
          </a:p>
        </p:txBody>
      </p:sp>
      <p:sp>
        <p:nvSpPr>
          <p:cNvPr id="4" name="Slide Number Placeholder 3">
            <a:extLst>
              <a:ext uri="{FF2B5EF4-FFF2-40B4-BE49-F238E27FC236}">
                <a16:creationId xmlns:a16="http://schemas.microsoft.com/office/drawing/2014/main" id="{054849EC-7E62-3349-8D9F-CC97CC789526}"/>
              </a:ext>
            </a:extLst>
          </p:cNvPr>
          <p:cNvSpPr>
            <a:spLocks noGrp="1"/>
          </p:cNvSpPr>
          <p:nvPr>
            <p:ph type="sldNum" sz="quarter" idx="12"/>
          </p:nvPr>
        </p:nvSpPr>
        <p:spPr/>
        <p:txBody>
          <a:bodyPr/>
          <a:lstStyle/>
          <a:p>
            <a:fld id="{5AE48DDE-99B8-4AE1-A822-D5D33CFFC483}" type="slidenum">
              <a:rPr lang="en-US" smtClean="0"/>
              <a:t>63</a:t>
            </a:fld>
            <a:endParaRPr lang="en-US"/>
          </a:p>
        </p:txBody>
      </p:sp>
      <p:pic>
        <p:nvPicPr>
          <p:cNvPr id="5" name="Picture 4" descr="A screenshot of a computer&#10;&#10;AI-generated content may be incorrect.">
            <a:extLst>
              <a:ext uri="{FF2B5EF4-FFF2-40B4-BE49-F238E27FC236}">
                <a16:creationId xmlns:a16="http://schemas.microsoft.com/office/drawing/2014/main" id="{2C456EAD-C4B3-6734-3F7E-E99ED1E78AE6}"/>
              </a:ext>
            </a:extLst>
          </p:cNvPr>
          <p:cNvPicPr>
            <a:picLocks noChangeAspect="1"/>
          </p:cNvPicPr>
          <p:nvPr/>
        </p:nvPicPr>
        <p:blipFill>
          <a:blip r:embed="rId3">
            <a:extLst>
              <a:ext uri="{28A0092B-C50C-407E-A947-70E740481C1C}">
                <a14:useLocalDpi xmlns:a14="http://schemas.microsoft.com/office/drawing/2010/main" val="0"/>
              </a:ext>
            </a:extLst>
          </a:blip>
          <a:srcRect l="68870" t="44160"/>
          <a:stretch/>
        </p:blipFill>
        <p:spPr>
          <a:xfrm>
            <a:off x="2263480" y="3200399"/>
            <a:ext cx="3304435" cy="3332163"/>
          </a:xfrm>
          <a:prstGeom prst="rect">
            <a:avLst/>
          </a:prstGeom>
          <a:ln>
            <a:solidFill>
              <a:schemeClr val="tx1"/>
            </a:solidFill>
          </a:ln>
        </p:spPr>
      </p:pic>
      <p:sp>
        <p:nvSpPr>
          <p:cNvPr id="6" name="Arrow: Right 5">
            <a:extLst>
              <a:ext uri="{FF2B5EF4-FFF2-40B4-BE49-F238E27FC236}">
                <a16:creationId xmlns:a16="http://schemas.microsoft.com/office/drawing/2014/main" id="{460D3190-308B-CB58-A44D-5C6EC74455F7}"/>
              </a:ext>
            </a:extLst>
          </p:cNvPr>
          <p:cNvSpPr/>
          <p:nvPr/>
        </p:nvSpPr>
        <p:spPr>
          <a:xfrm>
            <a:off x="997980" y="5596860"/>
            <a:ext cx="1552353" cy="5020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descr="A screenshot of a computer&#10;&#10;AI-generated content may be incorrect.">
            <a:extLst>
              <a:ext uri="{FF2B5EF4-FFF2-40B4-BE49-F238E27FC236}">
                <a16:creationId xmlns:a16="http://schemas.microsoft.com/office/drawing/2014/main" id="{E4489E7C-B316-B6B0-BBF3-9F451139C354}"/>
              </a:ext>
            </a:extLst>
          </p:cNvPr>
          <p:cNvPicPr>
            <a:picLocks noChangeAspect="1"/>
          </p:cNvPicPr>
          <p:nvPr/>
        </p:nvPicPr>
        <p:blipFill>
          <a:blip r:embed="rId4">
            <a:extLst>
              <a:ext uri="{28A0092B-C50C-407E-A947-70E740481C1C}">
                <a14:useLocalDpi xmlns:a14="http://schemas.microsoft.com/office/drawing/2010/main" val="0"/>
              </a:ext>
            </a:extLst>
          </a:blip>
          <a:srcRect l="69043" t="44251"/>
          <a:stretch/>
        </p:blipFill>
        <p:spPr>
          <a:xfrm>
            <a:off x="7003536" y="3246218"/>
            <a:ext cx="3198545" cy="3240523"/>
          </a:xfrm>
          <a:prstGeom prst="rect">
            <a:avLst/>
          </a:prstGeom>
          <a:ln>
            <a:solidFill>
              <a:schemeClr val="tx1"/>
            </a:solidFill>
          </a:ln>
        </p:spPr>
      </p:pic>
      <p:sp>
        <p:nvSpPr>
          <p:cNvPr id="8" name="Arrow: Left 7">
            <a:extLst>
              <a:ext uri="{FF2B5EF4-FFF2-40B4-BE49-F238E27FC236}">
                <a16:creationId xmlns:a16="http://schemas.microsoft.com/office/drawing/2014/main" id="{7F2648F8-D62C-E2D5-C0B8-A3963FCA071E}"/>
              </a:ext>
            </a:extLst>
          </p:cNvPr>
          <p:cNvSpPr/>
          <p:nvPr/>
        </p:nvSpPr>
        <p:spPr>
          <a:xfrm>
            <a:off x="8119168" y="4870804"/>
            <a:ext cx="2082913" cy="6411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30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EC2F3-8056-D3D1-9EED-5CEB06F06CF0}"/>
              </a:ext>
            </a:extLst>
          </p:cNvPr>
          <p:cNvSpPr>
            <a:spLocks noGrp="1"/>
          </p:cNvSpPr>
          <p:nvPr>
            <p:ph type="title"/>
          </p:nvPr>
        </p:nvSpPr>
        <p:spPr>
          <a:xfrm>
            <a:off x="682414" y="162734"/>
            <a:ext cx="10231392" cy="1063574"/>
          </a:xfrm>
        </p:spPr>
        <p:txBody>
          <a:bodyPr>
            <a:normAutofit fontScale="90000"/>
          </a:bodyPr>
          <a:lstStyle/>
          <a:p>
            <a:pPr marL="0" indent="0">
              <a:lnSpc>
                <a:spcPct val="150000"/>
              </a:lnSpc>
              <a:spcBef>
                <a:spcPts val="0"/>
              </a:spcBef>
              <a:buNone/>
            </a:pPr>
            <a:r>
              <a:rPr lang="en-US" sz="4400" b="1" dirty="0" err="1">
                <a:solidFill>
                  <a:schemeClr val="tx1"/>
                </a:solidFill>
                <a:latin typeface="Jomolhari" panose="01010100010101010101" pitchFamily="2" charset="0"/>
                <a:ea typeface="Jomolhari" panose="01010100010101010101" pitchFamily="2" charset="0"/>
                <a:cs typeface="Jomolhari" panose="01010100010101010101" pitchFamily="2" charset="0"/>
              </a:rPr>
              <a:t>ལས་བྱེད་ཆེད་དམིགས་ལས་བྱེད་བདག་གཉེར་ལམ་སྟོན</a:t>
            </a:r>
            <a:r>
              <a:rPr lang="en-US" sz="4400" b="1" dirty="0">
                <a:solidFill>
                  <a:schemeClr val="tx1"/>
                </a:solidFill>
                <a:latin typeface="Jomolhari" panose="01010100010101010101" pitchFamily="2" charset="0"/>
                <a:ea typeface="Jomolhari" panose="01010100010101010101" pitchFamily="2" charset="0"/>
                <a:cs typeface="Jomolhari" panose="01010100010101010101" pitchFamily="2" charset="0"/>
              </a:rPr>
              <a:t> </a:t>
            </a:r>
            <a:r>
              <a:rPr lang="en-US" sz="4000" b="1" i="1" dirty="0">
                <a:solidFill>
                  <a:schemeClr val="tx1"/>
                </a:solidFill>
                <a:ea typeface="Open Sans" pitchFamily="2" charset="0"/>
                <a:cs typeface="Open Sans" pitchFamily="2" charset="0"/>
              </a:rPr>
              <a:t>(HR Guides)</a:t>
            </a:r>
          </a:p>
        </p:txBody>
      </p:sp>
      <p:sp>
        <p:nvSpPr>
          <p:cNvPr id="2" name="Content Placeholder 1">
            <a:extLst>
              <a:ext uri="{FF2B5EF4-FFF2-40B4-BE49-F238E27FC236}">
                <a16:creationId xmlns:a16="http://schemas.microsoft.com/office/drawing/2014/main" id="{29BDB229-C7FC-5E66-2980-165A80D9CA94}"/>
              </a:ext>
            </a:extLst>
          </p:cNvPr>
          <p:cNvSpPr>
            <a:spLocks noGrp="1"/>
          </p:cNvSpPr>
          <p:nvPr>
            <p:ph idx="1"/>
          </p:nvPr>
        </p:nvSpPr>
        <p:spPr>
          <a:xfrm>
            <a:off x="852231" y="1636581"/>
            <a:ext cx="10827172" cy="3584838"/>
          </a:xfrm>
        </p:spPr>
        <p:txBody>
          <a:bodyPr vert="horz" lIns="91440" tIns="45720" rIns="91440" bIns="45720" rtlCol="0" anchor="t">
            <a:normAutofit/>
          </a:bodyPr>
          <a:lstStyle/>
          <a:p>
            <a:pPr>
              <a:lnSpc>
                <a:spcPct val="150000"/>
              </a:lnSpc>
              <a:spcBef>
                <a:spcPts val="0"/>
              </a:spcBef>
            </a:pPr>
            <a:r>
              <a:rPr lang="en-US" dirty="0">
                <a:solidFill>
                  <a:schemeClr val="tx1"/>
                </a:solidFill>
                <a:ea typeface="Open Sans" pitchFamily="2" charset="0"/>
                <a:cs typeface="Open Sans" pitchFamily="2" charset="0"/>
                <a:hlinkClick r:id="rId4"/>
              </a:rPr>
              <a:t>hr.wisc.edu/</a:t>
            </a:r>
            <a:r>
              <a:rPr lang="en-US" dirty="0" err="1">
                <a:solidFill>
                  <a:schemeClr val="tx1"/>
                </a:solidFill>
                <a:ea typeface="Open Sans" pitchFamily="2" charset="0"/>
                <a:cs typeface="Open Sans" pitchFamily="2" charset="0"/>
                <a:hlinkClick r:id="rId4"/>
              </a:rPr>
              <a:t>hr</a:t>
            </a:r>
            <a:r>
              <a:rPr lang="en-US" dirty="0">
                <a:solidFill>
                  <a:schemeClr val="tx1"/>
                </a:solidFill>
                <a:ea typeface="Open Sans" pitchFamily="2" charset="0"/>
                <a:cs typeface="Open Sans" pitchFamily="2" charset="0"/>
                <a:hlinkClick r:id="rId4"/>
              </a:rPr>
              <a:t>-guides/#for-employees</a:t>
            </a:r>
            <a:endParaRPr lang="en-US" dirty="0">
              <a:ea typeface="Open Sans" pitchFamily="2" charset="0"/>
              <a:cs typeface="Open Sans" pitchFamily="2" charset="0"/>
            </a:endParaRPr>
          </a:p>
          <a:p>
            <a:pPr>
              <a:lnSpc>
                <a:spcPct val="150000"/>
              </a:lnSpc>
              <a:spcBef>
                <a:spcPts val="0"/>
              </a:spcBef>
            </a:pPr>
            <a:r>
              <a:rPr lang="en-US" b="0" i="0" dirty="0" err="1">
                <a:solidFill>
                  <a:srgbClr val="333333"/>
                </a:solidFill>
                <a:effectLst/>
                <a:latin typeface="Jomolhari" panose="01010100010101010101" pitchFamily="2" charset="0"/>
                <a:ea typeface="Jomolhari" panose="01010100010101010101" pitchFamily="2" charset="0"/>
                <a:cs typeface="Jomolhari" panose="01010100010101010101" pitchFamily="2" charset="0"/>
              </a:rPr>
              <a:t>ཟབ་སྦྱོང་དང་འབྲེལ་བའི་གནས་ཚུལ་ཐོན་ཁུངས</a:t>
            </a:r>
            <a:r>
              <a:rPr lang="en-US" b="0" i="0" dirty="0">
                <a:solidFill>
                  <a:srgbClr val="333333"/>
                </a:solidFill>
                <a:effectLst/>
                <a:latin typeface="Jomolhari" panose="01010100010101010101" pitchFamily="2" charset="0"/>
                <a:ea typeface="Jomolhari" panose="01010100010101010101" pitchFamily="2" charset="0"/>
                <a:cs typeface="Jomolhari" panose="01010100010101010101" pitchFamily="2" charset="0"/>
              </a:rPr>
              <a:t>།</a:t>
            </a:r>
            <a:endParaRPr lang="en-US" dirty="0">
              <a:solidFill>
                <a:srgbClr val="333333"/>
              </a:solidFill>
            </a:endParaRPr>
          </a:p>
          <a:p>
            <a:pPr>
              <a:lnSpc>
                <a:spcPct val="150000"/>
              </a:lnSpc>
              <a:spcBef>
                <a:spcPts val="0"/>
              </a:spcBef>
            </a:pPr>
            <a:r>
              <a:rPr lang="en-US" b="0" i="0" dirty="0" err="1">
                <a:solidFill>
                  <a:srgbClr val="333333"/>
                </a:solidFill>
                <a:effectLst/>
                <a:latin typeface="Jomolhari" panose="01010100010101010101" pitchFamily="2" charset="0"/>
                <a:ea typeface="Jomolhari" panose="01010100010101010101" pitchFamily="2" charset="0"/>
                <a:cs typeface="Jomolhari" panose="01010100010101010101" pitchFamily="2" charset="0"/>
              </a:rPr>
              <a:t>རྒྱུན་ལྡན་དྲི་བར་ལན་འདེབས</a:t>
            </a:r>
            <a:r>
              <a:rPr lang="en-US" b="0" i="0" dirty="0">
                <a:solidFill>
                  <a:srgbClr val="333333"/>
                </a:solidFill>
                <a:effectLst/>
                <a:latin typeface="Jomolhari" panose="01010100010101010101" pitchFamily="2" charset="0"/>
                <a:ea typeface="Jomolhari" panose="01010100010101010101" pitchFamily="2" charset="0"/>
                <a:cs typeface="Jomolhari" panose="01010100010101010101" pitchFamily="2" charset="0"/>
              </a:rPr>
              <a:t>།</a:t>
            </a:r>
            <a:endParaRPr lang="en-US" dirty="0"/>
          </a:p>
        </p:txBody>
      </p:sp>
      <p:pic>
        <p:nvPicPr>
          <p:cNvPr id="1026" name="Picture 2">
            <a:extLst>
              <a:ext uri="{FF2B5EF4-FFF2-40B4-BE49-F238E27FC236}">
                <a16:creationId xmlns:a16="http://schemas.microsoft.com/office/drawing/2014/main" id="{2EC41C76-2A8C-4A16-1B81-CB3EF7A1F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5082" y="2441040"/>
            <a:ext cx="4894242" cy="4254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with a dinosaur&#10;&#10;AI-generated content may be incorrect.">
            <a:extLst>
              <a:ext uri="{FF2B5EF4-FFF2-40B4-BE49-F238E27FC236}">
                <a16:creationId xmlns:a16="http://schemas.microsoft.com/office/drawing/2014/main" id="{FF1EE524-01DB-58F5-F46B-7A86902F7AB6}"/>
              </a:ext>
            </a:extLst>
          </p:cNvPr>
          <p:cNvPicPr>
            <a:picLocks noChangeAspect="1"/>
          </p:cNvPicPr>
          <p:nvPr/>
        </p:nvPicPr>
        <p:blipFill>
          <a:blip r:embed="rId6"/>
          <a:stretch>
            <a:fillRect/>
          </a:stretch>
        </p:blipFill>
        <p:spPr>
          <a:xfrm>
            <a:off x="2252355" y="3788646"/>
            <a:ext cx="2181225" cy="2181225"/>
          </a:xfrm>
          <a:prstGeom prst="rect">
            <a:avLst/>
          </a:prstGeom>
          <a:ln>
            <a:solidFill>
              <a:schemeClr val="tx1"/>
            </a:solidFill>
          </a:ln>
        </p:spPr>
      </p:pic>
    </p:spTree>
    <p:custDataLst>
      <p:tags r:id="rId1"/>
    </p:custDataLst>
    <p:extLst>
      <p:ext uri="{BB962C8B-B14F-4D97-AF65-F5344CB8AC3E}">
        <p14:creationId xmlns:p14="http://schemas.microsoft.com/office/powerpoint/2010/main" val="2050522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89A21-6AD7-2764-2D18-EDE4C47DC014}"/>
              </a:ext>
            </a:extLst>
          </p:cNvPr>
          <p:cNvSpPr>
            <a:spLocks noGrp="1"/>
          </p:cNvSpPr>
          <p:nvPr>
            <p:ph type="title"/>
          </p:nvPr>
        </p:nvSpPr>
        <p:spPr>
          <a:xfrm>
            <a:off x="809508" y="337709"/>
            <a:ext cx="8944555" cy="1063574"/>
          </a:xfrm>
        </p:spPr>
        <p:txBody>
          <a:bodyPr>
            <a:normAutofit/>
          </a:bodyPr>
          <a:lstStyle/>
          <a:p>
            <a:r>
              <a:rPr lang="en-US" b="1" dirty="0" err="1">
                <a:latin typeface="Jomolhari" panose="01010100010101010101" pitchFamily="2" charset="0"/>
                <a:ea typeface="Jomolhari" panose="01010100010101010101" pitchFamily="2" charset="0"/>
                <a:cs typeface="Jomolhari" panose="01010100010101010101" pitchFamily="2" charset="0"/>
              </a:rPr>
              <a:t>བྱ་རིམ་རྗེས་མ</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Content Placeholder 2">
            <a:extLst>
              <a:ext uri="{FF2B5EF4-FFF2-40B4-BE49-F238E27FC236}">
                <a16:creationId xmlns:a16="http://schemas.microsoft.com/office/drawing/2014/main" id="{EF6748D4-3DB2-71F1-93F3-73426516084F}"/>
              </a:ext>
            </a:extLst>
          </p:cNvPr>
          <p:cNvSpPr>
            <a:spLocks noGrp="1"/>
          </p:cNvSpPr>
          <p:nvPr>
            <p:ph idx="1"/>
          </p:nvPr>
        </p:nvSpPr>
        <p:spPr>
          <a:xfrm>
            <a:off x="809508" y="1528175"/>
            <a:ext cx="11040114" cy="4648788"/>
          </a:xfrm>
        </p:spPr>
        <p:txBody>
          <a:bodyPr lIns="91440" tIns="45720" rIns="91440" bIns="45720" anchor="t">
            <a:noAutofit/>
          </a:bodyPr>
          <a:lstStyle/>
          <a:p>
            <a:pPr>
              <a:lnSpc>
                <a:spcPct val="150000"/>
              </a:lnSpc>
            </a:pPr>
            <a:r>
              <a:rPr lang="en-US" sz="3200" dirty="0" err="1">
                <a:latin typeface="Jomolhari" panose="01010100010101010101" pitchFamily="2" charset="0"/>
                <a:ea typeface="Jomolhari" panose="01010100010101010101" pitchFamily="2" charset="0"/>
                <a:cs typeface="Jomolhari" panose="01010100010101010101" pitchFamily="2" charset="0"/>
              </a:rPr>
              <a:t>ཁང་མིག་མདུན་ནས་མིང་ཐོ་འགོད་རྒྱུ</a:t>
            </a:r>
            <a:r>
              <a:rPr lang="en-US" sz="3200" dirty="0">
                <a:latin typeface="Jomolhari" panose="01010100010101010101" pitchFamily="2" charset="0"/>
                <a:ea typeface="Jomolhari" panose="01010100010101010101" pitchFamily="2" charset="0"/>
                <a:cs typeface="Jomolhari" panose="01010100010101010101" pitchFamily="2" charset="0"/>
              </a:rPr>
              <a:t>།</a:t>
            </a:r>
            <a:r>
              <a:rPr lang="en-US" sz="3300" dirty="0">
                <a:ea typeface="Open Sans"/>
                <a:cs typeface="Open Sans"/>
              </a:rPr>
              <a:t>(</a:t>
            </a:r>
            <a:r>
              <a:rPr lang="en-US" sz="3300" dirty="0" err="1">
                <a:latin typeface="Jomolhari" panose="01010100010101010101" pitchFamily="2" charset="0"/>
                <a:ea typeface="Jomolhari" panose="01010100010101010101" pitchFamily="2" charset="0"/>
                <a:cs typeface="Jomolhari" panose="01010100010101010101" pitchFamily="2" charset="0"/>
              </a:rPr>
              <a:t>ཁྱེད་ཀྱིས་མིང་ཐོ་བཀོད་མེད་ཚེ</a:t>
            </a:r>
            <a:r>
              <a:rPr lang="en-US" sz="3300" dirty="0">
                <a:ea typeface="Open Sans"/>
                <a:cs typeface="Open Sans"/>
              </a:rPr>
              <a:t>)</a:t>
            </a:r>
            <a:endParaRPr lang="en-US" sz="3300" dirty="0"/>
          </a:p>
          <a:p>
            <a:pPr>
              <a:lnSpc>
                <a:spcPct val="150000"/>
              </a:lnSpc>
            </a:pPr>
            <a:r>
              <a:rPr lang="en-US" sz="3300" dirty="0" err="1">
                <a:latin typeface="Jomolhari" panose="01010100010101010101" pitchFamily="2" charset="0"/>
                <a:ea typeface="Jomolhari" panose="01010100010101010101" pitchFamily="2" charset="0"/>
                <a:cs typeface="Jomolhari" panose="01010100010101010101" pitchFamily="2" charset="0"/>
              </a:rPr>
              <a:t>ཁྱེད་ཀྱི་ཟབ་སྦྱོང་རྗེས་མ་ངེས་གཏན་བཟོ་རྒྱུ</a:t>
            </a:r>
            <a:r>
              <a:rPr lang="en-US" sz="3300" dirty="0">
                <a:ea typeface="Open Sans"/>
                <a:cs typeface="Open Sans"/>
              </a:rPr>
              <a:t> (</a:t>
            </a:r>
            <a:r>
              <a:rPr lang="en-US" sz="3300" dirty="0" err="1">
                <a:latin typeface="Jomolhari" panose="01010100010101010101" pitchFamily="2" charset="0"/>
                <a:ea typeface="Jomolhari" panose="01010100010101010101" pitchFamily="2" charset="0"/>
                <a:cs typeface="Jomolhari" panose="01010100010101010101" pitchFamily="2" charset="0"/>
              </a:rPr>
              <a:t>ཟླ་ཚེས་དང</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dirty="0" err="1">
                <a:latin typeface="Jomolhari" panose="01010100010101010101" pitchFamily="2" charset="0"/>
                <a:ea typeface="Jomolhari" panose="01010100010101010101" pitchFamily="2" charset="0"/>
                <a:cs typeface="Jomolhari" panose="01010100010101010101" pitchFamily="2" charset="0"/>
              </a:rPr>
              <a:t>ཆུ་ཚོད</a:t>
            </a:r>
            <a:r>
              <a:rPr lang="en-US" sz="3300" dirty="0">
                <a:latin typeface="Jomolhari" panose="01010100010101010101" pitchFamily="2" charset="0"/>
                <a:ea typeface="Jomolhari" panose="01010100010101010101" pitchFamily="2" charset="0"/>
                <a:cs typeface="Jomolhari" panose="01010100010101010101" pitchFamily="2" charset="0"/>
              </a:rPr>
              <a:t>། </a:t>
            </a:r>
            <a:r>
              <a:rPr lang="en-US" sz="3300" dirty="0" err="1">
                <a:latin typeface="Jomolhari" panose="01010100010101010101" pitchFamily="2" charset="0"/>
                <a:ea typeface="Jomolhari" panose="01010100010101010101" pitchFamily="2" charset="0"/>
                <a:cs typeface="Jomolhari" panose="01010100010101010101" pitchFamily="2" charset="0"/>
              </a:rPr>
              <a:t>ས་གནས</a:t>
            </a:r>
            <a:r>
              <a:rPr lang="en-US" sz="3300" dirty="0">
                <a:ea typeface="Open Sans"/>
                <a:cs typeface="Open Sans"/>
              </a:rPr>
              <a:t>)</a:t>
            </a:r>
            <a:endParaRPr lang="en-US" sz="3300" dirty="0">
              <a:ea typeface="Open Sans" panose="020B0606030504020204" pitchFamily="34" charset="0"/>
              <a:cs typeface="Open Sans" panose="020B0606030504020204" pitchFamily="34" charset="0"/>
            </a:endParaRPr>
          </a:p>
          <a:p>
            <a:pPr>
              <a:lnSpc>
                <a:spcPct val="150000"/>
              </a:lnSpc>
            </a:pPr>
            <a:r>
              <a:rPr lang="en-US" sz="3300" dirty="0" err="1">
                <a:latin typeface="Jomolhari" panose="01010100010101010101" pitchFamily="2" charset="0"/>
                <a:ea typeface="Jomolhari" panose="01010100010101010101" pitchFamily="2" charset="0"/>
                <a:cs typeface="Jomolhari" panose="01010100010101010101" pitchFamily="2" charset="0"/>
              </a:rPr>
              <a:t>ཁྱེད་ལ་རོགས་པ་དགོས་ཚེ་རང་གི་ལྟ་རྟོག་པར་སྐད་ཆ་འདྲི་རྒྱུ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ea typeface="Open Sans"/>
              <a:cs typeface="Open Sans"/>
            </a:endParaRPr>
          </a:p>
          <a:p>
            <a:pPr>
              <a:lnSpc>
                <a:spcPct val="150000"/>
              </a:lnSpc>
            </a:pPr>
            <a:r>
              <a:rPr lang="en-US" sz="3300" i="1" dirty="0">
                <a:ea typeface="Open Sans"/>
                <a:cs typeface="Open Sans"/>
              </a:rPr>
              <a:t>Workday</a:t>
            </a:r>
            <a:r>
              <a:rPr lang="en-US" sz="3300" dirty="0">
                <a:ea typeface="Open Sans"/>
                <a:cs typeface="Open Sans"/>
              </a:rPr>
              <a:t> </a:t>
            </a:r>
            <a:r>
              <a:rPr lang="en-US" sz="3300" dirty="0" err="1">
                <a:latin typeface="Jomolhari" panose="01010100010101010101" pitchFamily="2" charset="0"/>
                <a:ea typeface="Jomolhari" panose="01010100010101010101" pitchFamily="2" charset="0"/>
                <a:cs typeface="Jomolhari" panose="01010100010101010101" pitchFamily="2" charset="0"/>
              </a:rPr>
              <a:t>ཁ་འབྱེད་རྒྱུར་སྦྱོང་བརྡར་བྱ་རྒྱུ</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ea typeface="Open Sans"/>
              <a:cs typeface="Open Sans"/>
            </a:endParaRPr>
          </a:p>
          <a:p>
            <a:pPr lvl="1">
              <a:buFont typeface="Courier New" panose="020B0604020202020204" pitchFamily="34" charset="0"/>
              <a:buChar char="o"/>
            </a:pPr>
            <a:endParaRPr lang="en-US" dirty="0">
              <a:latin typeface="Red Hat Text"/>
              <a:ea typeface="Open Sans" panose="020B0606030504020204" pitchFamily="34" charset="0"/>
              <a:cs typeface="Open Sans" panose="020B0606030504020204" pitchFamily="34" charset="0"/>
            </a:endParaRPr>
          </a:p>
          <a:p>
            <a:pPr marL="457200" lvl="1" indent="0">
              <a:buNone/>
            </a:pPr>
            <a:endParaRPr lang="en-US" dirty="0">
              <a:latin typeface="Red Hat Text"/>
              <a:ea typeface="Open Sans" panose="020B0606030504020204" pitchFamily="34" charset="0"/>
              <a:cs typeface="Open Sans" panose="020B0606030504020204" pitchFamily="34" charset="0"/>
            </a:endParaRPr>
          </a:p>
          <a:p>
            <a:pPr>
              <a:buClr>
                <a:srgbClr val="000000"/>
              </a:buCl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D982226E-E77B-3B0C-0DE9-D93FA9D7B6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1044182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C96D2-2191-6B08-F6F9-E0196EAE7418}"/>
              </a:ext>
            </a:extLst>
          </p:cNvPr>
          <p:cNvSpPr>
            <a:spLocks noGrp="1"/>
          </p:cNvSpPr>
          <p:nvPr>
            <p:ph type="title"/>
          </p:nvPr>
        </p:nvSpPr>
        <p:spPr>
          <a:xfrm>
            <a:off x="4967276" y="2728377"/>
            <a:ext cx="6365020" cy="1600200"/>
          </a:xfrm>
        </p:spPr>
        <p:txBody>
          <a:bodyPr lIns="91440" tIns="45720" rIns="91440" bIns="45720" anchor="b">
            <a:normAutofit/>
          </a:bodyPr>
          <a:lstStyle/>
          <a:p>
            <a:r>
              <a:rPr lang="en-US" sz="5400" dirty="0" err="1">
                <a:latin typeface="Jomolhari" panose="01010100010101010101" pitchFamily="2" charset="0"/>
                <a:ea typeface="Jomolhari" panose="01010100010101010101" pitchFamily="2" charset="0"/>
                <a:cs typeface="Jomolhari" panose="01010100010101010101" pitchFamily="2" charset="0"/>
              </a:rPr>
              <a:t>ཐུགས་རྗེ་ཆེ</a:t>
            </a:r>
            <a:r>
              <a:rPr lang="en-US" sz="5400" dirty="0">
                <a:latin typeface="Jomolhari" panose="01010100010101010101" pitchFamily="2" charset="0"/>
                <a:ea typeface="Jomolhari" panose="01010100010101010101" pitchFamily="2" charset="0"/>
                <a:cs typeface="Jomolhari" panose="01010100010101010101" pitchFamily="2" charset="0"/>
              </a:rPr>
              <a:t>།</a:t>
            </a:r>
            <a:r>
              <a:rPr lang="en-US" sz="5400" dirty="0">
                <a:ea typeface="Noto Sans"/>
                <a:cs typeface="Noto Sans"/>
              </a:rPr>
              <a:t> </a:t>
            </a:r>
            <a:endParaRPr lang="en-US" sz="5400" dirty="0"/>
          </a:p>
        </p:txBody>
      </p:sp>
      <p:sp>
        <p:nvSpPr>
          <p:cNvPr id="3" name="Subtitle 2">
            <a:extLst>
              <a:ext uri="{FF2B5EF4-FFF2-40B4-BE49-F238E27FC236}">
                <a16:creationId xmlns:a16="http://schemas.microsoft.com/office/drawing/2014/main" id="{D4B368D2-E30F-DC20-A21A-7EB4CFE26699}"/>
              </a:ext>
            </a:extLst>
          </p:cNvPr>
          <p:cNvSpPr>
            <a:spLocks noGrp="1"/>
          </p:cNvSpPr>
          <p:nvPr>
            <p:ph idx="1"/>
          </p:nvPr>
        </p:nvSpPr>
        <p:spPr/>
        <p:txBody>
          <a:bodyPr lIns="91440" tIns="45720" rIns="91440" bIns="45720" anchor="t">
            <a:noAutofit/>
          </a:bodyPr>
          <a:lstStyle/>
          <a:p>
            <a:pPr marL="0" indent="0">
              <a:buNone/>
            </a:pPr>
            <a:br>
              <a:rPr lang="en-US" sz="1600">
                <a:latin typeface="Open Sans Light" panose="020B0306030504020204" pitchFamily="34" charset="0"/>
                <a:ea typeface="Open Sans Light" panose="020B0306030504020204" pitchFamily="34" charset="0"/>
                <a:cs typeface="Open Sans Light" panose="020B0306030504020204" pitchFamily="34" charset="0"/>
              </a:rPr>
            </a:b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400" b="0">
              <a:solidFill>
                <a:srgbClr val="4D0019"/>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1">
            <a:extLst>
              <a:ext uri="{FF2B5EF4-FFF2-40B4-BE49-F238E27FC236}">
                <a16:creationId xmlns:a16="http://schemas.microsoft.com/office/drawing/2014/main" id="{84B98476-6193-1D00-962B-B6342115D451}"/>
              </a:ext>
            </a:extLst>
          </p:cNvPr>
          <p:cNvSpPr>
            <a:spLocks noGrp="1"/>
          </p:cNvSpPr>
          <p:nvPr>
            <p:ph type="body" sz="half" idx="2"/>
          </p:nvPr>
        </p:nvSpPr>
        <p:spPr>
          <a:xfrm>
            <a:off x="4346532" y="4572165"/>
            <a:ext cx="7273864" cy="1168677"/>
          </a:xfrm>
        </p:spPr>
        <p:txBody>
          <a:bodyPr vert="horz" lIns="91440" tIns="45720" rIns="91440" bIns="45720" rtlCol="0" anchor="t">
            <a:normAutofit/>
          </a:bodyPr>
          <a:lstStyle/>
          <a:p>
            <a:r>
              <a:rPr lang="en-US" sz="3200" dirty="0" err="1">
                <a:latin typeface="Jomolhari" panose="01010100010101010101" pitchFamily="2" charset="0"/>
                <a:ea typeface="Jomolhari" panose="01010100010101010101" pitchFamily="2" charset="0"/>
                <a:cs typeface="Jomolhari" panose="01010100010101010101" pitchFamily="2" charset="0"/>
              </a:rPr>
              <a:t>ཁྱེད་ལ་དྲི་བ་ཡོད་ཚེ་རང་གི་ལྟ་རྟོག་པར་སྐད་ཆ་འདྲི་རྒྱུ</a:t>
            </a:r>
            <a:r>
              <a:rPr lang="en-US" sz="3200" dirty="0">
                <a:latin typeface="Jomolhari" panose="01010100010101010101" pitchFamily="2" charset="0"/>
                <a:ea typeface="Jomolhari" panose="01010100010101010101" pitchFamily="2" charset="0"/>
                <a:cs typeface="Jomolhari" panose="01010100010101010101" pitchFamily="2" charset="0"/>
              </a:rPr>
              <a:t>།</a:t>
            </a:r>
            <a:endParaRPr lang="en-US" sz="3000" dirty="0">
              <a:latin typeface="+mn-lt"/>
              <a:ea typeface="Open Sans"/>
              <a:cs typeface="Open Sans"/>
            </a:endParaRPr>
          </a:p>
          <a:p>
            <a:endParaRPr lang="en-US" b="0" dirty="0">
              <a:latin typeface="+mn-lt"/>
              <a:ea typeface="Open Sans" pitchFamily="2" charset="0"/>
              <a:cs typeface="Open Sans" pitchFamily="2" charset="0"/>
            </a:endParaRPr>
          </a:p>
        </p:txBody>
      </p:sp>
      <p:sp>
        <p:nvSpPr>
          <p:cNvPr id="6" name="Slide Number Placeholder 5">
            <a:extLst>
              <a:ext uri="{FF2B5EF4-FFF2-40B4-BE49-F238E27FC236}">
                <a16:creationId xmlns:a16="http://schemas.microsoft.com/office/drawing/2014/main" id="{76CCFA18-E073-641E-E985-53B873BEA7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F118B-7F7C-0848-BABA-31851B6B7509}" type="slidenum">
              <a:rPr kumimoji="0" lang="en-US" sz="1200" b="0" i="0" u="none" strike="noStrike" kern="1200" cap="none" spc="0" normalizeH="0" baseline="0" noProof="0" smtClean="0">
                <a:ln>
                  <a:noFill/>
                </a:ln>
                <a:solidFill>
                  <a:srgbClr val="292934">
                    <a:tint val="75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292934">
                  <a:tint val="75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331059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5F2B5-2C6C-DA61-A149-F0901E71FA4B}"/>
              </a:ext>
            </a:extLst>
          </p:cNvPr>
          <p:cNvSpPr>
            <a:spLocks noGrp="1"/>
          </p:cNvSpPr>
          <p:nvPr>
            <p:ph type="title"/>
          </p:nvPr>
        </p:nvSpPr>
        <p:spPr>
          <a:xfrm>
            <a:off x="1163791" y="148281"/>
            <a:ext cx="8944555" cy="1063574"/>
          </a:xfrm>
        </p:spPr>
        <p:txBody>
          <a:bodyPr/>
          <a:lstStyle/>
          <a:p>
            <a:r>
              <a:rPr lang="en-US" b="1" dirty="0" err="1">
                <a:latin typeface="Jomolhari" panose="01010100010101010101" pitchFamily="2" charset="0"/>
                <a:ea typeface="Jomolhari" panose="01010100010101010101" pitchFamily="2" charset="0"/>
                <a:cs typeface="Jomolhari" panose="01010100010101010101" pitchFamily="2" charset="0"/>
              </a:rPr>
              <a:t>རོགས་པ་དང་བགྲོ་གླེང</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Text Placeholder 2">
            <a:extLst>
              <a:ext uri="{FF2B5EF4-FFF2-40B4-BE49-F238E27FC236}">
                <a16:creationId xmlns:a16="http://schemas.microsoft.com/office/drawing/2014/main" id="{408B3B76-AD51-C3B6-DE86-6071E44BA65B}"/>
              </a:ext>
            </a:extLst>
          </p:cNvPr>
          <p:cNvSpPr>
            <a:spLocks noGrp="1"/>
          </p:cNvSpPr>
          <p:nvPr>
            <p:ph idx="1"/>
          </p:nvPr>
        </p:nvSpPr>
        <p:spPr>
          <a:xfrm>
            <a:off x="1124462" y="1211855"/>
            <a:ext cx="10142837" cy="5093778"/>
          </a:xfrm>
        </p:spPr>
        <p:txBody>
          <a:bodyPr>
            <a:noAutofit/>
          </a:bodyPr>
          <a:lstStyle/>
          <a:p>
            <a:pPr marL="0" indent="0">
              <a:lnSpc>
                <a:spcPct val="150000"/>
              </a:lnSpc>
              <a:spcBef>
                <a:spcPts val="0"/>
              </a:spcBef>
              <a:buNone/>
            </a:pPr>
            <a:r>
              <a:rPr lang="en-US" sz="3300" dirty="0" err="1">
                <a:latin typeface="Jomolhari" panose="01010100010101010101" pitchFamily="2" charset="0"/>
                <a:ea typeface="Jomolhari" panose="01010100010101010101" pitchFamily="2" charset="0"/>
                <a:cs typeface="Jomolhari" panose="01010100010101010101" pitchFamily="2" charset="0"/>
              </a:rPr>
              <a:t>ཁྱེད་ཀྱི་ཉེ་འགྲམ་དུ་སྡོད་མཁན་མི་དེར་ཁྱེད་རང་</a:t>
            </a:r>
            <a:r>
              <a:rPr lang="en-US" sz="3300" b="1" dirty="0" err="1">
                <a:latin typeface="Jomolhari" panose="01010100010101010101" pitchFamily="2" charset="0"/>
                <a:ea typeface="Jomolhari" panose="01010100010101010101" pitchFamily="2" charset="0"/>
                <a:cs typeface="Jomolhari" panose="01010100010101010101" pitchFamily="2" charset="0"/>
              </a:rPr>
              <a:t>ངོ་སྤྲོད་ཞུ་རྒྱུ</a:t>
            </a:r>
            <a:r>
              <a:rPr lang="en-US" sz="3300" b="1"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lvl="1">
              <a:lnSpc>
                <a:spcPct val="150000"/>
              </a:lnSpc>
              <a:spcBef>
                <a:spcPts val="0"/>
              </a:spcBef>
            </a:pPr>
            <a:r>
              <a:rPr lang="en-US" sz="3300" dirty="0" err="1">
                <a:latin typeface="Jomolhari" panose="01010100010101010101" pitchFamily="2" charset="0"/>
                <a:ea typeface="Jomolhari" panose="01010100010101010101" pitchFamily="2" charset="0"/>
                <a:cs typeface="Jomolhari" panose="01010100010101010101" pitchFamily="2" charset="0"/>
              </a:rPr>
              <a:t>མིང</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lvl="1">
              <a:lnSpc>
                <a:spcPct val="150000"/>
              </a:lnSpc>
              <a:spcBef>
                <a:spcPts val="0"/>
              </a:spcBef>
            </a:pPr>
            <a:r>
              <a:rPr lang="en-US" sz="3300" dirty="0" err="1">
                <a:latin typeface="Jomolhari" panose="01010100010101010101" pitchFamily="2" charset="0"/>
                <a:ea typeface="Jomolhari" panose="01010100010101010101" pitchFamily="2" charset="0"/>
                <a:cs typeface="Jomolhari" panose="01010100010101010101" pitchFamily="2" charset="0"/>
              </a:rPr>
              <a:t>ཁྱེད་ཀྱི་ལས་ཀ་བྱ་ཡུལ</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marL="0" indent="0">
              <a:buNone/>
            </a:pPr>
            <a:endParaRPr lang="en-US" sz="3300" dirty="0"/>
          </a:p>
          <a:p>
            <a:pPr marL="0" indent="0">
              <a:buNone/>
            </a:pPr>
            <a:r>
              <a:rPr lang="en-US" sz="3300" b="1" dirty="0" err="1">
                <a:latin typeface="Jomolhari" panose="01010100010101010101" pitchFamily="2" charset="0"/>
                <a:ea typeface="Jomolhari" panose="01010100010101010101" pitchFamily="2" charset="0"/>
                <a:cs typeface="Jomolhari" panose="01010100010101010101" pitchFamily="2" charset="0"/>
              </a:rPr>
              <a:t>བགྲོ་གླེང</a:t>
            </a:r>
            <a:r>
              <a:rPr lang="en-US" sz="3300" b="1"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lvl="1">
              <a:lnSpc>
                <a:spcPct val="150000"/>
              </a:lnSpc>
              <a:spcBef>
                <a:spcPts val="0"/>
              </a:spcBef>
            </a:pPr>
            <a:r>
              <a:rPr lang="en-US" sz="3300" dirty="0" err="1">
                <a:latin typeface="Jomolhari" panose="01010100010101010101" pitchFamily="2" charset="0"/>
                <a:ea typeface="Jomolhari" panose="01010100010101010101" pitchFamily="2" charset="0"/>
                <a:cs typeface="Jomolhari" panose="01010100010101010101" pitchFamily="2" charset="0"/>
              </a:rPr>
              <a:t>ཁྱེད་ཀྱིས</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r>
              <a:rPr lang="en-US" sz="3300" i="1" dirty="0"/>
              <a:t>Workday</a:t>
            </a:r>
            <a:r>
              <a:rPr lang="en-US" sz="3300" dirty="0"/>
              <a:t> </a:t>
            </a:r>
            <a:r>
              <a:rPr lang="en-US" sz="3300" dirty="0" err="1">
                <a:latin typeface="Jomolhari" panose="01010100010101010101" pitchFamily="2" charset="0"/>
                <a:ea typeface="Jomolhari" panose="01010100010101010101" pitchFamily="2" charset="0"/>
                <a:cs typeface="Jomolhari" panose="01010100010101010101" pitchFamily="2" charset="0"/>
              </a:rPr>
              <a:t>སྐོར་ལ་ག་རེ་གོ་སོང་ངམ</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a:p>
            <a:pPr lvl="1">
              <a:lnSpc>
                <a:spcPct val="150000"/>
              </a:lnSpc>
              <a:spcBef>
                <a:spcPts val="0"/>
              </a:spcBef>
            </a:pPr>
            <a:r>
              <a:rPr lang="en-US" sz="3300" dirty="0" err="1">
                <a:latin typeface="Jomolhari" panose="01010100010101010101" pitchFamily="2" charset="0"/>
                <a:ea typeface="Jomolhari" panose="01010100010101010101" pitchFamily="2" charset="0"/>
                <a:cs typeface="Jomolhari" panose="01010100010101010101" pitchFamily="2" charset="0"/>
              </a:rPr>
              <a:t>ཁྱེད་ཀྱིས</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r>
              <a:rPr lang="en-US" sz="3300" i="1" dirty="0"/>
              <a:t>Workday</a:t>
            </a:r>
            <a:r>
              <a:rPr lang="en-US" sz="3300" dirty="0"/>
              <a:t> </a:t>
            </a:r>
            <a:r>
              <a:rPr lang="en-US" sz="3300" dirty="0" err="1">
                <a:latin typeface="Jomolhari" panose="01010100010101010101" pitchFamily="2" charset="0"/>
                <a:ea typeface="Jomolhari" panose="01010100010101010101" pitchFamily="2" charset="0"/>
                <a:cs typeface="Jomolhari" panose="01010100010101010101" pitchFamily="2" charset="0"/>
              </a:rPr>
              <a:t>བེད་སྤྱོད་བྱ་རྒྱུར་བསམ་བློ་ཇི་འདྲ་ཡོད</a:t>
            </a:r>
            <a:r>
              <a:rPr lang="en-US" sz="3300" dirty="0">
                <a:latin typeface="Jomolhari" panose="01010100010101010101" pitchFamily="2" charset="0"/>
                <a:ea typeface="Jomolhari" panose="01010100010101010101" pitchFamily="2" charset="0"/>
                <a:cs typeface="Jomolhari" panose="01010100010101010101" pitchFamily="2" charset="0"/>
              </a:rPr>
              <a:t>།</a:t>
            </a:r>
            <a:endParaRPr lang="en-US" sz="3300" dirty="0"/>
          </a:p>
        </p:txBody>
      </p:sp>
    </p:spTree>
    <p:extLst>
      <p:ext uri="{BB962C8B-B14F-4D97-AF65-F5344CB8AC3E}">
        <p14:creationId xmlns:p14="http://schemas.microsoft.com/office/powerpoint/2010/main" val="2668088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5117588" y="720471"/>
            <a:ext cx="6742451" cy="1600200"/>
          </a:xfrm>
        </p:spPr>
        <p:txBody>
          <a:bodyPr>
            <a:normAutofit/>
          </a:bodyPr>
          <a:lstStyle/>
          <a:p>
            <a:r>
              <a:rPr lang="en-US" sz="5000" i="1" dirty="0">
                <a:latin typeface="Red Hat Display"/>
              </a:rPr>
              <a:t>Workday</a:t>
            </a:r>
            <a:r>
              <a:rPr lang="en-US" sz="5000" dirty="0">
                <a:latin typeface="Red Hat Display"/>
              </a:rPr>
              <a:t> </a:t>
            </a:r>
            <a:r>
              <a:rPr lang="en-US" sz="5000" dirty="0" err="1">
                <a:latin typeface="Jomolhari" panose="01010100010101010101" pitchFamily="2" charset="0"/>
                <a:ea typeface="Jomolhari" panose="01010100010101010101" pitchFamily="2" charset="0"/>
                <a:cs typeface="Jomolhari" panose="01010100010101010101" pitchFamily="2" charset="0"/>
              </a:rPr>
              <a:t>ཡི་སྤྱི་བཤད</a:t>
            </a:r>
            <a:r>
              <a:rPr lang="en-US" sz="5000" dirty="0">
                <a:latin typeface="Jomolhari" panose="01010100010101010101" pitchFamily="2" charset="0"/>
                <a:ea typeface="Jomolhari" panose="01010100010101010101" pitchFamily="2" charset="0"/>
                <a:cs typeface="Jomolhari" panose="01010100010101010101" pitchFamily="2" charset="0"/>
              </a:rPr>
              <a:t>།</a:t>
            </a:r>
            <a:endParaRPr lang="en-US" sz="5000" dirty="0">
              <a:latin typeface="Red Hat Display"/>
            </a:endParaRPr>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8</a:t>
            </a:fld>
            <a:endParaRPr lang="en-US"/>
          </a:p>
        </p:txBody>
      </p:sp>
      <p:pic>
        <p:nvPicPr>
          <p:cNvPr id="8" name="Picture 2" descr="Workday Introduces Agent System of Record for AI Workforce Management">
            <a:extLst>
              <a:ext uri="{FF2B5EF4-FFF2-40B4-BE49-F238E27FC236}">
                <a16:creationId xmlns:a16="http://schemas.microsoft.com/office/drawing/2014/main" id="{24CAEA38-F838-B7A0-26C6-92912C8E2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42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2ECD-0713-2F9B-E887-DB3FC80A48A5}"/>
              </a:ext>
            </a:extLst>
          </p:cNvPr>
          <p:cNvSpPr>
            <a:spLocks noGrp="1"/>
          </p:cNvSpPr>
          <p:nvPr>
            <p:ph type="title"/>
          </p:nvPr>
        </p:nvSpPr>
        <p:spPr>
          <a:xfrm>
            <a:off x="1007848" y="359603"/>
            <a:ext cx="8944555" cy="1063574"/>
          </a:xfrm>
        </p:spPr>
        <p:txBody>
          <a:bodyPr/>
          <a:lstStyle/>
          <a:p>
            <a:r>
              <a:rPr lang="en-US" b="1" i="1" dirty="0"/>
              <a:t>Workday</a:t>
            </a:r>
            <a:r>
              <a:rPr lang="en-US" b="1" dirty="0"/>
              <a:t> </a:t>
            </a:r>
            <a:r>
              <a:rPr lang="en-US" dirty="0" err="1">
                <a:latin typeface="Jomolhari" panose="01010100010101010101" pitchFamily="2" charset="0"/>
                <a:ea typeface="Jomolhari" panose="01010100010101010101" pitchFamily="2" charset="0"/>
                <a:cs typeface="Jomolhari" panose="01010100010101010101" pitchFamily="2" charset="0"/>
              </a:rPr>
              <a:t>ཟེ</a:t>
            </a:r>
            <a:r>
              <a:rPr lang="en-US" b="1" dirty="0" err="1">
                <a:latin typeface="Jomolhari" panose="01010100010101010101" pitchFamily="2" charset="0"/>
                <a:ea typeface="Jomolhari" panose="01010100010101010101" pitchFamily="2" charset="0"/>
                <a:cs typeface="Jomolhari" panose="01010100010101010101" pitchFamily="2" charset="0"/>
              </a:rPr>
              <a:t>ར་བ་ག་རེ་རེད</a:t>
            </a:r>
            <a:r>
              <a:rPr lang="en-US" b="1" dirty="0">
                <a:latin typeface="Jomolhari" panose="01010100010101010101" pitchFamily="2" charset="0"/>
                <a:ea typeface="Jomolhari" panose="01010100010101010101" pitchFamily="2" charset="0"/>
                <a:cs typeface="Jomolhari" panose="01010100010101010101" pitchFamily="2" charset="0"/>
              </a:rPr>
              <a:t>།</a:t>
            </a:r>
            <a:endParaRPr lang="en-US" b="1" dirty="0"/>
          </a:p>
        </p:txBody>
      </p:sp>
      <p:sp>
        <p:nvSpPr>
          <p:cNvPr id="3" name="Content Placeholder 2">
            <a:extLst>
              <a:ext uri="{FF2B5EF4-FFF2-40B4-BE49-F238E27FC236}">
                <a16:creationId xmlns:a16="http://schemas.microsoft.com/office/drawing/2014/main" id="{BC3D7A8B-C197-D424-3654-F513F440CD19}"/>
              </a:ext>
            </a:extLst>
          </p:cNvPr>
          <p:cNvSpPr>
            <a:spLocks noGrp="1"/>
          </p:cNvSpPr>
          <p:nvPr>
            <p:ph idx="1"/>
          </p:nvPr>
        </p:nvSpPr>
        <p:spPr>
          <a:xfrm>
            <a:off x="1007848" y="2436005"/>
            <a:ext cx="11022227" cy="3496962"/>
          </a:xfrm>
        </p:spPr>
        <p:txBody>
          <a:bodyPr vert="horz" lIns="91440" tIns="45720" rIns="91440" bIns="45720" rtlCol="0" anchor="t">
            <a:normAutofit fontScale="92500" lnSpcReduction="10000"/>
          </a:bodyPr>
          <a:lstStyle/>
          <a:p>
            <a:pPr marL="0" indent="0">
              <a:lnSpc>
                <a:spcPct val="150000"/>
              </a:lnSpc>
              <a:spcBef>
                <a:spcPts val="0"/>
              </a:spcBef>
              <a:buNone/>
            </a:pPr>
            <a:r>
              <a:rPr lang="en-US" sz="3300" i="1" dirty="0"/>
              <a:t>Workday</a:t>
            </a:r>
            <a:r>
              <a:rPr lang="en-US" sz="3300" dirty="0"/>
              <a:t> </a:t>
            </a:r>
            <a:r>
              <a:rPr lang="en-US" sz="3300" dirty="0" err="1">
                <a:latin typeface="Jomolhari" panose="01010100010101010101" pitchFamily="2" charset="0"/>
                <a:ea typeface="Jomolhari" panose="01010100010101010101" pitchFamily="2" charset="0"/>
                <a:cs typeface="Jomolhari" panose="01010100010101010101" pitchFamily="2" charset="0"/>
              </a:rPr>
              <a:t>ནི་ཝི་སི་ཀོན་སིན་གཙུག་ལག་སློབ་ཆེན</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r>
              <a:rPr lang="en-US" sz="3300" i="1" dirty="0"/>
              <a:t>(Universities of Wisconsin)</a:t>
            </a:r>
            <a:r>
              <a:rPr lang="en-US" sz="3300" dirty="0"/>
              <a:t>     </a:t>
            </a:r>
            <a:r>
              <a:rPr lang="en-US" sz="3300" dirty="0" err="1">
                <a:latin typeface="Jomolhari" panose="01010100010101010101" pitchFamily="2" charset="0"/>
                <a:ea typeface="Jomolhari" panose="01010100010101010101" pitchFamily="2" charset="0"/>
                <a:cs typeface="Jomolhari" panose="01010100010101010101" pitchFamily="2" charset="0"/>
              </a:rPr>
              <a:t>ལས་བྱེད་ཡོངས་ཀྱིས་སྤྱོད་རྒྱུའི་མ་ལག་གསར་པ་ཞིག་རེད</a:t>
            </a:r>
            <a:r>
              <a:rPr lang="en-US" sz="3300" dirty="0">
                <a:latin typeface="Jomolhari" panose="01010100010101010101" pitchFamily="2" charset="0"/>
                <a:ea typeface="Jomolhari" panose="01010100010101010101" pitchFamily="2" charset="0"/>
                <a:cs typeface="Jomolhari" panose="01010100010101010101" pitchFamily="2" charset="0"/>
              </a:rPr>
              <a:t>།</a:t>
            </a:r>
            <a:r>
              <a:rPr lang="en-US" sz="3300" dirty="0"/>
              <a:t> </a:t>
            </a:r>
          </a:p>
          <a:p>
            <a:pPr marL="0" indent="0">
              <a:lnSpc>
                <a:spcPct val="150000"/>
              </a:lnSpc>
              <a:spcBef>
                <a:spcPts val="0"/>
              </a:spcBef>
              <a:buNone/>
            </a:pPr>
            <a:endParaRPr lang="en-US" sz="3300" dirty="0"/>
          </a:p>
          <a:p>
            <a:pPr marL="0" indent="0">
              <a:lnSpc>
                <a:spcPct val="150000"/>
              </a:lnSpc>
              <a:spcBef>
                <a:spcPts val="0"/>
              </a:spcBef>
              <a:buNone/>
            </a:pPr>
            <a:r>
              <a:rPr lang="en-US" sz="3300" i="1" dirty="0"/>
              <a:t>Workday</a:t>
            </a:r>
            <a:r>
              <a:rPr lang="en-US" sz="3300" dirty="0"/>
              <a:t> </a:t>
            </a:r>
            <a:r>
              <a:rPr lang="en-US" sz="3300" kern="100" dirty="0">
                <a:solidFill>
                  <a:srgbClr val="000000"/>
                </a:solidFill>
                <a:effectLst/>
                <a:latin typeface="Jomolhari" panose="01010100010101010101" pitchFamily="2" charset="0"/>
                <a:ea typeface="Jomolhari" panose="01010100010101010101" pitchFamily="2" charset="0"/>
                <a:cs typeface="Jomolhari" panose="01010100010101010101" pitchFamily="2" charset="0"/>
              </a:rPr>
              <a:t>ལ་</a:t>
            </a:r>
            <a:r>
              <a:rPr lang="en-US" sz="3300" b="1" kern="100" dirty="0">
                <a:solidFill>
                  <a:srgbClr val="000000"/>
                </a:solidFill>
                <a:effectLst/>
                <a:latin typeface="Jomolhari" panose="01010100010101010101" pitchFamily="2" charset="0"/>
                <a:ea typeface="Jomolhari" panose="01010100010101010101" pitchFamily="2" charset="0"/>
                <a:cs typeface="Jomolhari" panose="01010100010101010101" pitchFamily="2" charset="0"/>
              </a:rPr>
              <a:t> </a:t>
            </a:r>
            <a:r>
              <a:rPr lang="en-US" sz="3300" b="1" i="1" kern="100" dirty="0">
                <a:solidFill>
                  <a:srgbClr val="000000"/>
                </a:solidFill>
                <a:effectLst/>
                <a:latin typeface="Red Hat Text" panose="02010303040201060303" pitchFamily="2" charset="0"/>
                <a:ea typeface="Calibri" panose="020F0502020204030204" pitchFamily="34" charset="0"/>
              </a:rPr>
              <a:t>website</a:t>
            </a:r>
            <a:r>
              <a:rPr lang="en-US" sz="3300" kern="100" dirty="0">
                <a:solidFill>
                  <a:srgbClr val="000000"/>
                </a:solidFill>
                <a:effectLst/>
                <a:latin typeface="Jomolhari" panose="01010100010101010101" pitchFamily="2" charset="0"/>
                <a:ea typeface="Jomolhari" panose="01010100010101010101" pitchFamily="2" charset="0"/>
                <a:cs typeface="Jomolhari" panose="01010100010101010101" pitchFamily="2" charset="0"/>
              </a:rPr>
              <a:t> (</a:t>
            </a:r>
            <a:r>
              <a:rPr lang="en-US" sz="3300" b="1" kern="100" dirty="0" err="1">
                <a:solidFill>
                  <a:srgbClr val="000000"/>
                </a:solidFill>
                <a:effectLst/>
                <a:latin typeface="Jomolhari" panose="01010100010101010101" pitchFamily="2" charset="0"/>
                <a:ea typeface="Jomolhari" panose="01010100010101010101" pitchFamily="2" charset="0"/>
                <a:cs typeface="Jomolhari" panose="01010100010101010101" pitchFamily="2" charset="0"/>
              </a:rPr>
              <a:t>དྲ་ཚིགས</a:t>
            </a:r>
            <a:r>
              <a:rPr lang="en-US" sz="3300" b="1" kern="100" dirty="0">
                <a:solidFill>
                  <a:srgbClr val="000000"/>
                </a:solidFill>
                <a:effectLst/>
                <a:latin typeface="Jomolhari" panose="01010100010101010101" pitchFamily="2" charset="0"/>
                <a:ea typeface="Jomolhari" panose="01010100010101010101" pitchFamily="2" charset="0"/>
                <a:cs typeface="Jomolhari" panose="01010100010101010101" pitchFamily="2" charset="0"/>
              </a:rPr>
              <a:t>་)</a:t>
            </a:r>
            <a:r>
              <a:rPr lang="en-US" sz="3300" kern="100" dirty="0" err="1">
                <a:solidFill>
                  <a:srgbClr val="000000"/>
                </a:solidFill>
                <a:effectLst/>
                <a:latin typeface="Jomolhari" panose="01010100010101010101" pitchFamily="2" charset="0"/>
                <a:ea typeface="Jomolhari" panose="01010100010101010101" pitchFamily="2" charset="0"/>
                <a:cs typeface="Jomolhari" panose="01010100010101010101" pitchFamily="2" charset="0"/>
              </a:rPr>
              <a:t>དང</a:t>
            </a:r>
            <a:r>
              <a:rPr lang="en-US" sz="3300" kern="100" dirty="0">
                <a:solidFill>
                  <a:srgbClr val="000000"/>
                </a:solidFill>
                <a:effectLst/>
                <a:latin typeface="Jomolhari" panose="01010100010101010101" pitchFamily="2" charset="0"/>
                <a:ea typeface="Jomolhari" panose="01010100010101010101" pitchFamily="2" charset="0"/>
                <a:cs typeface="Jomolhari" panose="01010100010101010101" pitchFamily="2" charset="0"/>
              </a:rPr>
              <a:t>་</a:t>
            </a:r>
            <a:r>
              <a:rPr lang="en-US" sz="3300" b="1" kern="100" dirty="0">
                <a:solidFill>
                  <a:srgbClr val="000000"/>
                </a:solidFill>
                <a:effectLst/>
                <a:latin typeface="Jomolhari" panose="01010100010101010101" pitchFamily="2" charset="0"/>
                <a:ea typeface="Jomolhari" panose="01010100010101010101" pitchFamily="2" charset="0"/>
                <a:cs typeface="Jomolhari" panose="01010100010101010101" pitchFamily="2" charset="0"/>
              </a:rPr>
              <a:t> </a:t>
            </a:r>
            <a:r>
              <a:rPr lang="en-US" sz="3300" b="1" i="1" kern="100" dirty="0">
                <a:solidFill>
                  <a:srgbClr val="000000"/>
                </a:solidFill>
                <a:effectLst/>
                <a:latin typeface="Red Hat Text" panose="02010303040201060303" pitchFamily="2" charset="0"/>
                <a:ea typeface="Calibri" panose="020F0502020204030204" pitchFamily="34" charset="0"/>
              </a:rPr>
              <a:t>mobile app</a:t>
            </a:r>
            <a:r>
              <a:rPr lang="en-US" sz="3300" b="1" kern="100" dirty="0">
                <a:solidFill>
                  <a:srgbClr val="000000"/>
                </a:solidFill>
                <a:effectLst/>
                <a:latin typeface="Jomolhari" panose="01010100010101010101" pitchFamily="2" charset="0"/>
                <a:ea typeface="Jomolhari" panose="01010100010101010101" pitchFamily="2" charset="0"/>
                <a:cs typeface="Jomolhari" panose="01010100010101010101" pitchFamily="2" charset="0"/>
              </a:rPr>
              <a:t> (</a:t>
            </a:r>
            <a:r>
              <a:rPr lang="en-US" sz="3300" b="1" kern="100" dirty="0" err="1">
                <a:solidFill>
                  <a:srgbClr val="000000"/>
                </a:solidFill>
                <a:effectLst/>
                <a:latin typeface="Jomolhari" panose="01010100010101010101" pitchFamily="2" charset="0"/>
                <a:ea typeface="Jomolhari" panose="01010100010101010101" pitchFamily="2" charset="0"/>
                <a:cs typeface="Jomolhari" panose="01010100010101010101" pitchFamily="2" charset="0"/>
              </a:rPr>
              <a:t>ལག་འཁྱེར་ཁ་པར་བཀོལ་ཆས</a:t>
            </a:r>
            <a:r>
              <a:rPr lang="en-US" sz="3300" b="1" kern="100" dirty="0">
                <a:solidFill>
                  <a:srgbClr val="000000"/>
                </a:solidFill>
                <a:effectLst/>
                <a:latin typeface="Jomolhari" panose="01010100010101010101" pitchFamily="2" charset="0"/>
                <a:ea typeface="Jomolhari" panose="01010100010101010101" pitchFamily="2" charset="0"/>
                <a:cs typeface="Jomolhari" panose="01010100010101010101" pitchFamily="2" charset="0"/>
              </a:rPr>
              <a:t>་)</a:t>
            </a:r>
            <a:r>
              <a:rPr lang="en-US" sz="3300" b="1" kern="100" dirty="0">
                <a:solidFill>
                  <a:srgbClr val="000000"/>
                </a:solidFill>
                <a:effectLst/>
                <a:latin typeface="Red Hat Text" panose="02010303040201060303" pitchFamily="2" charset="0"/>
                <a:ea typeface="Calibri" panose="020F0502020204030204" pitchFamily="34" charset="0"/>
              </a:rPr>
              <a:t> </a:t>
            </a:r>
            <a:r>
              <a:rPr lang="en-US" sz="3300" kern="100" dirty="0">
                <a:solidFill>
                  <a:srgbClr val="000000"/>
                </a:solidFill>
                <a:effectLst/>
                <a:latin typeface="Jomolhari" panose="01010100010101010101" pitchFamily="2" charset="0"/>
                <a:ea typeface="Jomolhari" panose="01010100010101010101" pitchFamily="2" charset="0"/>
                <a:cs typeface="Jomolhari" panose="01010100010101010101" pitchFamily="2" charset="0"/>
              </a:rPr>
              <a:t>(</a:t>
            </a:r>
            <a:r>
              <a:rPr lang="en-US" sz="3300" kern="100" dirty="0" err="1">
                <a:solidFill>
                  <a:srgbClr val="000000"/>
                </a:solidFill>
                <a:effectLst/>
                <a:latin typeface="Jomolhari" panose="01010100010101010101" pitchFamily="2" charset="0"/>
                <a:ea typeface="Jomolhari" panose="01010100010101010101" pitchFamily="2" charset="0"/>
                <a:cs typeface="Jomolhari" panose="01010100010101010101" pitchFamily="2" charset="0"/>
              </a:rPr>
              <a:t>རང་མོས་གདམ་ཀ</a:t>
            </a:r>
            <a:r>
              <a:rPr lang="en-US" sz="3300" kern="100" dirty="0">
                <a:solidFill>
                  <a:srgbClr val="000000"/>
                </a:solidFill>
                <a:effectLst/>
                <a:latin typeface="Jomolhari" panose="01010100010101010101" pitchFamily="2" charset="0"/>
                <a:ea typeface="Jomolhari" panose="01010100010101010101" pitchFamily="2" charset="0"/>
                <a:cs typeface="Jomolhari" panose="01010100010101010101" pitchFamily="2" charset="0"/>
              </a:rPr>
              <a:t>)</a:t>
            </a:r>
            <a:r>
              <a:rPr lang="en-US" sz="3300" kern="100" dirty="0" err="1">
                <a:solidFill>
                  <a:srgbClr val="000000"/>
                </a:solidFill>
                <a:effectLst/>
                <a:latin typeface="Jomolhari" panose="01010100010101010101" pitchFamily="2" charset="0"/>
                <a:ea typeface="Jomolhari" panose="01010100010101010101" pitchFamily="2" charset="0"/>
                <a:cs typeface="Jomolhari" panose="01010100010101010101" pitchFamily="2" charset="0"/>
              </a:rPr>
              <a:t>ཡོད</a:t>
            </a:r>
            <a:r>
              <a:rPr lang="en-US" sz="3300" kern="100" dirty="0">
                <a:solidFill>
                  <a:srgbClr val="000000"/>
                </a:solidFill>
                <a:effectLst/>
                <a:latin typeface="Jomolhari" panose="01010100010101010101" pitchFamily="2" charset="0"/>
                <a:ea typeface="Jomolhari" panose="01010100010101010101" pitchFamily="2" charset="0"/>
                <a:cs typeface="Jomolhari" panose="01010100010101010101" pitchFamily="2" charset="0"/>
              </a:rPr>
              <a:t>།</a:t>
            </a:r>
          </a:p>
          <a:p>
            <a:pPr marL="0" indent="0">
              <a:lnSpc>
                <a:spcPct val="150000"/>
              </a:lnSpc>
              <a:spcBef>
                <a:spcPts val="0"/>
              </a:spcBef>
              <a:buNone/>
            </a:pPr>
            <a:endParaRPr lang="en-US" sz="3300" dirty="0"/>
          </a:p>
        </p:txBody>
      </p:sp>
      <p:sp>
        <p:nvSpPr>
          <p:cNvPr id="6" name="Slide Number Placeholder 5">
            <a:extLst>
              <a:ext uri="{FF2B5EF4-FFF2-40B4-BE49-F238E27FC236}">
                <a16:creationId xmlns:a16="http://schemas.microsoft.com/office/drawing/2014/main" id="{BD608F3A-2B9C-2005-0434-4DBA18F1DF0E}"/>
              </a:ext>
            </a:extLst>
          </p:cNvPr>
          <p:cNvSpPr>
            <a:spLocks noGrp="1"/>
          </p:cNvSpPr>
          <p:nvPr>
            <p:ph type="sldNum" sz="quarter" idx="12"/>
          </p:nvPr>
        </p:nvSpPr>
        <p:spPr/>
        <p:txBody>
          <a:bodyPr/>
          <a:lstStyle/>
          <a:p>
            <a:fld id="{5AE48DDE-99B8-4AE1-A822-D5D33CFFC483}" type="slidenum">
              <a:rPr lang="en-US" smtClean="0"/>
              <a:t>9</a:t>
            </a:fld>
            <a:endParaRPr lang="en-US"/>
          </a:p>
        </p:txBody>
      </p:sp>
      <p:pic>
        <p:nvPicPr>
          <p:cNvPr id="7" name="Picture 2" descr="Workday Introduces Agent System of Record for AI Workforce Management">
            <a:extLst>
              <a:ext uri="{FF2B5EF4-FFF2-40B4-BE49-F238E27FC236}">
                <a16:creationId xmlns:a16="http://schemas.microsoft.com/office/drawing/2014/main" id="{6FDF5A29-84FC-7C8D-82FB-11AB5319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699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C5050C"/>
      </a:dk2>
      <a:lt2>
        <a:srgbClr val="FFFFFF"/>
      </a:lt2>
      <a:accent1>
        <a:srgbClr val="C5050C"/>
      </a:accent1>
      <a:accent2>
        <a:srgbClr val="FFC1C1"/>
      </a:accent2>
      <a:accent3>
        <a:srgbClr val="A0A0A0"/>
      </a:accent3>
      <a:accent4>
        <a:srgbClr val="F7F7F7"/>
      </a:accent4>
      <a:accent5>
        <a:srgbClr val="5C0000"/>
      </a:accent5>
      <a:accent6>
        <a:srgbClr val="000000"/>
      </a:accent6>
      <a:hlink>
        <a:srgbClr val="005777"/>
      </a:hlink>
      <a:folHlink>
        <a:srgbClr val="005777"/>
      </a:folHlink>
    </a:clrScheme>
    <a:fontScheme name="Custom 1">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55DAA226567C4BAF8E7DC49833FD8C" ma:contentTypeVersion="6" ma:contentTypeDescription="Create a new document." ma:contentTypeScope="" ma:versionID="cd7e2e05183bee8c1ecbb5649007de0c">
  <xsd:schema xmlns:xsd="http://www.w3.org/2001/XMLSchema" xmlns:xs="http://www.w3.org/2001/XMLSchema" xmlns:p="http://schemas.microsoft.com/office/2006/metadata/properties" xmlns:ns2="9718b854-2205-4075-a493-19021ed38607" xmlns:ns3="d3ba379c-451a-4daa-b93a-6a87d3a716ef" targetNamespace="http://schemas.microsoft.com/office/2006/metadata/properties" ma:root="true" ma:fieldsID="79ba25779fda61e4891bbde12f4cd7e8" ns2:_="" ns3:_="">
    <xsd:import namespace="9718b854-2205-4075-a493-19021ed38607"/>
    <xsd:import namespace="d3ba379c-451a-4daa-b93a-6a87d3a716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8b854-2205-4075-a493-19021ed386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ba379c-451a-4daa-b93a-6a87d3a716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D86A00-48AE-4989-8BA8-F7B0D81346E9}">
  <ds:schemaRefs>
    <ds:schemaRef ds:uri="9718b854-2205-4075-a493-19021ed38607"/>
    <ds:schemaRef ds:uri="d3ba379c-451a-4daa-b93a-6a87d3a716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795F481-DAD7-4296-9A25-858D654AAF7B}">
  <ds:schemaRefs>
    <ds:schemaRef ds:uri="http://schemas.microsoft.com/sharepoint/v3/contenttype/forms"/>
  </ds:schemaRefs>
</ds:datastoreItem>
</file>

<file path=customXml/itemProps3.xml><?xml version="1.0" encoding="utf-8"?>
<ds:datastoreItem xmlns:ds="http://schemas.openxmlformats.org/officeDocument/2006/customXml" ds:itemID="{0FB7B13C-49F0-4A1A-8A6A-E702CC7047CD}">
  <ds:schemaRefs>
    <ds:schemaRef ds:uri="9718b854-2205-4075-a493-19021ed38607"/>
    <ds:schemaRef ds:uri="d3ba379c-451a-4daa-b93a-6a87d3a71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1119</TotalTime>
  <Words>6776</Words>
  <Application>Microsoft Office PowerPoint</Application>
  <PresentationFormat>Widescreen</PresentationFormat>
  <Paragraphs>616</Paragraphs>
  <Slides>66</Slides>
  <Notes>64</Notes>
  <HiddenSlides>1</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66</vt:i4>
      </vt:variant>
    </vt:vector>
  </HeadingPairs>
  <TitlesOfParts>
    <vt:vector size="82" baseType="lpstr">
      <vt:lpstr>Courier New,monospace</vt:lpstr>
      <vt:lpstr>Aptos</vt:lpstr>
      <vt:lpstr>Arial</vt:lpstr>
      <vt:lpstr>Calibri</vt:lpstr>
      <vt:lpstr>Cambria</vt:lpstr>
      <vt:lpstr>Courier New</vt:lpstr>
      <vt:lpstr>Jomolhari</vt:lpstr>
      <vt:lpstr>Montserrat</vt:lpstr>
      <vt:lpstr>Noto Sans</vt:lpstr>
      <vt:lpstr>Open Sans</vt:lpstr>
      <vt:lpstr>Open Sans Light</vt:lpstr>
      <vt:lpstr>Red Hat Display</vt:lpstr>
      <vt:lpstr>Red Hat Text</vt:lpstr>
      <vt:lpstr>Symbol</vt:lpstr>
      <vt:lpstr>Times New Roman</vt:lpstr>
      <vt:lpstr>Office Theme</vt:lpstr>
      <vt:lpstr>Instructions for Presenting this Slide Deck</vt:lpstr>
      <vt:lpstr>Workday མི་དངོས་ངོ་བཅར་ཟབ་སྦྱོང་རིམ་པ།</vt:lpstr>
      <vt:lpstr>རེ་བ་ག་རེ་བྱེད་དགོས་སམ།</vt:lpstr>
      <vt:lpstr>ཟབ་སྦྱོང་རིམ་པའི་སྤྱི་བཤད།</vt:lpstr>
      <vt:lpstr>དམིགས་ཡུལ་ཤེས་རྟོགས་བྱེད་པ།</vt:lpstr>
      <vt:lpstr>དེ་རིང་གི་ཁས་ལེན་མོས་མཐུན།</vt:lpstr>
      <vt:lpstr>རོགས་པ་དང་བགྲོ་གླེང་།</vt:lpstr>
      <vt:lpstr>Workday ཡི་སྤྱི་བཤད།</vt:lpstr>
      <vt:lpstr>Workday ཟེར་བ་ག་རེ་རེད།</vt:lpstr>
      <vt:lpstr>ངས་  Workday ནང་དུ་ག་རེ་བྱེད་ཐུབ་བམ།</vt:lpstr>
      <vt:lpstr> Workday</vt:lpstr>
      <vt:lpstr>Workday ཡི་ཁ་འབྱེད་རྒྱུ། </vt:lpstr>
      <vt:lpstr>ཁྱེད་ལ་ག་རེ་དགོས་སམ།</vt:lpstr>
      <vt:lpstr>Workday ལག་འཁྱེར་ཁ་པར་བཀོལ་ཆས་ (Mobile App) ཕབ་ལེན་བྱ་རྒྱུ</vt:lpstr>
      <vt:lpstr>Workday ལག་འཁྱེར་ཁ་པར་བཀོལ་ཆས་ཁ་འབྱེད་རྒྱུ།</vt:lpstr>
      <vt:lpstr>Workday ལག་འཁྱེར་ཁ་པར་བཀོལ་ཆས་ཁ་འབྱེད་རྒྱུ།</vt:lpstr>
      <vt:lpstr>Workday ལག་འཁྱེར་ཁ་པར་བཀོལ་ཆས་ཁ་འབྱེད་རྒྱུ།</vt:lpstr>
      <vt:lpstr>ཁྱེད་ཀྱི་ཝི་སི་ཀོན་སིན་གཙུག་ལག་སློབ་ཆེན་ UW དཔང་རྟེན་(Credentials) འབྲི་འཇུག་བྱ་རྒྱུ།</vt:lpstr>
      <vt:lpstr>ཁྱེད་ཀྱི་ཐོ་ཁོངས་ (Account) ར་སྤྲོད་བྱ་རྒྱུ།</vt:lpstr>
      <vt:lpstr>Workday Website དྲ་ཚིགས་ཁ་འབྱེད་རྒྱུ།</vt:lpstr>
      <vt:lpstr>MyUW དྲ་ཚིགས་ལ་འགྲོ་རྒྱུ།</vt:lpstr>
      <vt:lpstr>MyUW ཁ་འབྱེད་རྒྱུ།</vt:lpstr>
      <vt:lpstr>ཌོའོ་ངོ་རྟགས་ར་འཕྲོད (Duo Authentication)</vt:lpstr>
      <vt:lpstr>MyUW</vt:lpstr>
      <vt:lpstr>སྦྱོང་བརྡར། Workday ཁ་འབྱེད་རྒྱུ།</vt:lpstr>
      <vt:lpstr>བར་གསེང་།</vt:lpstr>
      <vt:lpstr>མདུན་ཤོག་ (Home Page) ལ་ལྟ་སྐོར་བྱ་རྒྱུ།</vt:lpstr>
      <vt:lpstr>Workday མདུན་ཤོག (ལག་འཁྱེར་བཀོལ་ཆས Mobile App)</vt:lpstr>
      <vt:lpstr>PowerPoint Presentation</vt:lpstr>
      <vt:lpstr>མ་ཐོ་ (Menu) དང་མདུན་ཤོག་ (Home) (དྲ་ཚིགས) </vt:lpstr>
      <vt:lpstr>མ་ཐོ་ (Menu) དང་མདུན་ཤོག་ (Home) (དྲ་ཚིགས) </vt:lpstr>
      <vt:lpstr>གོ་ལའི་འཚོལ་ཞིབ་ (Global Navigation) (ལག་འཁྱེར་བཀོལ་ཆས)</vt:lpstr>
      <vt:lpstr>འཚོལ་བཤེར་ཕྲེང་མིག་ (Search Bar) (དྲ་ཚིགས)</vt:lpstr>
      <vt:lpstr>འཚོལ་བཤེར་ཕྲེང་མིག་ (Search Bar) (ལག་འཁྱེར་བཀོལ་ཆས)</vt:lpstr>
      <vt:lpstr>དཔེ་མཚོན། འཚོལ་བཤེར་ཕྲེང་མིག་ (Search Bar) </vt:lpstr>
      <vt:lpstr>བརྡ་ཐོ་ (Notifications) (དྲ་ཚིགས)</vt:lpstr>
      <vt:lpstr>བརྡ་ཐོ་ (Notifications) (ལག་འཁྱེར་བཀོལ་ཆས)</vt:lpstr>
      <vt:lpstr>ངའི་ཞུ་སྒོ་ (My Tasks) (དྲ་ཚིགས)</vt:lpstr>
      <vt:lpstr>ངའི་ཞུ་སྒོ་ (My Tasks) (ལག་འཁྱེར་བཀོལ་ཆས)</vt:lpstr>
      <vt:lpstr>མི་སྒེར་ལོ་རྒྱུས་ (Profile) (དྲ་ཚིགས)</vt:lpstr>
      <vt:lpstr>མི་སྒེར་ལོ་རྒྱུས་ (Profile)  (ལག་འཁྱེར་བཀོལ་ཆས)</vt:lpstr>
      <vt:lpstr>ཁྱེད་ཀྱི་བྱ་བར་སྒུག་ཡོད (Awaiting Your Action)</vt:lpstr>
      <vt:lpstr>དུས་ཐོག་དྲན་སྐུལ (Timely Suggestions) </vt:lpstr>
      <vt:lpstr>དུས་ཐོག་དྲན་སྐུལ (Timely Suggestions) (ལག་འཁྱེར་བཀོལ་ཆས Mobile App)</vt:lpstr>
      <vt:lpstr>མགྱོགས་མྱུར་ཞུ་སྒོ (Quick Tasks)</vt:lpstr>
      <vt:lpstr>ཁྱེད་ཀྱི་རྩེ་ཕུད་བཀོལ་ཆས (Your Top Apps)</vt:lpstr>
      <vt:lpstr>དྲི་བ་ཡོད་དམ།</vt:lpstr>
      <vt:lpstr>མི་སྒེར་གནས་ཚུལ་ (Personal Information) གསར་འཇུག་བྱེད་ཚུལ།</vt:lpstr>
      <vt:lpstr>མི་སྒེར་གནས་ཚུལ་གསར་འཇུག་བྱེད་པ།</vt:lpstr>
      <vt:lpstr>མི་སྒེར་གནས་ཚུལ་གསར་འཇུག་བྱེད་པ།</vt:lpstr>
      <vt:lpstr>མི་སྒེར་གནས་ཚུལ་གསར་འཇུག་བྱེད་པ།</vt:lpstr>
      <vt:lpstr>མི་སྒེར་གནས་ཚུལ་གསར་འཇུག་བྱེད་པ།</vt:lpstr>
      <vt:lpstr>མི་སྒེར་གནས་ཚུལ་གསར་འཇུག་བྱེད་པ།</vt:lpstr>
      <vt:lpstr>མི་སྒེར་གནས་ཚུལ་གསར་འཇུག་བྱེད་པ།</vt:lpstr>
      <vt:lpstr>མི་སྒེར་གནས་ཚུལ་གསར་འཇུག་བྱེད་པ།</vt:lpstr>
      <vt:lpstr>མི་སྒེར་གནས་ཚུལ་གསར་འཇུག་བྱེད་པ།</vt:lpstr>
      <vt:lpstr>མི་སྒེར་གནས་ཚུལ་གསར་འཇུག་བྱེད་པ། (ལག་འཁྱེར་བཀོལ་ཆས) </vt:lpstr>
      <vt:lpstr>མི་སྒེར་གནས་ཚུལ་གསར་འཇུག་བྱེད་པ། (ལག་འཁྱེར་བཀོལ་ཆས) </vt:lpstr>
      <vt:lpstr>མི་སྒེར་གནས་ཚུལ་གསར་འཇུག་བྱེད་པ། (ལག་འཁྱེར་བཀོལ་ཆས) </vt:lpstr>
      <vt:lpstr>སྦྱོང་བརྡར། Workday མདུན་ཤོག་ལ་ལྟ་ཞིབ་དང་མི་སྒེར་གནས་ཚུལ་ལ་བསྐྱར་ཞིབ།</vt:lpstr>
      <vt:lpstr>གནས་ཚུལ་ཐོན་ཁུངས་དང་བྱ་རིམ་རྗེས་མ།</vt:lpstr>
      <vt:lpstr>སྒོ་རྒྱག་པ (Log off)</vt:lpstr>
      <vt:lpstr>སྒོ་རྒྱག་པ། </vt:lpstr>
      <vt:lpstr>ལས་བྱེད་ཆེད་དམིགས་ལས་བྱེད་བདག་གཉེར་ལམ་སྟོན (HR Guides)</vt:lpstr>
      <vt:lpstr>བྱ་རིམ་རྗེས་མ།</vt:lpstr>
      <vt:lpstr>ཐུགས་རྗེ་ཆེ།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BRIANNE CAPPER</dc:creator>
  <cp:lastModifiedBy>Yangbum Gyal</cp:lastModifiedBy>
  <cp:revision>74</cp:revision>
  <dcterms:created xsi:type="dcterms:W3CDTF">2025-03-04T16:59:30Z</dcterms:created>
  <dcterms:modified xsi:type="dcterms:W3CDTF">2025-07-15T21:36:31Z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0x010100EB55DAA226567C4BAF8E7DC49833FD8C</vt:lpwstr>
  </property>
</Properties>
</file>