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omments/modernComment_7FFE5B4F_7CEDAF30.xml" ContentType="application/vnd.ms-powerpoint.comment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tags/tag2.xml" ContentType="application/vnd.openxmlformats-officedocument.presentationml.tags+xml"/>
  <Override PartName="/ppt/notesSlides/notesSlide50.xml" ContentType="application/vnd.openxmlformats-officedocument.presentationml.notesSlide+xml"/>
  <Override PartName="/ppt/tags/tag3.xml" ContentType="application/vnd.openxmlformats-officedocument.presentationml.tags+xml"/>
  <Override PartName="/ppt/notesSlides/notesSlide51.xml" ContentType="application/vnd.openxmlformats-officedocument.presentationml.notesSlide+xml"/>
  <Override PartName="/ppt/tags/tag4.xml" ContentType="application/vnd.openxmlformats-officedocument.presentationml.tags+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8"/>
  </p:notesMasterIdLst>
  <p:sldIdLst>
    <p:sldId id="2147375969" r:id="rId5"/>
    <p:sldId id="2147375862" r:id="rId6"/>
    <p:sldId id="2147375974" r:id="rId7"/>
    <p:sldId id="2147375958" r:id="rId8"/>
    <p:sldId id="2147375975" r:id="rId9"/>
    <p:sldId id="2147375961" r:id="rId10"/>
    <p:sldId id="2147375860" r:id="rId11"/>
    <p:sldId id="2147375972" r:id="rId12"/>
    <p:sldId id="2147375973" r:id="rId13"/>
    <p:sldId id="2147375876" r:id="rId14"/>
    <p:sldId id="2147375920" r:id="rId15"/>
    <p:sldId id="2147375902" r:id="rId16"/>
    <p:sldId id="2147375947" r:id="rId17"/>
    <p:sldId id="2147375962" r:id="rId18"/>
    <p:sldId id="2147375954" r:id="rId19"/>
    <p:sldId id="2147375903" r:id="rId20"/>
    <p:sldId id="2147375904" r:id="rId21"/>
    <p:sldId id="2147375949" r:id="rId22"/>
    <p:sldId id="2147375948" r:id="rId23"/>
    <p:sldId id="2147376025" r:id="rId24"/>
    <p:sldId id="2147375960" r:id="rId25"/>
    <p:sldId id="2147375977" r:id="rId26"/>
    <p:sldId id="2147375908" r:id="rId27"/>
    <p:sldId id="2147375952" r:id="rId28"/>
    <p:sldId id="2147375950" r:id="rId29"/>
    <p:sldId id="2147375953" r:id="rId30"/>
    <p:sldId id="2147375951" r:id="rId31"/>
    <p:sldId id="2147375906" r:id="rId32"/>
    <p:sldId id="2147375907" r:id="rId33"/>
    <p:sldId id="2147375909" r:id="rId34"/>
    <p:sldId id="2147375963" r:id="rId35"/>
    <p:sldId id="2147375933" r:id="rId36"/>
    <p:sldId id="2147375992" r:id="rId37"/>
    <p:sldId id="2147375993" r:id="rId38"/>
    <p:sldId id="2147375994" r:id="rId39"/>
    <p:sldId id="2147375995" r:id="rId40"/>
    <p:sldId id="2147375996" r:id="rId41"/>
    <p:sldId id="2147375997" r:id="rId42"/>
    <p:sldId id="2147375998" r:id="rId43"/>
    <p:sldId id="2147375999" r:id="rId44"/>
    <p:sldId id="2147376000" r:id="rId45"/>
    <p:sldId id="2147376001" r:id="rId46"/>
    <p:sldId id="2147376002" r:id="rId47"/>
    <p:sldId id="2147376003" r:id="rId48"/>
    <p:sldId id="2147376023" r:id="rId49"/>
    <p:sldId id="2147376024" r:id="rId50"/>
    <p:sldId id="2147376004" r:id="rId51"/>
    <p:sldId id="2147375966" r:id="rId52"/>
    <p:sldId id="2147376019" r:id="rId53"/>
    <p:sldId id="2147376021" r:id="rId54"/>
    <p:sldId id="2147376015" r:id="rId55"/>
    <p:sldId id="2147376016" r:id="rId56"/>
    <p:sldId id="2147375686"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binar Introductory Slides" id="{86C055C7-B3E2-4F40-837E-29691269DCC1}">
          <p14:sldIdLst>
            <p14:sldId id="2147375969"/>
            <p14:sldId id="2147375862"/>
            <p14:sldId id="2147375974"/>
            <p14:sldId id="2147375958"/>
            <p14:sldId id="2147375975"/>
            <p14:sldId id="2147375961"/>
          </p14:sldIdLst>
        </p14:section>
        <p14:section name="Recap of Week 1" id="{4730D910-9908-47F8-8A6A-DE1F39E82BC2}">
          <p14:sldIdLst>
            <p14:sldId id="2147375860"/>
            <p14:sldId id="2147375972"/>
            <p14:sldId id="2147375973"/>
          </p14:sldIdLst>
        </p14:section>
        <p14:section name="Benefits and Pay Hub" id="{E10813D2-6768-4035-BF0D-51F1447654E7}">
          <p14:sldIdLst>
            <p14:sldId id="2147375876"/>
            <p14:sldId id="2147375920"/>
            <p14:sldId id="2147375902"/>
            <p14:sldId id="2147375947"/>
            <p14:sldId id="2147375962"/>
            <p14:sldId id="2147375954"/>
            <p14:sldId id="2147375903"/>
            <p14:sldId id="2147375904"/>
            <p14:sldId id="2147375949"/>
            <p14:sldId id="2147375948"/>
            <p14:sldId id="2147376025"/>
            <p14:sldId id="2147375960"/>
            <p14:sldId id="2147375977"/>
            <p14:sldId id="2147375908"/>
            <p14:sldId id="2147375952"/>
            <p14:sldId id="2147375950"/>
            <p14:sldId id="2147375953"/>
            <p14:sldId id="2147375951"/>
            <p14:sldId id="2147375906"/>
            <p14:sldId id="2147375907"/>
            <p14:sldId id="2147375909"/>
            <p14:sldId id="2147375963"/>
            <p14:sldId id="2147375933"/>
          </p14:sldIdLst>
        </p14:section>
        <p14:section name="View and Print your Payslip" id="{80EBBBBA-773B-4A98-AA30-214369519DCF}">
          <p14:sldIdLst>
            <p14:sldId id="2147375992"/>
            <p14:sldId id="2147375993"/>
            <p14:sldId id="2147375994"/>
            <p14:sldId id="2147375995"/>
            <p14:sldId id="2147375996"/>
            <p14:sldId id="2147375997"/>
            <p14:sldId id="2147375998"/>
            <p14:sldId id="2147375999"/>
            <p14:sldId id="2147376000"/>
            <p14:sldId id="2147376001"/>
            <p14:sldId id="2147376002"/>
            <p14:sldId id="2147376003"/>
            <p14:sldId id="2147376023"/>
            <p14:sldId id="2147376024"/>
            <p14:sldId id="2147376004"/>
          </p14:sldIdLst>
        </p14:section>
        <p14:section name="Resources and Next Steps" id="{F7AA9AC2-4A9A-42C2-B2D6-367CA9B84841}">
          <p14:sldIdLst>
            <p14:sldId id="2147375966"/>
            <p14:sldId id="2147376019"/>
            <p14:sldId id="2147376021"/>
            <p14:sldId id="2147376015"/>
            <p14:sldId id="2147376016"/>
            <p14:sldId id="2147375686"/>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0E4D61D-5EE1-BCDF-F83C-C22F4868A0CA}" name="KARLY OPPLIGER" initials="KO" userId="S::kwalker8@wisc.edu::97013f7b-2305-472a-be58-f4778913a41c" providerId="AD"/>
  <p188:author id="{A5B57828-E780-4DFC-F26A-6CE0CC6A17CD}" name="Sam Hudson" initials="SH" userId="S::schudson6@wisc.edu::fea50a56-089e-42a5-bc6b-9d2ed3c99221" providerId="AD"/>
  <p188:author id="{6342426A-21C4-6ED3-5F4A-DE8E553A859E}" name="Parwat Regmi" initials="PR" userId="S::pregmi@wisc.edu::8388b3af-b5bb-4fce-9453-c13e5a190ec0" providerId="AD"/>
  <p188:author id="{9566467A-0BE5-3ED3-1F0D-E1BF18B41D33}" name="BROCK T FLOWERS" initials="BF" userId="S::bflowers@wisc.edu::6f5d5b7d-a577-4e91-9e2e-f646856e6188" providerId="AD"/>
  <p188:author id="{9707CC9F-810D-CD58-FC4E-3A130C35EACD}" name="BRIANNE CAPPER" initials="BC" userId="S::bcapper@wisc.edu::bd3317a7-5dec-4b6b-89a2-741304167499" providerId="AD"/>
  <p188:author id="{086F3ACB-8F73-2F1C-BAE8-DD817063684C}" name="ANNA VEMBU JULIAN" initials="AJ" userId="S::apvembu@wisc.edu::ab652d7d-0957-494d-8e99-8f27fcb04ca8" providerId="AD"/>
  <p188:author id="{EC0FDCD3-53E4-60AD-4AC8-F92B350E3AE0}" name="MICHELLE A WIEGMANN" initials="MW" userId="S::mwiegmann@wisc.edu::3684b05a-8b98-47f9-bc0d-1333e6fda1bc" providerId="AD"/>
  <p188:author id="{6CD807E0-7C71-6D23-7F4E-7823EFA59258}" name="Barb Walters" initials="BW" userId="S::bwalters3@wisc.edu::b7ade768-7344-4f9b-b438-16cf98e5a496"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D5EAD"/>
    <a:srgbClr val="398293"/>
    <a:srgbClr val="FFD03B"/>
    <a:srgbClr val="86C2D0"/>
    <a:srgbClr val="9B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874" y="48"/>
      </p:cViewPr>
      <p:guideLst/>
    </p:cSldViewPr>
  </p:slideViewPr>
  <p:notesTextViewPr>
    <p:cViewPr>
      <p:scale>
        <a:sx n="1" d="1"/>
        <a:sy n="1" d="1"/>
      </p:scale>
      <p:origin x="0" y="0"/>
    </p:cViewPr>
  </p:notesTextViewPr>
  <p:sorterViewPr>
    <p:cViewPr>
      <p:scale>
        <a:sx n="100" d="100"/>
        <a:sy n="100" d="100"/>
      </p:scale>
      <p:origin x="0" y="-139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microsoft.com/office/2018/10/relationships/authors" Targe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ANNE CAPPER" userId="S::bcapper@wisc.edu::bd3317a7-5dec-4b6b-89a2-741304167499" providerId="AD" clId="Web-{D2CCD94D-3450-4288-E704-183AE0D93B2A}"/>
    <pc:docChg chg="modSld">
      <pc:chgData name="BRIANNE CAPPER" userId="S::bcapper@wisc.edu::bd3317a7-5dec-4b6b-89a2-741304167499" providerId="AD" clId="Web-{D2CCD94D-3450-4288-E704-183AE0D93B2A}" dt="2025-06-17T14:34:35.463" v="24" actId="20577"/>
      <pc:docMkLst>
        <pc:docMk/>
      </pc:docMkLst>
      <pc:sldChg chg="modSp modCm">
        <pc:chgData name="BRIANNE CAPPER" userId="S::bcapper@wisc.edu::bd3317a7-5dec-4b6b-89a2-741304167499" providerId="AD" clId="Web-{D2CCD94D-3450-4288-E704-183AE0D93B2A}" dt="2025-06-17T14:34:35.463" v="24" actId="20577"/>
        <pc:sldMkLst>
          <pc:docMk/>
          <pc:sldMk cId="279870106" sldId="2147375960"/>
        </pc:sldMkLst>
        <pc:spChg chg="mod">
          <ac:chgData name="BRIANNE CAPPER" userId="S::bcapper@wisc.edu::bd3317a7-5dec-4b6b-89a2-741304167499" providerId="AD" clId="Web-{D2CCD94D-3450-4288-E704-183AE0D93B2A}" dt="2025-06-17T14:34:26.400" v="20" actId="20577"/>
          <ac:spMkLst>
            <pc:docMk/>
            <pc:sldMk cId="279870106" sldId="2147375960"/>
            <ac:spMk id="2" creationId="{25812315-568C-94B6-7745-F67F906E9167}"/>
          </ac:spMkLst>
        </pc:spChg>
        <pc:spChg chg="mod">
          <ac:chgData name="BRIANNE CAPPER" userId="S::bcapper@wisc.edu::bd3317a7-5dec-4b6b-89a2-741304167499" providerId="AD" clId="Web-{D2CCD94D-3450-4288-E704-183AE0D93B2A}" dt="2025-06-17T14:34:32.994" v="22" actId="20577"/>
          <ac:spMkLst>
            <pc:docMk/>
            <pc:sldMk cId="279870106" sldId="2147375960"/>
            <ac:spMk id="5" creationId="{19FF1CC1-A4DE-2730-BA34-28682A7CC16F}"/>
          </ac:spMkLst>
        </pc:spChg>
        <pc:spChg chg="mod">
          <ac:chgData name="BRIANNE CAPPER" userId="S::bcapper@wisc.edu::bd3317a7-5dec-4b6b-89a2-741304167499" providerId="AD" clId="Web-{D2CCD94D-3450-4288-E704-183AE0D93B2A}" dt="2025-06-17T14:34:35.463" v="24" actId="20577"/>
          <ac:spMkLst>
            <pc:docMk/>
            <pc:sldMk cId="279870106" sldId="2147375960"/>
            <ac:spMk id="7" creationId="{FFA45E34-AA2B-B387-1C62-C94276673B72}"/>
          </ac:spMkLst>
        </pc:spChg>
        <pc:extLst>
          <p:ext xmlns:p="http://schemas.openxmlformats.org/presentationml/2006/main" uri="{D6D511B9-2390-475A-947B-AFAB55BFBCF1}">
            <pc226:cmChg xmlns:pc226="http://schemas.microsoft.com/office/powerpoint/2022/06/main/command" chg="mod">
              <pc226:chgData name="BRIANNE CAPPER" userId="S::bcapper@wisc.edu::bd3317a7-5dec-4b6b-89a2-741304167499" providerId="AD" clId="Web-{D2CCD94D-3450-4288-E704-183AE0D93B2A}" dt="2025-06-17T14:34:14.447" v="19" actId="20577"/>
              <pc2:cmMkLst xmlns:pc2="http://schemas.microsoft.com/office/powerpoint/2019/9/main/command">
                <pc:docMk/>
                <pc:sldMk cId="279870106" sldId="2147375960"/>
                <pc2:cmMk id="{E3F75AE2-857E-4AA9-A6DD-6A5A5AE1D942}"/>
              </pc2:cmMkLst>
            </pc226:cmChg>
          </p:ext>
        </pc:extLst>
      </pc:sldChg>
    </pc:docChg>
  </pc:docChgLst>
  <pc:docChgLst>
    <pc:chgData name="BRIANNE CAPPER" userId="S::bcapper@wisc.edu::bd3317a7-5dec-4b6b-89a2-741304167499" providerId="AD" clId="Web-{C744D424-1ED6-A45C-9E35-C58631C314E1}"/>
    <pc:docChg chg="modSld">
      <pc:chgData name="BRIANNE CAPPER" userId="S::bcapper@wisc.edu::bd3317a7-5dec-4b6b-89a2-741304167499" providerId="AD" clId="Web-{C744D424-1ED6-A45C-9E35-C58631C314E1}" dt="2025-06-19T14:15:54.860" v="49"/>
      <pc:docMkLst>
        <pc:docMk/>
      </pc:docMkLst>
      <pc:sldChg chg="addSp delSp modSp">
        <pc:chgData name="BRIANNE CAPPER" userId="S::bcapper@wisc.edu::bd3317a7-5dec-4b6b-89a2-741304167499" providerId="AD" clId="Web-{C744D424-1ED6-A45C-9E35-C58631C314E1}" dt="2025-06-19T14:15:54.860" v="49"/>
        <pc:sldMkLst>
          <pc:docMk/>
          <pc:sldMk cId="2437425499" sldId="2147375860"/>
        </pc:sldMkLst>
        <pc:picChg chg="add mod">
          <ac:chgData name="BRIANNE CAPPER" userId="S::bcapper@wisc.edu::bd3317a7-5dec-4b6b-89a2-741304167499" providerId="AD" clId="Web-{C744D424-1ED6-A45C-9E35-C58631C314E1}" dt="2025-06-19T14:15:54.860" v="49"/>
          <ac:picMkLst>
            <pc:docMk/>
            <pc:sldMk cId="2437425499" sldId="2147375860"/>
            <ac:picMk id="7" creationId="{F212FD56-9391-B248-0F45-E7ACF252C301}"/>
          </ac:picMkLst>
        </pc:picChg>
      </pc:sldChg>
      <pc:sldChg chg="addSp delSp modSp">
        <pc:chgData name="BRIANNE CAPPER" userId="S::bcapper@wisc.edu::bd3317a7-5dec-4b6b-89a2-741304167499" providerId="AD" clId="Web-{C744D424-1ED6-A45C-9E35-C58631C314E1}" dt="2025-06-19T14:15:40.438" v="46"/>
        <pc:sldMkLst>
          <pc:docMk/>
          <pc:sldMk cId="1421636681" sldId="2147375876"/>
        </pc:sldMkLst>
        <pc:picChg chg="add mod">
          <ac:chgData name="BRIANNE CAPPER" userId="S::bcapper@wisc.edu::bd3317a7-5dec-4b6b-89a2-741304167499" providerId="AD" clId="Web-{C744D424-1ED6-A45C-9E35-C58631C314E1}" dt="2025-06-19T14:15:40.438" v="46"/>
          <ac:picMkLst>
            <pc:docMk/>
            <pc:sldMk cId="1421636681" sldId="2147375876"/>
            <ac:picMk id="6" creationId="{CD714832-9C03-36E1-FE42-9D3465431CFD}"/>
          </ac:picMkLst>
        </pc:picChg>
      </pc:sldChg>
      <pc:sldChg chg="modSp">
        <pc:chgData name="BRIANNE CAPPER" userId="S::bcapper@wisc.edu::bd3317a7-5dec-4b6b-89a2-741304167499" providerId="AD" clId="Web-{C744D424-1ED6-A45C-9E35-C58631C314E1}" dt="2025-06-19T14:03:52.542" v="16" actId="20577"/>
        <pc:sldMkLst>
          <pc:docMk/>
          <pc:sldMk cId="2487991073" sldId="2147375958"/>
        </pc:sldMkLst>
        <pc:spChg chg="mod">
          <ac:chgData name="BRIANNE CAPPER" userId="S::bcapper@wisc.edu::bd3317a7-5dec-4b6b-89a2-741304167499" providerId="AD" clId="Web-{C744D424-1ED6-A45C-9E35-C58631C314E1}" dt="2025-06-19T14:03:52.542" v="16" actId="20577"/>
          <ac:spMkLst>
            <pc:docMk/>
            <pc:sldMk cId="2487991073" sldId="2147375958"/>
            <ac:spMk id="2" creationId="{9BE85D6A-D5AC-D98B-D9C0-97B1B28BA7E4}"/>
          </ac:spMkLst>
        </pc:spChg>
      </pc:sldChg>
      <pc:sldChg chg="addSp delSp modSp">
        <pc:chgData name="BRIANNE CAPPER" userId="S::bcapper@wisc.edu::bd3317a7-5dec-4b6b-89a2-741304167499" providerId="AD" clId="Web-{C744D424-1ED6-A45C-9E35-C58631C314E1}" dt="2025-06-19T14:15:51.876" v="48"/>
        <pc:sldMkLst>
          <pc:docMk/>
          <pc:sldMk cId="1879903232" sldId="2147375972"/>
        </pc:sldMkLst>
        <pc:picChg chg="add mod">
          <ac:chgData name="BRIANNE CAPPER" userId="S::bcapper@wisc.edu::bd3317a7-5dec-4b6b-89a2-741304167499" providerId="AD" clId="Web-{C744D424-1ED6-A45C-9E35-C58631C314E1}" dt="2025-06-19T14:15:51.876" v="48"/>
          <ac:picMkLst>
            <pc:docMk/>
            <pc:sldMk cId="1879903232" sldId="2147375972"/>
            <ac:picMk id="9" creationId="{68A3A9AE-1AD4-7432-E88F-A45BF3EBB87E}"/>
          </ac:picMkLst>
        </pc:picChg>
      </pc:sldChg>
      <pc:sldChg chg="addSp delSp modSp">
        <pc:chgData name="BRIANNE CAPPER" userId="S::bcapper@wisc.edu::bd3317a7-5dec-4b6b-89a2-741304167499" providerId="AD" clId="Web-{C744D424-1ED6-A45C-9E35-C58631C314E1}" dt="2025-06-19T14:15:48.813" v="47"/>
        <pc:sldMkLst>
          <pc:docMk/>
          <pc:sldMk cId="124956961" sldId="2147375973"/>
        </pc:sldMkLst>
        <pc:picChg chg="add mod">
          <ac:chgData name="BRIANNE CAPPER" userId="S::bcapper@wisc.edu::bd3317a7-5dec-4b6b-89a2-741304167499" providerId="AD" clId="Web-{C744D424-1ED6-A45C-9E35-C58631C314E1}" dt="2025-06-19T14:15:48.813" v="47"/>
          <ac:picMkLst>
            <pc:docMk/>
            <pc:sldMk cId="124956961" sldId="2147375973"/>
            <ac:picMk id="8" creationId="{6CC47608-EAF4-9DAC-517D-21A33513DB5A}"/>
          </ac:picMkLst>
        </pc:picChg>
      </pc:sldChg>
      <pc:sldChg chg="modSp">
        <pc:chgData name="BRIANNE CAPPER" userId="S::bcapper@wisc.edu::bd3317a7-5dec-4b6b-89a2-741304167499" providerId="AD" clId="Web-{C744D424-1ED6-A45C-9E35-C58631C314E1}" dt="2025-06-19T14:15:16.672" v="45"/>
        <pc:sldMkLst>
          <pc:docMk/>
          <pc:sldMk cId="594367794" sldId="2147375992"/>
        </pc:sldMkLst>
        <pc:picChg chg="mod">
          <ac:chgData name="BRIANNE CAPPER" userId="S::bcapper@wisc.edu::bd3317a7-5dec-4b6b-89a2-741304167499" providerId="AD" clId="Web-{C744D424-1ED6-A45C-9E35-C58631C314E1}" dt="2025-06-19T14:15:16.672" v="45"/>
          <ac:picMkLst>
            <pc:docMk/>
            <pc:sldMk cId="594367794" sldId="2147375992"/>
            <ac:picMk id="6" creationId="{433915B1-2C29-7C89-7424-FC5919FAAA76}"/>
          </ac:picMkLst>
        </pc:picChg>
      </pc:sldChg>
      <pc:sldChg chg="addSp modSp">
        <pc:chgData name="BRIANNE CAPPER" userId="S::bcapper@wisc.edu::bd3317a7-5dec-4b6b-89a2-741304167499" providerId="AD" clId="Web-{C744D424-1ED6-A45C-9E35-C58631C314E1}" dt="2025-06-19T14:15:08.969" v="44"/>
        <pc:sldMkLst>
          <pc:docMk/>
          <pc:sldMk cId="2050522956" sldId="2147376015"/>
        </pc:sldMkLst>
        <pc:picChg chg="add mod">
          <ac:chgData name="BRIANNE CAPPER" userId="S::bcapper@wisc.edu::bd3317a7-5dec-4b6b-89a2-741304167499" providerId="AD" clId="Web-{C744D424-1ED6-A45C-9E35-C58631C314E1}" dt="2025-06-19T14:15:08.969" v="44"/>
          <ac:picMkLst>
            <pc:docMk/>
            <pc:sldMk cId="2050522956" sldId="2147376015"/>
            <ac:picMk id="3" creationId="{0A73D82A-1AB6-1CCC-992C-3EFD2A26C9A3}"/>
          </ac:picMkLst>
        </pc:picChg>
      </pc:sldChg>
      <pc:sldChg chg="modSp">
        <pc:chgData name="BRIANNE CAPPER" userId="S::bcapper@wisc.edu::bd3317a7-5dec-4b6b-89a2-741304167499" providerId="AD" clId="Web-{C744D424-1ED6-A45C-9E35-C58631C314E1}" dt="2025-06-19T14:06:53.887" v="41" actId="1076"/>
        <pc:sldMkLst>
          <pc:docMk/>
          <pc:sldMk cId="1250525030" sldId="2147376025"/>
        </pc:sldMkLst>
        <pc:spChg chg="mod">
          <ac:chgData name="BRIANNE CAPPER" userId="S::bcapper@wisc.edu::bd3317a7-5dec-4b6b-89a2-741304167499" providerId="AD" clId="Web-{C744D424-1ED6-A45C-9E35-C58631C314E1}" dt="2025-06-19T14:06:53.887" v="41" actId="1076"/>
          <ac:spMkLst>
            <pc:docMk/>
            <pc:sldMk cId="1250525030" sldId="2147376025"/>
            <ac:spMk id="2" creationId="{81030443-408C-54B5-A82B-673F550EFE78}"/>
          </ac:spMkLst>
        </pc:spChg>
      </pc:sldChg>
    </pc:docChg>
  </pc:docChgLst>
  <pc:docChgLst>
    <pc:chgData name="ANNA VEMBU JULIAN" userId="S::apvembu@wisc.edu::ab652d7d-0957-494d-8e99-8f27fcb04ca8" providerId="AD" clId="Web-{A3D53330-6F8F-1C14-64D2-09B6A2024189}"/>
    <pc:docChg chg="modSld">
      <pc:chgData name="ANNA VEMBU JULIAN" userId="S::apvembu@wisc.edu::ab652d7d-0957-494d-8e99-8f27fcb04ca8" providerId="AD" clId="Web-{A3D53330-6F8F-1C14-64D2-09B6A2024189}" dt="2025-06-12T20:37:04.480" v="1455"/>
      <pc:docMkLst>
        <pc:docMk/>
      </pc:docMkLst>
      <pc:sldChg chg="modNotes">
        <pc:chgData name="ANNA VEMBU JULIAN" userId="S::apvembu@wisc.edu::ab652d7d-0957-494d-8e99-8f27fcb04ca8" providerId="AD" clId="Web-{A3D53330-6F8F-1C14-64D2-09B6A2024189}" dt="2025-06-12T20:35:26.504" v="1357"/>
        <pc:sldMkLst>
          <pc:docMk/>
          <pc:sldMk cId="486583024" sldId="2147375895"/>
        </pc:sldMkLst>
      </pc:sldChg>
      <pc:sldChg chg="modNotes">
        <pc:chgData name="ANNA VEMBU JULIAN" userId="S::apvembu@wisc.edu::ab652d7d-0957-494d-8e99-8f27fcb04ca8" providerId="AD" clId="Web-{A3D53330-6F8F-1C14-64D2-09B6A2024189}" dt="2025-06-12T20:18:54.386" v="538"/>
        <pc:sldMkLst>
          <pc:docMk/>
          <pc:sldMk cId="2966540708" sldId="2147375904"/>
        </pc:sldMkLst>
      </pc:sldChg>
      <pc:sldChg chg="modNotes">
        <pc:chgData name="ANNA VEMBU JULIAN" userId="S::apvembu@wisc.edu::ab652d7d-0957-494d-8e99-8f27fcb04ca8" providerId="AD" clId="Web-{A3D53330-6F8F-1C14-64D2-09B6A2024189}" dt="2025-06-12T20:32:15.928" v="1096"/>
        <pc:sldMkLst>
          <pc:docMk/>
          <pc:sldMk cId="2220430622" sldId="2147375909"/>
        </pc:sldMkLst>
      </pc:sldChg>
      <pc:sldChg chg="modNotes">
        <pc:chgData name="ANNA VEMBU JULIAN" userId="S::apvembu@wisc.edu::ab652d7d-0957-494d-8e99-8f27fcb04ca8" providerId="AD" clId="Web-{A3D53330-6F8F-1C14-64D2-09B6A2024189}" dt="2025-06-12T20:36:38.775" v="1432"/>
        <pc:sldMkLst>
          <pc:docMk/>
          <pc:sldMk cId="1193533694" sldId="2147375912"/>
        </pc:sldMkLst>
      </pc:sldChg>
      <pc:sldChg chg="modNotes">
        <pc:chgData name="ANNA VEMBU JULIAN" userId="S::apvembu@wisc.edu::ab652d7d-0957-494d-8e99-8f27fcb04ca8" providerId="AD" clId="Web-{A3D53330-6F8F-1C14-64D2-09B6A2024189}" dt="2025-06-12T20:37:04.480" v="1455"/>
        <pc:sldMkLst>
          <pc:docMk/>
          <pc:sldMk cId="3907037303" sldId="2147375914"/>
        </pc:sldMkLst>
      </pc:sldChg>
      <pc:sldChg chg="modSp modNotes">
        <pc:chgData name="ANNA VEMBU JULIAN" userId="S::apvembu@wisc.edu::ab652d7d-0957-494d-8e99-8f27fcb04ca8" providerId="AD" clId="Web-{A3D53330-6F8F-1C14-64D2-09B6A2024189}" dt="2025-06-12T20:14:57.525" v="228"/>
        <pc:sldMkLst>
          <pc:docMk/>
          <pc:sldMk cId="1589965289" sldId="2147375920"/>
        </pc:sldMkLst>
        <pc:spChg chg="mod">
          <ac:chgData name="ANNA VEMBU JULIAN" userId="S::apvembu@wisc.edu::ab652d7d-0957-494d-8e99-8f27fcb04ca8" providerId="AD" clId="Web-{A3D53330-6F8F-1C14-64D2-09B6A2024189}" dt="2025-06-12T20:12:14.764" v="7" actId="20577"/>
          <ac:spMkLst>
            <pc:docMk/>
            <pc:sldMk cId="1589965289" sldId="2147375920"/>
            <ac:spMk id="3" creationId="{FA3DE68C-6B04-FAD5-D42B-6860462C5676}"/>
          </ac:spMkLst>
        </pc:spChg>
      </pc:sldChg>
      <pc:sldChg chg="modSp">
        <pc:chgData name="ANNA VEMBU JULIAN" userId="S::apvembu@wisc.edu::ab652d7d-0957-494d-8e99-8f27fcb04ca8" providerId="AD" clId="Web-{A3D53330-6F8F-1C14-64D2-09B6A2024189}" dt="2025-06-12T20:21:30.257" v="665" actId="14100"/>
        <pc:sldMkLst>
          <pc:docMk/>
          <pc:sldMk cId="273072960" sldId="2147375948"/>
        </pc:sldMkLst>
        <pc:spChg chg="mod">
          <ac:chgData name="ANNA VEMBU JULIAN" userId="S::apvembu@wisc.edu::ab652d7d-0957-494d-8e99-8f27fcb04ca8" providerId="AD" clId="Web-{A3D53330-6F8F-1C14-64D2-09B6A2024189}" dt="2025-06-12T20:21:30.257" v="665" actId="14100"/>
          <ac:spMkLst>
            <pc:docMk/>
            <pc:sldMk cId="273072960" sldId="2147375948"/>
            <ac:spMk id="2" creationId="{1810DC14-88A0-E1C1-3988-C7E01143B238}"/>
          </ac:spMkLst>
        </pc:spChg>
      </pc:sldChg>
      <pc:sldChg chg="modNotes">
        <pc:chgData name="ANNA VEMBU JULIAN" userId="S::apvembu@wisc.edu::ab652d7d-0957-494d-8e99-8f27fcb04ca8" providerId="AD" clId="Web-{A3D53330-6F8F-1C14-64D2-09B6A2024189}" dt="2025-06-12T20:20:24.846" v="643"/>
        <pc:sldMkLst>
          <pc:docMk/>
          <pc:sldMk cId="2376507973" sldId="2147375949"/>
        </pc:sldMkLst>
      </pc:sldChg>
      <pc:sldChg chg="addSp modSp mod modClrScheme chgLayout">
        <pc:chgData name="ANNA VEMBU JULIAN" userId="S::apvembu@wisc.edu::ab652d7d-0957-494d-8e99-8f27fcb04ca8" providerId="AD" clId="Web-{A3D53330-6F8F-1C14-64D2-09B6A2024189}" dt="2025-06-12T20:27:17.547" v="672" actId="1076"/>
        <pc:sldMkLst>
          <pc:docMk/>
          <pc:sldMk cId="2095951664" sldId="2147375951"/>
        </pc:sldMkLst>
        <pc:spChg chg="mod">
          <ac:chgData name="ANNA VEMBU JULIAN" userId="S::apvembu@wisc.edu::ab652d7d-0957-494d-8e99-8f27fcb04ca8" providerId="AD" clId="Web-{A3D53330-6F8F-1C14-64D2-09B6A2024189}" dt="2025-06-12T20:26:22.731" v="667"/>
          <ac:spMkLst>
            <pc:docMk/>
            <pc:sldMk cId="2095951664" sldId="2147375951"/>
            <ac:spMk id="2" creationId="{DDF3D921-4CF9-F2B6-57E9-139B68DC4746}"/>
          </ac:spMkLst>
        </pc:spChg>
        <pc:spChg chg="mod">
          <ac:chgData name="ANNA VEMBU JULIAN" userId="S::apvembu@wisc.edu::ab652d7d-0957-494d-8e99-8f27fcb04ca8" providerId="AD" clId="Web-{A3D53330-6F8F-1C14-64D2-09B6A2024189}" dt="2025-06-12T20:27:12.766" v="671" actId="14100"/>
          <ac:spMkLst>
            <pc:docMk/>
            <pc:sldMk cId="2095951664" sldId="2147375951"/>
            <ac:spMk id="3" creationId="{77018296-9208-148F-9AD5-1076AC5F0CB4}"/>
          </ac:spMkLst>
        </pc:spChg>
        <pc:spChg chg="mod ord">
          <ac:chgData name="ANNA VEMBU JULIAN" userId="S::apvembu@wisc.edu::ab652d7d-0957-494d-8e99-8f27fcb04ca8" providerId="AD" clId="Web-{A3D53330-6F8F-1C14-64D2-09B6A2024189}" dt="2025-06-12T20:26:22.731" v="667"/>
          <ac:spMkLst>
            <pc:docMk/>
            <pc:sldMk cId="2095951664" sldId="2147375951"/>
            <ac:spMk id="4" creationId="{E0FEB13D-A0DA-E12B-336C-CBB34C958248}"/>
          </ac:spMkLst>
        </pc:spChg>
      </pc:sldChg>
      <pc:sldChg chg="modSp">
        <pc:chgData name="ANNA VEMBU JULIAN" userId="S::apvembu@wisc.edu::ab652d7d-0957-494d-8e99-8f27fcb04ca8" providerId="AD" clId="Web-{A3D53330-6F8F-1C14-64D2-09B6A2024189}" dt="2025-06-12T20:32:52.821" v="1108" actId="20577"/>
        <pc:sldMkLst>
          <pc:docMk/>
          <pc:sldMk cId="1317589500" sldId="2147375963"/>
        </pc:sldMkLst>
        <pc:spChg chg="mod">
          <ac:chgData name="ANNA VEMBU JULIAN" userId="S::apvembu@wisc.edu::ab652d7d-0957-494d-8e99-8f27fcb04ca8" providerId="AD" clId="Web-{A3D53330-6F8F-1C14-64D2-09B6A2024189}" dt="2025-06-12T20:32:52.821" v="1108" actId="20577"/>
          <ac:spMkLst>
            <pc:docMk/>
            <pc:sldMk cId="1317589500" sldId="2147375963"/>
            <ac:spMk id="3" creationId="{7CFEE62A-20B0-8698-ACAF-A314D82E03ED}"/>
          </ac:spMkLst>
        </pc:spChg>
      </pc:sldChg>
    </pc:docChg>
  </pc:docChgLst>
  <pc:docChgLst>
    <pc:chgData name="BRIANNE CAPPER" userId="S::bcapper@wisc.edu::bd3317a7-5dec-4b6b-89a2-741304167499" providerId="AD" clId="Web-{30B1F566-44B2-D639-C7E3-FAFFDE53384A}"/>
    <pc:docChg chg="modSld">
      <pc:chgData name="BRIANNE CAPPER" userId="S::bcapper@wisc.edu::bd3317a7-5dec-4b6b-89a2-741304167499" providerId="AD" clId="Web-{30B1F566-44B2-D639-C7E3-FAFFDE53384A}" dt="2025-06-11T19:24:01.174" v="80" actId="20577"/>
      <pc:docMkLst>
        <pc:docMk/>
      </pc:docMkLst>
      <pc:sldChg chg="modSp">
        <pc:chgData name="BRIANNE CAPPER" userId="S::bcapper@wisc.edu::bd3317a7-5dec-4b6b-89a2-741304167499" providerId="AD" clId="Web-{30B1F566-44B2-D639-C7E3-FAFFDE53384A}" dt="2025-06-11T19:24:01.174" v="80" actId="20577"/>
        <pc:sldMkLst>
          <pc:docMk/>
          <pc:sldMk cId="279870106" sldId="2147375960"/>
        </pc:sldMkLst>
        <pc:spChg chg="mod">
          <ac:chgData name="BRIANNE CAPPER" userId="S::bcapper@wisc.edu::bd3317a7-5dec-4b6b-89a2-741304167499" providerId="AD" clId="Web-{30B1F566-44B2-D639-C7E3-FAFFDE53384A}" dt="2025-06-11T19:23:21.281" v="43" actId="20577"/>
          <ac:spMkLst>
            <pc:docMk/>
            <pc:sldMk cId="279870106" sldId="2147375960"/>
            <ac:spMk id="5" creationId="{19FF1CC1-A4DE-2730-BA34-28682A7CC16F}"/>
          </ac:spMkLst>
        </pc:spChg>
        <pc:spChg chg="mod">
          <ac:chgData name="BRIANNE CAPPER" userId="S::bcapper@wisc.edu::bd3317a7-5dec-4b6b-89a2-741304167499" providerId="AD" clId="Web-{30B1F566-44B2-D639-C7E3-FAFFDE53384A}" dt="2025-06-11T19:24:01.174" v="80" actId="20577"/>
          <ac:spMkLst>
            <pc:docMk/>
            <pc:sldMk cId="279870106" sldId="2147375960"/>
            <ac:spMk id="7" creationId="{FFA45E34-AA2B-B387-1C62-C94276673B72}"/>
          </ac:spMkLst>
        </pc:spChg>
      </pc:sldChg>
    </pc:docChg>
  </pc:docChgLst>
  <pc:docChgLst>
    <pc:chgData name="ANNA VEMBU JULIAN" userId="S::apvembu@wisc.edu::ab652d7d-0957-494d-8e99-8f27fcb04ca8" providerId="AD" clId="Web-{B4A4C2F5-E619-7828-2876-D97F106FF448}"/>
    <pc:docChg chg="modSld">
      <pc:chgData name="ANNA VEMBU JULIAN" userId="S::apvembu@wisc.edu::ab652d7d-0957-494d-8e99-8f27fcb04ca8" providerId="AD" clId="Web-{B4A4C2F5-E619-7828-2876-D97F106FF448}" dt="2025-06-19T04:41:05.846" v="241"/>
      <pc:docMkLst>
        <pc:docMk/>
      </pc:docMkLst>
      <pc:sldChg chg="modNotes">
        <pc:chgData name="ANNA VEMBU JULIAN" userId="S::apvembu@wisc.edu::ab652d7d-0957-494d-8e99-8f27fcb04ca8" providerId="AD" clId="Web-{B4A4C2F5-E619-7828-2876-D97F106FF448}" dt="2025-06-19T04:30:49.118" v="3"/>
        <pc:sldMkLst>
          <pc:docMk/>
          <pc:sldMk cId="273072960" sldId="2147375948"/>
        </pc:sldMkLst>
      </pc:sldChg>
      <pc:sldChg chg="addSp delSp modSp modNotes">
        <pc:chgData name="ANNA VEMBU JULIAN" userId="S::apvembu@wisc.edu::ab652d7d-0957-494d-8e99-8f27fcb04ca8" providerId="AD" clId="Web-{B4A4C2F5-E619-7828-2876-D97F106FF448}" dt="2025-06-19T04:41:05.846" v="241"/>
        <pc:sldMkLst>
          <pc:docMk/>
          <pc:sldMk cId="2095951664" sldId="2147375951"/>
        </pc:sldMkLst>
        <pc:spChg chg="mod">
          <ac:chgData name="ANNA VEMBU JULIAN" userId="S::apvembu@wisc.edu::ab652d7d-0957-494d-8e99-8f27fcb04ca8" providerId="AD" clId="Web-{B4A4C2F5-E619-7828-2876-D97F106FF448}" dt="2025-06-19T04:35:40.979" v="29" actId="20577"/>
          <ac:spMkLst>
            <pc:docMk/>
            <pc:sldMk cId="2095951664" sldId="2147375951"/>
            <ac:spMk id="3" creationId="{77018296-9208-148F-9AD5-1076AC5F0CB4}"/>
          </ac:spMkLst>
        </pc:spChg>
        <pc:picChg chg="add mod">
          <ac:chgData name="ANNA VEMBU JULIAN" userId="S::apvembu@wisc.edu::ab652d7d-0957-494d-8e99-8f27fcb04ca8" providerId="AD" clId="Web-{B4A4C2F5-E619-7828-2876-D97F106FF448}" dt="2025-06-19T04:35:44.370" v="30" actId="1076"/>
          <ac:picMkLst>
            <pc:docMk/>
            <pc:sldMk cId="2095951664" sldId="2147375951"/>
            <ac:picMk id="6" creationId="{1133355B-893F-EF15-8610-13D8891119F8}"/>
          </ac:picMkLst>
        </pc:picChg>
      </pc:sldChg>
    </pc:docChg>
  </pc:docChgLst>
  <pc:docChgLst>
    <pc:chgData name="ANNA VEMBU JULIAN" userId="S::apvembu@wisc.edu::ab652d7d-0957-494d-8e99-8f27fcb04ca8" providerId="AD" clId="Web-{55CD3E9C-287A-0B45-96DD-47CE45E76230}"/>
    <pc:docChg chg="addSld modSld modSection">
      <pc:chgData name="ANNA VEMBU JULIAN" userId="S::apvembu@wisc.edu::ab652d7d-0957-494d-8e99-8f27fcb04ca8" providerId="AD" clId="Web-{55CD3E9C-287A-0B45-96DD-47CE45E76230}" dt="2025-06-03T18:30:24.836" v="93" actId="20577"/>
      <pc:docMkLst>
        <pc:docMk/>
      </pc:docMkLst>
      <pc:sldChg chg="modSp new">
        <pc:chgData name="ANNA VEMBU JULIAN" userId="S::apvembu@wisc.edu::ab652d7d-0957-494d-8e99-8f27fcb04ca8" providerId="AD" clId="Web-{55CD3E9C-287A-0B45-96DD-47CE45E76230}" dt="2025-06-03T18:30:24.836" v="93" actId="20577"/>
        <pc:sldMkLst>
          <pc:docMk/>
          <pc:sldMk cId="2912032692" sldId="2147375921"/>
        </pc:sldMkLst>
      </pc:sldChg>
    </pc:docChg>
  </pc:docChgLst>
  <pc:docChgLst>
    <pc:chgData name="BRIANNE CAPPER" userId="bd3317a7-5dec-4b6b-89a2-741304167499" providerId="ADAL" clId="{E2043045-6275-4D3B-9A5B-CAC12C33061A}"/>
    <pc:docChg chg="undo custSel addSld delSld modSld modSection">
      <pc:chgData name="BRIANNE CAPPER" userId="bd3317a7-5dec-4b6b-89a2-741304167499" providerId="ADAL" clId="{E2043045-6275-4D3B-9A5B-CAC12C33061A}" dt="2025-04-28T18:28:52.136" v="1011" actId="20577"/>
      <pc:docMkLst>
        <pc:docMk/>
      </pc:docMkLst>
      <pc:sldChg chg="addSp delSp modSp mod">
        <pc:chgData name="BRIANNE CAPPER" userId="bd3317a7-5dec-4b6b-89a2-741304167499" providerId="ADAL" clId="{E2043045-6275-4D3B-9A5B-CAC12C33061A}" dt="2025-04-28T18:15:28.661" v="408" actId="113"/>
        <pc:sldMkLst>
          <pc:docMk/>
          <pc:sldMk cId="1868697174" sldId="2147375679"/>
        </pc:sldMkLst>
      </pc:sldChg>
      <pc:sldChg chg="modSp mod">
        <pc:chgData name="BRIANNE CAPPER" userId="bd3317a7-5dec-4b6b-89a2-741304167499" providerId="ADAL" clId="{E2043045-6275-4D3B-9A5B-CAC12C33061A}" dt="2025-04-28T18:11:19.839" v="81" actId="20577"/>
        <pc:sldMkLst>
          <pc:docMk/>
          <pc:sldMk cId="2437425499" sldId="2147375860"/>
        </pc:sldMkLst>
        <pc:spChg chg="mod">
          <ac:chgData name="BRIANNE CAPPER" userId="bd3317a7-5dec-4b6b-89a2-741304167499" providerId="ADAL" clId="{E2043045-6275-4D3B-9A5B-CAC12C33061A}" dt="2025-04-28T18:11:10.550" v="42" actId="20577"/>
          <ac:spMkLst>
            <pc:docMk/>
            <pc:sldMk cId="2437425499" sldId="2147375860"/>
            <ac:spMk id="2" creationId="{B493408D-BEF9-DBB2-D625-F7AE0680A165}"/>
          </ac:spMkLst>
        </pc:spChg>
      </pc:sldChg>
      <pc:sldChg chg="addSp delSp modSp mod">
        <pc:chgData name="BRIANNE CAPPER" userId="bd3317a7-5dec-4b6b-89a2-741304167499" providerId="ADAL" clId="{E2043045-6275-4D3B-9A5B-CAC12C33061A}" dt="2025-04-28T18:21:28.995" v="698" actId="20577"/>
        <pc:sldMkLst>
          <pc:docMk/>
          <pc:sldMk cId="795527731" sldId="2147375872"/>
        </pc:sldMkLst>
      </pc:sldChg>
      <pc:sldChg chg="del">
        <pc:chgData name="BRIANNE CAPPER" userId="bd3317a7-5dec-4b6b-89a2-741304167499" providerId="ADAL" clId="{E2043045-6275-4D3B-9A5B-CAC12C33061A}" dt="2025-04-28T18:23:41.763" v="699" actId="2696"/>
        <pc:sldMkLst>
          <pc:docMk/>
          <pc:sldMk cId="264140871" sldId="2147375873"/>
        </pc:sldMkLst>
      </pc:sldChg>
      <pc:sldChg chg="del">
        <pc:chgData name="BRIANNE CAPPER" userId="bd3317a7-5dec-4b6b-89a2-741304167499" providerId="ADAL" clId="{E2043045-6275-4D3B-9A5B-CAC12C33061A}" dt="2025-04-28T18:23:44.197" v="700" actId="2696"/>
        <pc:sldMkLst>
          <pc:docMk/>
          <pc:sldMk cId="4206511408" sldId="2147375874"/>
        </pc:sldMkLst>
      </pc:sldChg>
      <pc:sldChg chg="del">
        <pc:chgData name="BRIANNE CAPPER" userId="bd3317a7-5dec-4b6b-89a2-741304167499" providerId="ADAL" clId="{E2043045-6275-4D3B-9A5B-CAC12C33061A}" dt="2025-04-28T18:23:47.354" v="701" actId="2696"/>
        <pc:sldMkLst>
          <pc:docMk/>
          <pc:sldMk cId="2590750127" sldId="2147375875"/>
        </pc:sldMkLst>
      </pc:sldChg>
      <pc:sldChg chg="del">
        <pc:chgData name="BRIANNE CAPPER" userId="bd3317a7-5dec-4b6b-89a2-741304167499" providerId="ADAL" clId="{E2043045-6275-4D3B-9A5B-CAC12C33061A}" dt="2025-04-28T18:23:49.960" v="702" actId="2696"/>
        <pc:sldMkLst>
          <pc:docMk/>
          <pc:sldMk cId="4119127064" sldId="2147375876"/>
        </pc:sldMkLst>
      </pc:sldChg>
      <pc:sldChg chg="del">
        <pc:chgData name="BRIANNE CAPPER" userId="bd3317a7-5dec-4b6b-89a2-741304167499" providerId="ADAL" clId="{E2043045-6275-4D3B-9A5B-CAC12C33061A}" dt="2025-04-28T18:26:45.857" v="926" actId="2696"/>
        <pc:sldMkLst>
          <pc:docMk/>
          <pc:sldMk cId="1754326292" sldId="2147375877"/>
        </pc:sldMkLst>
      </pc:sldChg>
      <pc:sldChg chg="del">
        <pc:chgData name="BRIANNE CAPPER" userId="bd3317a7-5dec-4b6b-89a2-741304167499" providerId="ADAL" clId="{E2043045-6275-4D3B-9A5B-CAC12C33061A}" dt="2025-04-28T18:23:52.681" v="703" actId="2696"/>
        <pc:sldMkLst>
          <pc:docMk/>
          <pc:sldMk cId="2884114130" sldId="2147375878"/>
        </pc:sldMkLst>
      </pc:sldChg>
      <pc:sldChg chg="addSp delSp modSp new mod modClrScheme chgLayout">
        <pc:chgData name="BRIANNE CAPPER" userId="bd3317a7-5dec-4b6b-89a2-741304167499" providerId="ADAL" clId="{E2043045-6275-4D3B-9A5B-CAC12C33061A}" dt="2025-04-28T18:28:52.136" v="1011" actId="20577"/>
        <pc:sldMkLst>
          <pc:docMk/>
          <pc:sldMk cId="3200122237" sldId="2147375879"/>
        </pc:sldMkLst>
      </pc:sldChg>
      <pc:sldChg chg="delSp modSp add mod">
        <pc:chgData name="BRIANNE CAPPER" userId="bd3317a7-5dec-4b6b-89a2-741304167499" providerId="ADAL" clId="{E2043045-6275-4D3B-9A5B-CAC12C33061A}" dt="2025-04-28T18:28:50.553" v="1010" actId="20577"/>
        <pc:sldMkLst>
          <pc:docMk/>
          <pc:sldMk cId="694134359" sldId="2147375880"/>
        </pc:sldMkLst>
      </pc:sldChg>
    </pc:docChg>
  </pc:docChgLst>
  <pc:docChgLst>
    <pc:chgData name="BRIANNE CAPPER" userId="S::bcapper@wisc.edu::bd3317a7-5dec-4b6b-89a2-741304167499" providerId="AD" clId="Web-{24CC52C0-826E-358E-24DE-E8952CAE276E}"/>
    <pc:docChg chg="modSld">
      <pc:chgData name="BRIANNE CAPPER" userId="S::bcapper@wisc.edu::bd3317a7-5dec-4b6b-89a2-741304167499" providerId="AD" clId="Web-{24CC52C0-826E-358E-24DE-E8952CAE276E}" dt="2025-06-04T15:27:47.212" v="168"/>
      <pc:docMkLst>
        <pc:docMk/>
      </pc:docMkLst>
      <pc:sldChg chg="modSp">
        <pc:chgData name="BRIANNE CAPPER" userId="S::bcapper@wisc.edu::bd3317a7-5dec-4b6b-89a2-741304167499" providerId="AD" clId="Web-{24CC52C0-826E-358E-24DE-E8952CAE276E}" dt="2025-06-04T14:57:52.256" v="73"/>
        <pc:sldMkLst>
          <pc:docMk/>
          <pc:sldMk cId="2041062044" sldId="2147375695"/>
        </pc:sldMkLst>
      </pc:sldChg>
      <pc:sldChg chg="modNotes">
        <pc:chgData name="BRIANNE CAPPER" userId="S::bcapper@wisc.edu::bd3317a7-5dec-4b6b-89a2-741304167499" providerId="AD" clId="Web-{24CC52C0-826E-358E-24DE-E8952CAE276E}" dt="2025-06-04T15:27:47.212" v="168"/>
        <pc:sldMkLst>
          <pc:docMk/>
          <pc:sldMk cId="427388073" sldId="2147375884"/>
        </pc:sldMkLst>
      </pc:sldChg>
    </pc:docChg>
  </pc:docChgLst>
  <pc:docChgLst>
    <pc:chgData name="BRIANNE CAPPER" userId="S::bcapper@wisc.edu::bd3317a7-5dec-4b6b-89a2-741304167499" providerId="AD" clId="Web-{9CD4DA41-9D4D-0CBC-EA2C-C8CB4E13204E}"/>
    <pc:docChg chg="addSld modSld modSection">
      <pc:chgData name="BRIANNE CAPPER" userId="S::bcapper@wisc.edu::bd3317a7-5dec-4b6b-89a2-741304167499" providerId="AD" clId="Web-{9CD4DA41-9D4D-0CBC-EA2C-C8CB4E13204E}" dt="2025-06-04T18:40:51.337" v="58" actId="20577"/>
      <pc:docMkLst>
        <pc:docMk/>
      </pc:docMkLst>
      <pc:sldChg chg="modSp">
        <pc:chgData name="BRIANNE CAPPER" userId="S::bcapper@wisc.edu::bd3317a7-5dec-4b6b-89a2-741304167499" providerId="AD" clId="Web-{9CD4DA41-9D4D-0CBC-EA2C-C8CB4E13204E}" dt="2025-06-04T18:32:10.679" v="2" actId="20577"/>
        <pc:sldMkLst>
          <pc:docMk/>
          <pc:sldMk cId="3890755393" sldId="2147375896"/>
        </pc:sldMkLst>
      </pc:sldChg>
      <pc:sldChg chg="modSp new">
        <pc:chgData name="BRIANNE CAPPER" userId="S::bcapper@wisc.edu::bd3317a7-5dec-4b6b-89a2-741304167499" providerId="AD" clId="Web-{9CD4DA41-9D4D-0CBC-EA2C-C8CB4E13204E}" dt="2025-06-04T18:40:51.337" v="58" actId="20577"/>
        <pc:sldMkLst>
          <pc:docMk/>
          <pc:sldMk cId="2695614432" sldId="2147375922"/>
        </pc:sldMkLst>
      </pc:sldChg>
    </pc:docChg>
  </pc:docChgLst>
  <pc:docChgLst>
    <pc:chgData name="BRIANNE CAPPER" userId="S::bcapper@wisc.edu::bd3317a7-5dec-4b6b-89a2-741304167499" providerId="AD" clId="Web-{6BACCE16-C9A3-E326-51C0-E581D8EF70F1}"/>
    <pc:docChg chg="addSld delSld modSld sldOrd addSection modSection">
      <pc:chgData name="BRIANNE CAPPER" userId="S::bcapper@wisc.edu::bd3317a7-5dec-4b6b-89a2-741304167499" providerId="AD" clId="Web-{6BACCE16-C9A3-E326-51C0-E581D8EF70F1}" dt="2025-05-12T16:56:10.091" v="276"/>
      <pc:docMkLst>
        <pc:docMk/>
      </pc:docMkLst>
      <pc:sldChg chg="del">
        <pc:chgData name="BRIANNE CAPPER" userId="S::bcapper@wisc.edu::bd3317a7-5dec-4b6b-89a2-741304167499" providerId="AD" clId="Web-{6BACCE16-C9A3-E326-51C0-E581D8EF70F1}" dt="2025-05-12T13:29:37.393" v="3"/>
        <pc:sldMkLst>
          <pc:docMk/>
          <pc:sldMk cId="1868697174" sldId="2147375679"/>
        </pc:sldMkLst>
      </pc:sldChg>
      <pc:sldChg chg="add del">
        <pc:chgData name="BRIANNE CAPPER" userId="S::bcapper@wisc.edu::bd3317a7-5dec-4b6b-89a2-741304167499" providerId="AD" clId="Web-{6BACCE16-C9A3-E326-51C0-E581D8EF70F1}" dt="2025-05-12T13:36:03.266" v="173"/>
        <pc:sldMkLst>
          <pc:docMk/>
          <pc:sldMk cId="3444524443" sldId="2147375694"/>
        </pc:sldMkLst>
      </pc:sldChg>
      <pc:sldChg chg="delSp modSp">
        <pc:chgData name="BRIANNE CAPPER" userId="S::bcapper@wisc.edu::bd3317a7-5dec-4b6b-89a2-741304167499" providerId="AD" clId="Web-{6BACCE16-C9A3-E326-51C0-E581D8EF70F1}" dt="2025-05-12T13:42:35.248" v="192"/>
        <pc:sldMkLst>
          <pc:docMk/>
          <pc:sldMk cId="2041062044" sldId="2147375695"/>
        </pc:sldMkLst>
      </pc:sldChg>
      <pc:sldChg chg="modSp">
        <pc:chgData name="BRIANNE CAPPER" userId="S::bcapper@wisc.edu::bd3317a7-5dec-4b6b-89a2-741304167499" providerId="AD" clId="Web-{6BACCE16-C9A3-E326-51C0-E581D8EF70F1}" dt="2025-05-12T13:42:31.842" v="184" actId="20577"/>
        <pc:sldMkLst>
          <pc:docMk/>
          <pc:sldMk cId="2437425499" sldId="2147375860"/>
        </pc:sldMkLst>
        <pc:spChg chg="mod">
          <ac:chgData name="BRIANNE CAPPER" userId="S::bcapper@wisc.edu::bd3317a7-5dec-4b6b-89a2-741304167499" providerId="AD" clId="Web-{6BACCE16-C9A3-E326-51C0-E581D8EF70F1}" dt="2025-05-12T13:42:25.482" v="183" actId="20577"/>
          <ac:spMkLst>
            <pc:docMk/>
            <pc:sldMk cId="2437425499" sldId="2147375860"/>
            <ac:spMk id="2" creationId="{B493408D-BEF9-DBB2-D625-F7AE0680A165}"/>
          </ac:spMkLst>
        </pc:spChg>
      </pc:sldChg>
      <pc:sldChg chg="modSp">
        <pc:chgData name="BRIANNE CAPPER" userId="S::bcapper@wisc.edu::bd3317a7-5dec-4b6b-89a2-741304167499" providerId="AD" clId="Web-{6BACCE16-C9A3-E326-51C0-E581D8EF70F1}" dt="2025-05-12T13:32:13.102" v="24" actId="20577"/>
        <pc:sldMkLst>
          <pc:docMk/>
          <pc:sldMk cId="2227328332" sldId="2147375862"/>
        </pc:sldMkLst>
        <pc:spChg chg="mod">
          <ac:chgData name="BRIANNE CAPPER" userId="S::bcapper@wisc.edu::bd3317a7-5dec-4b6b-89a2-741304167499" providerId="AD" clId="Web-{6BACCE16-C9A3-E326-51C0-E581D8EF70F1}" dt="2025-05-12T13:32:13.102" v="24" actId="20577"/>
          <ac:spMkLst>
            <pc:docMk/>
            <pc:sldMk cId="2227328332" sldId="2147375862"/>
            <ac:spMk id="3" creationId="{B468D148-B031-C280-60D0-82E70976B399}"/>
          </ac:spMkLst>
        </pc:spChg>
      </pc:sldChg>
      <pc:sldChg chg="del">
        <pc:chgData name="BRIANNE CAPPER" userId="S::bcapper@wisc.edu::bd3317a7-5dec-4b6b-89a2-741304167499" providerId="AD" clId="Web-{6BACCE16-C9A3-E326-51C0-E581D8EF70F1}" dt="2025-05-12T13:29:33.518" v="1"/>
        <pc:sldMkLst>
          <pc:docMk/>
          <pc:sldMk cId="1893173337" sldId="2147375870"/>
        </pc:sldMkLst>
      </pc:sldChg>
      <pc:sldChg chg="del">
        <pc:chgData name="BRIANNE CAPPER" userId="S::bcapper@wisc.edu::bd3317a7-5dec-4b6b-89a2-741304167499" providerId="AD" clId="Web-{6BACCE16-C9A3-E326-51C0-E581D8EF70F1}" dt="2025-05-12T13:29:35.143" v="2"/>
        <pc:sldMkLst>
          <pc:docMk/>
          <pc:sldMk cId="3560609562" sldId="2147375871"/>
        </pc:sldMkLst>
      </pc:sldChg>
      <pc:sldChg chg="del">
        <pc:chgData name="BRIANNE CAPPER" userId="S::bcapper@wisc.edu::bd3317a7-5dec-4b6b-89a2-741304167499" providerId="AD" clId="Web-{6BACCE16-C9A3-E326-51C0-E581D8EF70F1}" dt="2025-05-12T13:29:38.643" v="4"/>
        <pc:sldMkLst>
          <pc:docMk/>
          <pc:sldMk cId="795527731" sldId="2147375872"/>
        </pc:sldMkLst>
      </pc:sldChg>
      <pc:sldChg chg="del">
        <pc:chgData name="BRIANNE CAPPER" userId="S::bcapper@wisc.edu::bd3317a7-5dec-4b6b-89a2-741304167499" providerId="AD" clId="Web-{6BACCE16-C9A3-E326-51C0-E581D8EF70F1}" dt="2025-05-12T13:30:27.129" v="12"/>
        <pc:sldMkLst>
          <pc:docMk/>
          <pc:sldMk cId="1276791282" sldId="2147375873"/>
        </pc:sldMkLst>
      </pc:sldChg>
      <pc:sldChg chg="add del">
        <pc:chgData name="BRIANNE CAPPER" userId="S::bcapper@wisc.edu::bd3317a7-5dec-4b6b-89a2-741304167499" providerId="AD" clId="Web-{6BACCE16-C9A3-E326-51C0-E581D8EF70F1}" dt="2025-05-12T16:56:01.887" v="272"/>
        <pc:sldMkLst>
          <pc:docMk/>
          <pc:sldMk cId="4206511408" sldId="2147375874"/>
        </pc:sldMkLst>
      </pc:sldChg>
      <pc:sldChg chg="add del">
        <pc:chgData name="BRIANNE CAPPER" userId="S::bcapper@wisc.edu::bd3317a7-5dec-4b6b-89a2-741304167499" providerId="AD" clId="Web-{6BACCE16-C9A3-E326-51C0-E581D8EF70F1}" dt="2025-05-12T16:56:01.903" v="273"/>
        <pc:sldMkLst>
          <pc:docMk/>
          <pc:sldMk cId="2590750127" sldId="2147375875"/>
        </pc:sldMkLst>
      </pc:sldChg>
      <pc:sldChg chg="modSp">
        <pc:chgData name="BRIANNE CAPPER" userId="S::bcapper@wisc.edu::bd3317a7-5dec-4b6b-89a2-741304167499" providerId="AD" clId="Web-{6BACCE16-C9A3-E326-51C0-E581D8EF70F1}" dt="2025-05-12T13:42:54.952" v="201" actId="20577"/>
        <pc:sldMkLst>
          <pc:docMk/>
          <pc:sldMk cId="1421636681" sldId="2147375876"/>
        </pc:sldMkLst>
        <pc:spChg chg="mod">
          <ac:chgData name="BRIANNE CAPPER" userId="S::bcapper@wisc.edu::bd3317a7-5dec-4b6b-89a2-741304167499" providerId="AD" clId="Web-{6BACCE16-C9A3-E326-51C0-E581D8EF70F1}" dt="2025-05-12T13:42:51.874" v="200" actId="20577"/>
          <ac:spMkLst>
            <pc:docMk/>
            <pc:sldMk cId="1421636681" sldId="2147375876"/>
            <ac:spMk id="2" creationId="{B493408D-BEF9-DBB2-D625-F7AE0680A165}"/>
          </ac:spMkLst>
        </pc:spChg>
      </pc:sldChg>
      <pc:sldChg chg="add del">
        <pc:chgData name="BRIANNE CAPPER" userId="S::bcapper@wisc.edu::bd3317a7-5dec-4b6b-89a2-741304167499" providerId="AD" clId="Web-{6BACCE16-C9A3-E326-51C0-E581D8EF70F1}" dt="2025-05-12T16:56:01.918" v="274"/>
        <pc:sldMkLst>
          <pc:docMk/>
          <pc:sldMk cId="1754326292" sldId="2147375877"/>
        </pc:sldMkLst>
      </pc:sldChg>
      <pc:sldChg chg="add del">
        <pc:chgData name="BRIANNE CAPPER" userId="S::bcapper@wisc.edu::bd3317a7-5dec-4b6b-89a2-741304167499" providerId="AD" clId="Web-{6BACCE16-C9A3-E326-51C0-E581D8EF70F1}" dt="2025-05-12T16:56:01.934" v="275"/>
        <pc:sldMkLst>
          <pc:docMk/>
          <pc:sldMk cId="2884114130" sldId="2147375878"/>
        </pc:sldMkLst>
      </pc:sldChg>
      <pc:sldChg chg="del">
        <pc:chgData name="BRIANNE CAPPER" userId="S::bcapper@wisc.edu::bd3317a7-5dec-4b6b-89a2-741304167499" providerId="AD" clId="Web-{6BACCE16-C9A3-E326-51C0-E581D8EF70F1}" dt="2025-05-12T13:29:40.503" v="5"/>
        <pc:sldMkLst>
          <pc:docMk/>
          <pc:sldMk cId="3200122237" sldId="2147375879"/>
        </pc:sldMkLst>
      </pc:sldChg>
      <pc:sldChg chg="del">
        <pc:chgData name="BRIANNE CAPPER" userId="S::bcapper@wisc.edu::bd3317a7-5dec-4b6b-89a2-741304167499" providerId="AD" clId="Web-{6BACCE16-C9A3-E326-51C0-E581D8EF70F1}" dt="2025-05-12T13:30:15.207" v="6"/>
        <pc:sldMkLst>
          <pc:docMk/>
          <pc:sldMk cId="694134359" sldId="2147375880"/>
        </pc:sldMkLst>
      </pc:sldChg>
      <pc:sldChg chg="del">
        <pc:chgData name="BRIANNE CAPPER" userId="S::bcapper@wisc.edu::bd3317a7-5dec-4b6b-89a2-741304167499" providerId="AD" clId="Web-{6BACCE16-C9A3-E326-51C0-E581D8EF70F1}" dt="2025-05-12T13:30:17.707" v="7"/>
        <pc:sldMkLst>
          <pc:docMk/>
          <pc:sldMk cId="3465812113" sldId="2147375882"/>
        </pc:sldMkLst>
      </pc:sldChg>
      <pc:sldChg chg="del">
        <pc:chgData name="BRIANNE CAPPER" userId="S::bcapper@wisc.edu::bd3317a7-5dec-4b6b-89a2-741304167499" providerId="AD" clId="Web-{6BACCE16-C9A3-E326-51C0-E581D8EF70F1}" dt="2025-05-12T13:30:19.348" v="8"/>
        <pc:sldMkLst>
          <pc:docMk/>
          <pc:sldMk cId="4155083221" sldId="2147375883"/>
        </pc:sldMkLst>
      </pc:sldChg>
      <pc:sldChg chg="del">
        <pc:chgData name="BRIANNE CAPPER" userId="S::bcapper@wisc.edu::bd3317a7-5dec-4b6b-89a2-741304167499" providerId="AD" clId="Web-{6BACCE16-C9A3-E326-51C0-E581D8EF70F1}" dt="2025-05-12T13:30:20.817" v="9"/>
        <pc:sldMkLst>
          <pc:docMk/>
          <pc:sldMk cId="427388073" sldId="2147375884"/>
        </pc:sldMkLst>
      </pc:sldChg>
      <pc:sldChg chg="del">
        <pc:chgData name="BRIANNE CAPPER" userId="S::bcapper@wisc.edu::bd3317a7-5dec-4b6b-89a2-741304167499" providerId="AD" clId="Web-{6BACCE16-C9A3-E326-51C0-E581D8EF70F1}" dt="2025-05-12T13:30:22.973" v="10"/>
        <pc:sldMkLst>
          <pc:docMk/>
          <pc:sldMk cId="3510103319" sldId="2147375885"/>
        </pc:sldMkLst>
      </pc:sldChg>
      <pc:sldChg chg="del">
        <pc:chgData name="BRIANNE CAPPER" userId="S::bcapper@wisc.edu::bd3317a7-5dec-4b6b-89a2-741304167499" providerId="AD" clId="Web-{6BACCE16-C9A3-E326-51C0-E581D8EF70F1}" dt="2025-05-12T13:30:25.270" v="11"/>
        <pc:sldMkLst>
          <pc:docMk/>
          <pc:sldMk cId="502887919" sldId="2147375886"/>
        </pc:sldMkLst>
      </pc:sldChg>
      <pc:sldChg chg="modSp del">
        <pc:chgData name="BRIANNE CAPPER" userId="S::bcapper@wisc.edu::bd3317a7-5dec-4b6b-89a2-741304167499" providerId="AD" clId="Web-{6BACCE16-C9A3-E326-51C0-E581D8EF70F1}" dt="2025-05-12T16:56:10.091" v="276"/>
        <pc:sldMkLst>
          <pc:docMk/>
          <pc:sldMk cId="1919237302" sldId="2147375889"/>
        </pc:sldMkLst>
      </pc:sldChg>
      <pc:sldChg chg="add del">
        <pc:chgData name="BRIANNE CAPPER" userId="S::bcapper@wisc.edu::bd3317a7-5dec-4b6b-89a2-741304167499" providerId="AD" clId="Web-{6BACCE16-C9A3-E326-51C0-E581D8EF70F1}" dt="2025-05-12T16:56:01.825" v="268"/>
        <pc:sldMkLst>
          <pc:docMk/>
          <pc:sldMk cId="2751097609" sldId="2147375890"/>
        </pc:sldMkLst>
      </pc:sldChg>
      <pc:sldChg chg="add del">
        <pc:chgData name="BRIANNE CAPPER" userId="S::bcapper@wisc.edu::bd3317a7-5dec-4b6b-89a2-741304167499" providerId="AD" clId="Web-{6BACCE16-C9A3-E326-51C0-E581D8EF70F1}" dt="2025-05-12T16:56:01.840" v="269"/>
        <pc:sldMkLst>
          <pc:docMk/>
          <pc:sldMk cId="3432403164" sldId="2147375891"/>
        </pc:sldMkLst>
      </pc:sldChg>
      <pc:sldChg chg="add del">
        <pc:chgData name="BRIANNE CAPPER" userId="S::bcapper@wisc.edu::bd3317a7-5dec-4b6b-89a2-741304167499" providerId="AD" clId="Web-{6BACCE16-C9A3-E326-51C0-E581D8EF70F1}" dt="2025-05-12T16:56:01.856" v="270"/>
        <pc:sldMkLst>
          <pc:docMk/>
          <pc:sldMk cId="264140871" sldId="2147375892"/>
        </pc:sldMkLst>
      </pc:sldChg>
      <pc:sldChg chg="del">
        <pc:chgData name="BRIANNE CAPPER" userId="S::bcapper@wisc.edu::bd3317a7-5dec-4b6b-89a2-741304167499" providerId="AD" clId="Web-{6BACCE16-C9A3-E326-51C0-E581D8EF70F1}" dt="2025-05-12T13:30:37.833" v="18"/>
        <pc:sldMkLst>
          <pc:docMk/>
          <pc:sldMk cId="4119127064" sldId="2147375893"/>
        </pc:sldMkLst>
      </pc:sldChg>
      <pc:sldChg chg="modSp">
        <pc:chgData name="BRIANNE CAPPER" userId="S::bcapper@wisc.edu::bd3317a7-5dec-4b6b-89a2-741304167499" providerId="AD" clId="Web-{6BACCE16-C9A3-E326-51C0-E581D8EF70F1}" dt="2025-05-12T13:43:05.687" v="219" actId="20577"/>
        <pc:sldMkLst>
          <pc:docMk/>
          <pc:sldMk cId="808811342" sldId="2147375894"/>
        </pc:sldMkLst>
      </pc:sldChg>
      <pc:sldChg chg="modSp new">
        <pc:chgData name="BRIANNE CAPPER" userId="S::bcapper@wisc.edu::bd3317a7-5dec-4b6b-89a2-741304167499" providerId="AD" clId="Web-{6BACCE16-C9A3-E326-51C0-E581D8EF70F1}" dt="2025-05-12T13:43:48.172" v="266" actId="20577"/>
        <pc:sldMkLst>
          <pc:docMk/>
          <pc:sldMk cId="2063872567" sldId="2147375895"/>
        </pc:sldMkLst>
      </pc:sldChg>
      <pc:sldChg chg="del">
        <pc:chgData name="BRIANNE CAPPER" userId="S::bcapper@wisc.edu::bd3317a7-5dec-4b6b-89a2-741304167499" providerId="AD" clId="Web-{6BACCE16-C9A3-E326-51C0-E581D8EF70F1}" dt="2025-05-12T13:29:31.049" v="0"/>
        <pc:sldMkLst>
          <pc:docMk/>
          <pc:sldMk cId="2754513147" sldId="2147375895"/>
        </pc:sldMkLst>
      </pc:sldChg>
      <pc:sldChg chg="add">
        <pc:chgData name="BRIANNE CAPPER" userId="S::bcapper@wisc.edu::bd3317a7-5dec-4b6b-89a2-741304167499" providerId="AD" clId="Web-{6BACCE16-C9A3-E326-51C0-E581D8EF70F1}" dt="2025-05-12T16:56:01.809" v="267"/>
        <pc:sldMkLst>
          <pc:docMk/>
          <pc:sldMk cId="3890755393" sldId="2147375896"/>
        </pc:sldMkLst>
      </pc:sldChg>
      <pc:sldChg chg="add">
        <pc:chgData name="BRIANNE CAPPER" userId="S::bcapper@wisc.edu::bd3317a7-5dec-4b6b-89a2-741304167499" providerId="AD" clId="Web-{6BACCE16-C9A3-E326-51C0-E581D8EF70F1}" dt="2025-05-12T16:56:01.872" v="271"/>
        <pc:sldMkLst>
          <pc:docMk/>
          <pc:sldMk cId="2122981922" sldId="2147375900"/>
        </pc:sldMkLst>
      </pc:sldChg>
    </pc:docChg>
  </pc:docChgLst>
  <pc:docChgLst>
    <pc:chgData name="KARLY OPPLIGER" userId="S::kwalker8@wisc.edu::97013f7b-2305-472a-be58-f4778913a41c" providerId="AD" clId="Web-{7E10CE2B-B9C9-7619-DB54-250392352C57}"/>
    <pc:docChg chg="mod modSld">
      <pc:chgData name="KARLY OPPLIGER" userId="S::kwalker8@wisc.edu::97013f7b-2305-472a-be58-f4778913a41c" providerId="AD" clId="Web-{7E10CE2B-B9C9-7619-DB54-250392352C57}" dt="2025-06-17T12:30:49.223" v="104" actId="20577"/>
      <pc:docMkLst>
        <pc:docMk/>
      </pc:docMkLst>
      <pc:sldChg chg="modSp">
        <pc:chgData name="KARLY OPPLIGER" userId="S::kwalker8@wisc.edu::97013f7b-2305-472a-be58-f4778913a41c" providerId="AD" clId="Web-{7E10CE2B-B9C9-7619-DB54-250392352C57}" dt="2025-06-17T12:05:44.209" v="2" actId="20577"/>
        <pc:sldMkLst>
          <pc:docMk/>
          <pc:sldMk cId="2376507973" sldId="2147375949"/>
        </pc:sldMkLst>
        <pc:spChg chg="mod">
          <ac:chgData name="KARLY OPPLIGER" userId="S::kwalker8@wisc.edu::97013f7b-2305-472a-be58-f4778913a41c" providerId="AD" clId="Web-{7E10CE2B-B9C9-7619-DB54-250392352C57}" dt="2025-06-17T12:05:44.209" v="2" actId="20577"/>
          <ac:spMkLst>
            <pc:docMk/>
            <pc:sldMk cId="2376507973" sldId="2147375949"/>
            <ac:spMk id="3" creationId="{648DE862-9957-191D-67FB-CA11ED9AB361}"/>
          </ac:spMkLst>
        </pc:spChg>
      </pc:sldChg>
      <pc:sldChg chg="addSp delSp modSp">
        <pc:chgData name="KARLY OPPLIGER" userId="S::kwalker8@wisc.edu::97013f7b-2305-472a-be58-f4778913a41c" providerId="AD" clId="Web-{7E10CE2B-B9C9-7619-DB54-250392352C57}" dt="2025-06-17T12:30:49.223" v="104" actId="20577"/>
        <pc:sldMkLst>
          <pc:docMk/>
          <pc:sldMk cId="279870106" sldId="2147375960"/>
        </pc:sldMkLst>
        <pc:spChg chg="mod">
          <ac:chgData name="KARLY OPPLIGER" userId="S::kwalker8@wisc.edu::97013f7b-2305-472a-be58-f4778913a41c" providerId="AD" clId="Web-{7E10CE2B-B9C9-7619-DB54-250392352C57}" dt="2025-06-17T12:30:42.708" v="103" actId="20577"/>
          <ac:spMkLst>
            <pc:docMk/>
            <pc:sldMk cId="279870106" sldId="2147375960"/>
            <ac:spMk id="5" creationId="{19FF1CC1-A4DE-2730-BA34-28682A7CC16F}"/>
          </ac:spMkLst>
        </pc:spChg>
        <pc:spChg chg="mod">
          <ac:chgData name="KARLY OPPLIGER" userId="S::kwalker8@wisc.edu::97013f7b-2305-472a-be58-f4778913a41c" providerId="AD" clId="Web-{7E10CE2B-B9C9-7619-DB54-250392352C57}" dt="2025-06-17T12:30:49.223" v="104" actId="20577"/>
          <ac:spMkLst>
            <pc:docMk/>
            <pc:sldMk cId="279870106" sldId="2147375960"/>
            <ac:spMk id="7" creationId="{FFA45E34-AA2B-B387-1C62-C94276673B72}"/>
          </ac:spMkLst>
        </pc:spChg>
        <pc:picChg chg="add mod">
          <ac:chgData name="KARLY OPPLIGER" userId="S::kwalker8@wisc.edu::97013f7b-2305-472a-be58-f4778913a41c" providerId="AD" clId="Web-{7E10CE2B-B9C9-7619-DB54-250392352C57}" dt="2025-06-17T12:09:51.334" v="5" actId="1076"/>
          <ac:picMkLst>
            <pc:docMk/>
            <pc:sldMk cId="279870106" sldId="2147375960"/>
            <ac:picMk id="4" creationId="{D6116184-FD81-0B1B-3EB6-1C19F192ED87}"/>
          </ac:picMkLst>
        </pc:picChg>
      </pc:sldChg>
      <pc:sldChg chg="modSp">
        <pc:chgData name="KARLY OPPLIGER" userId="S::kwalker8@wisc.edu::97013f7b-2305-472a-be58-f4778913a41c" providerId="AD" clId="Web-{7E10CE2B-B9C9-7619-DB54-250392352C57}" dt="2025-06-17T12:27:36.739" v="19" actId="20577"/>
        <pc:sldMkLst>
          <pc:docMk/>
          <pc:sldMk cId="1643996041" sldId="2147375977"/>
        </pc:sldMkLst>
        <pc:spChg chg="mod">
          <ac:chgData name="KARLY OPPLIGER" userId="S::kwalker8@wisc.edu::97013f7b-2305-472a-be58-f4778913a41c" providerId="AD" clId="Web-{7E10CE2B-B9C9-7619-DB54-250392352C57}" dt="2025-06-17T12:27:36.739" v="19" actId="20577"/>
          <ac:spMkLst>
            <pc:docMk/>
            <pc:sldMk cId="1643996041" sldId="2147375977"/>
            <ac:spMk id="3" creationId="{8BE27555-A7EB-8E42-DD25-FC5252F2BE43}"/>
          </ac:spMkLst>
        </pc:spChg>
      </pc:sldChg>
    </pc:docChg>
  </pc:docChgLst>
  <pc:docChgLst>
    <pc:chgData name="BRIANNE CAPPER" userId="S::bcapper@wisc.edu::bd3317a7-5dec-4b6b-89a2-741304167499" providerId="AD" clId="Web-{803A5F0D-E454-F3D3-7E05-8034EA9018C2}"/>
    <pc:docChg chg="delSld modSld modSection">
      <pc:chgData name="BRIANNE CAPPER" userId="S::bcapper@wisc.edu::bd3317a7-5dec-4b6b-89a2-741304167499" providerId="AD" clId="Web-{803A5F0D-E454-F3D3-7E05-8034EA9018C2}" dt="2025-05-05T20:47:08.451" v="19"/>
      <pc:docMkLst>
        <pc:docMk/>
      </pc:docMkLst>
      <pc:sldChg chg="modSp">
        <pc:chgData name="BRIANNE CAPPER" userId="S::bcapper@wisc.edu::bd3317a7-5dec-4b6b-89a2-741304167499" providerId="AD" clId="Web-{803A5F0D-E454-F3D3-7E05-8034EA9018C2}" dt="2025-05-05T20:46:55.592" v="16" actId="20577"/>
        <pc:sldMkLst>
          <pc:docMk/>
          <pc:sldMk cId="2437425499" sldId="2147375860"/>
        </pc:sldMkLst>
        <pc:spChg chg="mod">
          <ac:chgData name="BRIANNE CAPPER" userId="S::bcapper@wisc.edu::bd3317a7-5dec-4b6b-89a2-741304167499" providerId="AD" clId="Web-{803A5F0D-E454-F3D3-7E05-8034EA9018C2}" dt="2025-05-05T20:46:48.279" v="2" actId="20577"/>
          <ac:spMkLst>
            <pc:docMk/>
            <pc:sldMk cId="2437425499" sldId="2147375860"/>
            <ac:spMk id="2" creationId="{B493408D-BEF9-DBB2-D625-F7AE0680A165}"/>
          </ac:spMkLst>
        </pc:spChg>
      </pc:sldChg>
      <pc:sldChg chg="del">
        <pc:chgData name="BRIANNE CAPPER" userId="S::bcapper@wisc.edu::bd3317a7-5dec-4b6b-89a2-741304167499" providerId="AD" clId="Web-{803A5F0D-E454-F3D3-7E05-8034EA9018C2}" dt="2025-05-05T20:47:02.592" v="17"/>
        <pc:sldMkLst>
          <pc:docMk/>
          <pc:sldMk cId="795527731" sldId="2147375872"/>
        </pc:sldMkLst>
      </pc:sldChg>
      <pc:sldChg chg="del">
        <pc:chgData name="BRIANNE CAPPER" userId="S::bcapper@wisc.edu::bd3317a7-5dec-4b6b-89a2-741304167499" providerId="AD" clId="Web-{803A5F0D-E454-F3D3-7E05-8034EA9018C2}" dt="2025-05-05T20:47:05.514" v="18"/>
        <pc:sldMkLst>
          <pc:docMk/>
          <pc:sldMk cId="3200122237" sldId="2147375879"/>
        </pc:sldMkLst>
      </pc:sldChg>
      <pc:sldChg chg="del">
        <pc:chgData name="BRIANNE CAPPER" userId="S::bcapper@wisc.edu::bd3317a7-5dec-4b6b-89a2-741304167499" providerId="AD" clId="Web-{803A5F0D-E454-F3D3-7E05-8034EA9018C2}" dt="2025-05-05T20:47:08.451" v="19"/>
        <pc:sldMkLst>
          <pc:docMk/>
          <pc:sldMk cId="694134359" sldId="2147375880"/>
        </pc:sldMkLst>
      </pc:sldChg>
    </pc:docChg>
  </pc:docChgLst>
  <pc:docChgLst>
    <pc:chgData name="ANNA VEMBU JULIAN" userId="S::apvembu@wisc.edu::ab652d7d-0957-494d-8e99-8f27fcb04ca8" providerId="AD" clId="Web-{1744D556-E836-F069-902D-813C7F760C93}"/>
    <pc:docChg chg="modSld">
      <pc:chgData name="ANNA VEMBU JULIAN" userId="S::apvembu@wisc.edu::ab652d7d-0957-494d-8e99-8f27fcb04ca8" providerId="AD" clId="Web-{1744D556-E836-F069-902D-813C7F760C93}" dt="2025-06-18T16:54:08.588" v="1" actId="20577"/>
      <pc:docMkLst>
        <pc:docMk/>
      </pc:docMkLst>
      <pc:sldChg chg="modSp">
        <pc:chgData name="ANNA VEMBU JULIAN" userId="S::apvembu@wisc.edu::ab652d7d-0957-494d-8e99-8f27fcb04ca8" providerId="AD" clId="Web-{1744D556-E836-F069-902D-813C7F760C93}" dt="2025-06-18T16:54:08.588" v="1" actId="20577"/>
        <pc:sldMkLst>
          <pc:docMk/>
          <pc:sldMk cId="279870106" sldId="2147375960"/>
        </pc:sldMkLst>
        <pc:spChg chg="mod">
          <ac:chgData name="ANNA VEMBU JULIAN" userId="S::apvembu@wisc.edu::ab652d7d-0957-494d-8e99-8f27fcb04ca8" providerId="AD" clId="Web-{1744D556-E836-F069-902D-813C7F760C93}" dt="2025-06-18T16:54:08.588" v="1" actId="20577"/>
          <ac:spMkLst>
            <pc:docMk/>
            <pc:sldMk cId="279870106" sldId="2147375960"/>
            <ac:spMk id="7" creationId="{FFA45E34-AA2B-B387-1C62-C94276673B72}"/>
          </ac:spMkLst>
        </pc:spChg>
      </pc:sldChg>
    </pc:docChg>
  </pc:docChgLst>
  <pc:docChgLst>
    <pc:chgData name="BRIANNE CAPPER" userId="S::bcapper@wisc.edu::bd3317a7-5dec-4b6b-89a2-741304167499" providerId="AD" clId="Web-{D1A96B8A-827C-7D87-4A2B-B1E3E5B9C95C}"/>
    <pc:docChg chg="addSld delSld modSld sldOrd addSection delSection modSection">
      <pc:chgData name="BRIANNE CAPPER" userId="S::bcapper@wisc.edu::bd3317a7-5dec-4b6b-89a2-741304167499" providerId="AD" clId="Web-{D1A96B8A-827C-7D87-4A2B-B1E3E5B9C95C}" dt="2025-05-08T19:50:05.527" v="179"/>
      <pc:docMkLst>
        <pc:docMk/>
      </pc:docMkLst>
      <pc:sldChg chg="mod ord modShow">
        <pc:chgData name="BRIANNE CAPPER" userId="S::bcapper@wisc.edu::bd3317a7-5dec-4b6b-89a2-741304167499" providerId="AD" clId="Web-{D1A96B8A-827C-7D87-4A2B-B1E3E5B9C95C}" dt="2025-05-08T19:34:13.799" v="61"/>
        <pc:sldMkLst>
          <pc:docMk/>
          <pc:sldMk cId="3388071772" sldId="323"/>
        </pc:sldMkLst>
      </pc:sldChg>
      <pc:sldChg chg="add del">
        <pc:chgData name="BRIANNE CAPPER" userId="S::bcapper@wisc.edu::bd3317a7-5dec-4b6b-89a2-741304167499" providerId="AD" clId="Web-{D1A96B8A-827C-7D87-4A2B-B1E3E5B9C95C}" dt="2025-05-08T19:31:14.575" v="25"/>
        <pc:sldMkLst>
          <pc:docMk/>
          <pc:sldMk cId="1868697174" sldId="2147375679"/>
        </pc:sldMkLst>
      </pc:sldChg>
      <pc:sldChg chg="addSp delSp modSp">
        <pc:chgData name="BRIANNE CAPPER" userId="S::bcapper@wisc.edu::bd3317a7-5dec-4b6b-89a2-741304167499" providerId="AD" clId="Web-{D1A96B8A-827C-7D87-4A2B-B1E3E5B9C95C}" dt="2025-05-08T19:28:23.868" v="7"/>
        <pc:sldMkLst>
          <pc:docMk/>
          <pc:sldMk cId="2437425499" sldId="2147375860"/>
        </pc:sldMkLst>
      </pc:sldChg>
      <pc:sldChg chg="modSp">
        <pc:chgData name="BRIANNE CAPPER" userId="S::bcapper@wisc.edu::bd3317a7-5dec-4b6b-89a2-741304167499" providerId="AD" clId="Web-{D1A96B8A-827C-7D87-4A2B-B1E3E5B9C95C}" dt="2025-05-08T19:36:16.739" v="63" actId="20577"/>
        <pc:sldMkLst>
          <pc:docMk/>
          <pc:sldMk cId="2227328332" sldId="2147375862"/>
        </pc:sldMkLst>
        <pc:spChg chg="mod">
          <ac:chgData name="BRIANNE CAPPER" userId="S::bcapper@wisc.edu::bd3317a7-5dec-4b6b-89a2-741304167499" providerId="AD" clId="Web-{D1A96B8A-827C-7D87-4A2B-B1E3E5B9C95C}" dt="2025-05-08T19:36:16.739" v="63" actId="20577"/>
          <ac:spMkLst>
            <pc:docMk/>
            <pc:sldMk cId="2227328332" sldId="2147375862"/>
            <ac:spMk id="3" creationId="{B468D148-B031-C280-60D0-82E70976B399}"/>
          </ac:spMkLst>
        </pc:spChg>
      </pc:sldChg>
      <pc:sldChg chg="del">
        <pc:chgData name="BRIANNE CAPPER" userId="S::bcapper@wisc.edu::bd3317a7-5dec-4b6b-89a2-741304167499" providerId="AD" clId="Web-{D1A96B8A-827C-7D87-4A2B-B1E3E5B9C95C}" dt="2025-05-08T19:27:33.679" v="1"/>
        <pc:sldMkLst>
          <pc:docMk/>
          <pc:sldMk cId="2561280675" sldId="2147375867"/>
        </pc:sldMkLst>
      </pc:sldChg>
      <pc:sldChg chg="addSp modSp new del">
        <pc:chgData name="BRIANNE CAPPER" userId="S::bcapper@wisc.edu::bd3317a7-5dec-4b6b-89a2-741304167499" providerId="AD" clId="Web-{D1A96B8A-827C-7D87-4A2B-B1E3E5B9C95C}" dt="2025-05-08T19:50:05.527" v="179"/>
        <pc:sldMkLst>
          <pc:docMk/>
          <pc:sldMk cId="1498860913" sldId="2147375869"/>
        </pc:sldMkLst>
      </pc:sldChg>
      <pc:sldChg chg="add">
        <pc:chgData name="BRIANNE CAPPER" userId="S::bcapper@wisc.edu::bd3317a7-5dec-4b6b-89a2-741304167499" providerId="AD" clId="Web-{D1A96B8A-827C-7D87-4A2B-B1E3E5B9C95C}" dt="2025-05-08T19:28:31.962" v="9"/>
        <pc:sldMkLst>
          <pc:docMk/>
          <pc:sldMk cId="1893173337" sldId="2147375870"/>
        </pc:sldMkLst>
      </pc:sldChg>
      <pc:sldChg chg="add">
        <pc:chgData name="BRIANNE CAPPER" userId="S::bcapper@wisc.edu::bd3317a7-5dec-4b6b-89a2-741304167499" providerId="AD" clId="Web-{D1A96B8A-827C-7D87-4A2B-B1E3E5B9C95C}" dt="2025-05-08T19:28:31.977" v="10"/>
        <pc:sldMkLst>
          <pc:docMk/>
          <pc:sldMk cId="3560609562" sldId="2147375871"/>
        </pc:sldMkLst>
      </pc:sldChg>
      <pc:sldChg chg="add">
        <pc:chgData name="BRIANNE CAPPER" userId="S::bcapper@wisc.edu::bd3317a7-5dec-4b6b-89a2-741304167499" providerId="AD" clId="Web-{D1A96B8A-827C-7D87-4A2B-B1E3E5B9C95C}" dt="2025-05-08T19:31:14.591" v="26"/>
        <pc:sldMkLst>
          <pc:docMk/>
          <pc:sldMk cId="795527731" sldId="2147375872"/>
        </pc:sldMkLst>
      </pc:sldChg>
      <pc:sldChg chg="new del">
        <pc:chgData name="BRIANNE CAPPER" userId="S::bcapper@wisc.edu::bd3317a7-5dec-4b6b-89a2-741304167499" providerId="AD" clId="Web-{D1A96B8A-827C-7D87-4A2B-B1E3E5B9C95C}" dt="2025-05-08T19:29:36.713" v="15"/>
        <pc:sldMkLst>
          <pc:docMk/>
          <pc:sldMk cId="1090034480" sldId="2147375872"/>
        </pc:sldMkLst>
      </pc:sldChg>
      <pc:sldChg chg="add">
        <pc:chgData name="BRIANNE CAPPER" userId="S::bcapper@wisc.edu::bd3317a7-5dec-4b6b-89a2-741304167499" providerId="AD" clId="Web-{D1A96B8A-827C-7D87-4A2B-B1E3E5B9C95C}" dt="2025-05-08T19:31:52.170" v="37"/>
        <pc:sldMkLst>
          <pc:docMk/>
          <pc:sldMk cId="1276791282" sldId="2147375873"/>
        </pc:sldMkLst>
      </pc:sldChg>
      <pc:sldChg chg="new del">
        <pc:chgData name="BRIANNE CAPPER" userId="S::bcapper@wisc.edu::bd3317a7-5dec-4b6b-89a2-741304167499" providerId="AD" clId="Web-{D1A96B8A-827C-7D87-4A2B-B1E3E5B9C95C}" dt="2025-05-08T19:31:27.060" v="30"/>
        <pc:sldMkLst>
          <pc:docMk/>
          <pc:sldMk cId="4082422198" sldId="2147375873"/>
        </pc:sldMkLst>
      </pc:sldChg>
      <pc:sldChg chg="new del ord">
        <pc:chgData name="BRIANNE CAPPER" userId="S::bcapper@wisc.edu::bd3317a7-5dec-4b6b-89a2-741304167499" providerId="AD" clId="Web-{D1A96B8A-827C-7D87-4A2B-B1E3E5B9C95C}" dt="2025-05-08T19:31:55.983" v="38"/>
        <pc:sldMkLst>
          <pc:docMk/>
          <pc:sldMk cId="1699700130" sldId="2147375874"/>
        </pc:sldMkLst>
      </pc:sldChg>
      <pc:sldChg chg="add">
        <pc:chgData name="BRIANNE CAPPER" userId="S::bcapper@wisc.edu::bd3317a7-5dec-4b6b-89a2-741304167499" providerId="AD" clId="Web-{D1A96B8A-827C-7D87-4A2B-B1E3E5B9C95C}" dt="2025-05-08T19:33:14.094" v="48"/>
        <pc:sldMkLst>
          <pc:docMk/>
          <pc:sldMk cId="4206511408" sldId="2147375874"/>
        </pc:sldMkLst>
      </pc:sldChg>
      <pc:sldChg chg="modSp add">
        <pc:chgData name="BRIANNE CAPPER" userId="S::bcapper@wisc.edu::bd3317a7-5dec-4b6b-89a2-741304167499" providerId="AD" clId="Web-{D1A96B8A-827C-7D87-4A2B-B1E3E5B9C95C}" dt="2025-05-08T19:45:32.332" v="101" actId="1076"/>
        <pc:sldMkLst>
          <pc:docMk/>
          <pc:sldMk cId="2590750127" sldId="2147375875"/>
        </pc:sldMkLst>
      </pc:sldChg>
      <pc:sldChg chg="add del">
        <pc:chgData name="BRIANNE CAPPER" userId="S::bcapper@wisc.edu::bd3317a7-5dec-4b6b-89a2-741304167499" providerId="AD" clId="Web-{D1A96B8A-827C-7D87-4A2B-B1E3E5B9C95C}" dt="2025-05-08T19:31:24.201" v="29"/>
        <pc:sldMkLst>
          <pc:docMk/>
          <pc:sldMk cId="2668436085" sldId="2147375875"/>
        </pc:sldMkLst>
      </pc:sldChg>
      <pc:sldChg chg="add">
        <pc:chgData name="BRIANNE CAPPER" userId="S::bcapper@wisc.edu::bd3317a7-5dec-4b6b-89a2-741304167499" providerId="AD" clId="Web-{D1A96B8A-827C-7D87-4A2B-B1E3E5B9C95C}" dt="2025-05-08T19:31:14.560" v="24"/>
        <pc:sldMkLst>
          <pc:docMk/>
          <pc:sldMk cId="1421636681" sldId="2147375876"/>
        </pc:sldMkLst>
      </pc:sldChg>
      <pc:sldChg chg="add">
        <pc:chgData name="BRIANNE CAPPER" userId="S::bcapper@wisc.edu::bd3317a7-5dec-4b6b-89a2-741304167499" providerId="AD" clId="Web-{D1A96B8A-827C-7D87-4A2B-B1E3E5B9C95C}" dt="2025-05-08T19:33:14.157" v="51"/>
        <pc:sldMkLst>
          <pc:docMk/>
          <pc:sldMk cId="1754326292" sldId="2147375877"/>
        </pc:sldMkLst>
      </pc:sldChg>
      <pc:sldChg chg="add">
        <pc:chgData name="BRIANNE CAPPER" userId="S::bcapper@wisc.edu::bd3317a7-5dec-4b6b-89a2-741304167499" providerId="AD" clId="Web-{D1A96B8A-827C-7D87-4A2B-B1E3E5B9C95C}" dt="2025-05-08T19:33:14.188" v="52"/>
        <pc:sldMkLst>
          <pc:docMk/>
          <pc:sldMk cId="2884114130" sldId="2147375878"/>
        </pc:sldMkLst>
      </pc:sldChg>
      <pc:sldChg chg="add">
        <pc:chgData name="BRIANNE CAPPER" userId="S::bcapper@wisc.edu::bd3317a7-5dec-4b6b-89a2-741304167499" providerId="AD" clId="Web-{D1A96B8A-827C-7D87-4A2B-B1E3E5B9C95C}" dt="2025-05-08T19:31:14.607" v="27"/>
        <pc:sldMkLst>
          <pc:docMk/>
          <pc:sldMk cId="3200122237" sldId="2147375879"/>
        </pc:sldMkLst>
      </pc:sldChg>
      <pc:sldChg chg="add">
        <pc:chgData name="BRIANNE CAPPER" userId="S::bcapper@wisc.edu::bd3317a7-5dec-4b6b-89a2-741304167499" providerId="AD" clId="Web-{D1A96B8A-827C-7D87-4A2B-B1E3E5B9C95C}" dt="2025-05-08T19:31:14.622" v="28"/>
        <pc:sldMkLst>
          <pc:docMk/>
          <pc:sldMk cId="694134359" sldId="2147375880"/>
        </pc:sldMkLst>
      </pc:sldChg>
      <pc:sldChg chg="add del">
        <pc:chgData name="BRIANNE CAPPER" userId="S::bcapper@wisc.edu::bd3317a7-5dec-4b6b-89a2-741304167499" providerId="AD" clId="Web-{D1A96B8A-827C-7D87-4A2B-B1E3E5B9C95C}" dt="2025-05-08T19:36:48.881" v="64"/>
        <pc:sldMkLst>
          <pc:docMk/>
          <pc:sldMk cId="949694419" sldId="2147375881"/>
        </pc:sldMkLst>
      </pc:sldChg>
      <pc:sldChg chg="add">
        <pc:chgData name="BRIANNE CAPPER" userId="S::bcapper@wisc.edu::bd3317a7-5dec-4b6b-89a2-741304167499" providerId="AD" clId="Web-{D1A96B8A-827C-7D87-4A2B-B1E3E5B9C95C}" dt="2025-05-08T19:31:52.108" v="32"/>
        <pc:sldMkLst>
          <pc:docMk/>
          <pc:sldMk cId="3465812113" sldId="2147375882"/>
        </pc:sldMkLst>
      </pc:sldChg>
      <pc:sldChg chg="modSp add">
        <pc:chgData name="BRIANNE CAPPER" userId="S::bcapper@wisc.edu::bd3317a7-5dec-4b6b-89a2-741304167499" providerId="AD" clId="Web-{D1A96B8A-827C-7D87-4A2B-B1E3E5B9C95C}" dt="2025-05-08T19:43:24.391" v="92" actId="1076"/>
        <pc:sldMkLst>
          <pc:docMk/>
          <pc:sldMk cId="4155083221" sldId="2147375883"/>
        </pc:sldMkLst>
      </pc:sldChg>
      <pc:sldChg chg="add">
        <pc:chgData name="BRIANNE CAPPER" userId="S::bcapper@wisc.edu::bd3317a7-5dec-4b6b-89a2-741304167499" providerId="AD" clId="Web-{D1A96B8A-827C-7D87-4A2B-B1E3E5B9C95C}" dt="2025-05-08T19:31:52.139" v="34"/>
        <pc:sldMkLst>
          <pc:docMk/>
          <pc:sldMk cId="427388073" sldId="2147375884"/>
        </pc:sldMkLst>
      </pc:sldChg>
      <pc:sldChg chg="add">
        <pc:chgData name="BRIANNE CAPPER" userId="S::bcapper@wisc.edu::bd3317a7-5dec-4b6b-89a2-741304167499" providerId="AD" clId="Web-{D1A96B8A-827C-7D87-4A2B-B1E3E5B9C95C}" dt="2025-05-08T19:31:52.154" v="35"/>
        <pc:sldMkLst>
          <pc:docMk/>
          <pc:sldMk cId="3510103319" sldId="2147375885"/>
        </pc:sldMkLst>
      </pc:sldChg>
      <pc:sldChg chg="add">
        <pc:chgData name="BRIANNE CAPPER" userId="S::bcapper@wisc.edu::bd3317a7-5dec-4b6b-89a2-741304167499" providerId="AD" clId="Web-{D1A96B8A-827C-7D87-4A2B-B1E3E5B9C95C}" dt="2025-05-08T19:31:52.154" v="36"/>
        <pc:sldMkLst>
          <pc:docMk/>
          <pc:sldMk cId="502887919" sldId="2147375886"/>
        </pc:sldMkLst>
      </pc:sldChg>
      <pc:sldChg chg="new del ord">
        <pc:chgData name="BRIANNE CAPPER" userId="S::bcapper@wisc.edu::bd3317a7-5dec-4b6b-89a2-741304167499" providerId="AD" clId="Web-{D1A96B8A-827C-7D87-4A2B-B1E3E5B9C95C}" dt="2025-05-08T19:33:23.938" v="54"/>
        <pc:sldMkLst>
          <pc:docMk/>
          <pc:sldMk cId="3657183436" sldId="2147375887"/>
        </pc:sldMkLst>
      </pc:sldChg>
      <pc:sldChg chg="add del">
        <pc:chgData name="BRIANNE CAPPER" userId="S::bcapper@wisc.edu::bd3317a7-5dec-4b6b-89a2-741304167499" providerId="AD" clId="Web-{D1A96B8A-827C-7D87-4A2B-B1E3E5B9C95C}" dt="2025-05-08T19:33:21.735" v="53"/>
        <pc:sldMkLst>
          <pc:docMk/>
          <pc:sldMk cId="368218293" sldId="2147375888"/>
        </pc:sldMkLst>
      </pc:sldChg>
      <pc:sldChg chg="add">
        <pc:chgData name="BRIANNE CAPPER" userId="S::bcapper@wisc.edu::bd3317a7-5dec-4b6b-89a2-741304167499" providerId="AD" clId="Web-{D1A96B8A-827C-7D87-4A2B-B1E3E5B9C95C}" dt="2025-05-08T19:33:14.016" v="44"/>
        <pc:sldMkLst>
          <pc:docMk/>
          <pc:sldMk cId="1919237302" sldId="2147375889"/>
        </pc:sldMkLst>
      </pc:sldChg>
      <pc:sldChg chg="add">
        <pc:chgData name="BRIANNE CAPPER" userId="S::bcapper@wisc.edu::bd3317a7-5dec-4b6b-89a2-741304167499" providerId="AD" clId="Web-{D1A96B8A-827C-7D87-4A2B-B1E3E5B9C95C}" dt="2025-05-08T19:33:14.032" v="45"/>
        <pc:sldMkLst>
          <pc:docMk/>
          <pc:sldMk cId="2751097609" sldId="2147375890"/>
        </pc:sldMkLst>
      </pc:sldChg>
      <pc:sldChg chg="add">
        <pc:chgData name="BRIANNE CAPPER" userId="S::bcapper@wisc.edu::bd3317a7-5dec-4b6b-89a2-741304167499" providerId="AD" clId="Web-{D1A96B8A-827C-7D87-4A2B-B1E3E5B9C95C}" dt="2025-05-08T19:33:14.047" v="46"/>
        <pc:sldMkLst>
          <pc:docMk/>
          <pc:sldMk cId="3432403164" sldId="2147375891"/>
        </pc:sldMkLst>
      </pc:sldChg>
      <pc:sldChg chg="add">
        <pc:chgData name="BRIANNE CAPPER" userId="S::bcapper@wisc.edu::bd3317a7-5dec-4b6b-89a2-741304167499" providerId="AD" clId="Web-{D1A96B8A-827C-7D87-4A2B-B1E3E5B9C95C}" dt="2025-05-08T19:33:14.078" v="47"/>
        <pc:sldMkLst>
          <pc:docMk/>
          <pc:sldMk cId="264140871" sldId="2147375892"/>
        </pc:sldMkLst>
      </pc:sldChg>
      <pc:sldChg chg="modSp add">
        <pc:chgData name="BRIANNE CAPPER" userId="S::bcapper@wisc.edu::bd3317a7-5dec-4b6b-89a2-741304167499" providerId="AD" clId="Web-{D1A96B8A-827C-7D87-4A2B-B1E3E5B9C95C}" dt="2025-05-08T19:46:20.521" v="102" actId="20577"/>
        <pc:sldMkLst>
          <pc:docMk/>
          <pc:sldMk cId="4119127064" sldId="2147375893"/>
        </pc:sldMkLst>
      </pc:sldChg>
      <pc:sldChg chg="addSp modSp new mod ord modClrScheme chgLayout">
        <pc:chgData name="BRIANNE CAPPER" userId="S::bcapper@wisc.edu::bd3317a7-5dec-4b6b-89a2-741304167499" providerId="AD" clId="Web-{D1A96B8A-827C-7D87-4A2B-B1E3E5B9C95C}" dt="2025-05-08T19:37:30.398" v="85" actId="20577"/>
        <pc:sldMkLst>
          <pc:docMk/>
          <pc:sldMk cId="808811342" sldId="2147375894"/>
        </pc:sldMkLst>
      </pc:sldChg>
      <pc:sldChg chg="new del">
        <pc:chgData name="BRIANNE CAPPER" userId="S::bcapper@wisc.edu::bd3317a7-5dec-4b6b-89a2-741304167499" providerId="AD" clId="Web-{D1A96B8A-827C-7D87-4A2B-B1E3E5B9C95C}" dt="2025-05-08T19:33:55.580" v="58"/>
        <pc:sldMkLst>
          <pc:docMk/>
          <pc:sldMk cId="2634657710" sldId="2147375894"/>
        </pc:sldMkLst>
      </pc:sldChg>
      <pc:sldChg chg="modSp new">
        <pc:chgData name="BRIANNE CAPPER" userId="S::bcapper@wisc.edu::bd3317a7-5dec-4b6b-89a2-741304167499" providerId="AD" clId="Web-{D1A96B8A-827C-7D87-4A2B-B1E3E5B9C95C}" dt="2025-05-08T19:50:02.371" v="178" actId="20577"/>
        <pc:sldMkLst>
          <pc:docMk/>
          <pc:sldMk cId="2754513147" sldId="2147375895"/>
        </pc:sldMkLst>
      </pc:sldChg>
    </pc:docChg>
  </pc:docChgLst>
  <pc:docChgLst>
    <pc:chgData name="BRIANNE CAPPER" userId="bd3317a7-5dec-4b6b-89a2-741304167499" providerId="ADAL" clId="{5BC7EBCC-F83C-4F49-9281-CCD0BCD33594}"/>
    <pc:docChg chg="undo custSel addSld delSld modSld sldOrd modMainMaster delSection modSection">
      <pc:chgData name="BRIANNE CAPPER" userId="bd3317a7-5dec-4b6b-89a2-741304167499" providerId="ADAL" clId="{5BC7EBCC-F83C-4F49-9281-CCD0BCD33594}" dt="2025-06-18T19:38:15.218" v="5796" actId="18676"/>
      <pc:docMkLst>
        <pc:docMk/>
      </pc:docMkLst>
      <pc:sldChg chg="add del">
        <pc:chgData name="BRIANNE CAPPER" userId="bd3317a7-5dec-4b6b-89a2-741304167499" providerId="ADAL" clId="{5BC7EBCC-F83C-4F49-9281-CCD0BCD33594}" dt="2025-06-11T17:45:32.918" v="4943" actId="2696"/>
        <pc:sldMkLst>
          <pc:docMk/>
          <pc:sldMk cId="1868697174" sldId="2147375679"/>
        </pc:sldMkLst>
      </pc:sldChg>
      <pc:sldChg chg="del">
        <pc:chgData name="BRIANNE CAPPER" userId="bd3317a7-5dec-4b6b-89a2-741304167499" providerId="ADAL" clId="{5BC7EBCC-F83C-4F49-9281-CCD0BCD33594}" dt="2025-06-09T16:24:19.053" v="3311" actId="2696"/>
        <pc:sldMkLst>
          <pc:docMk/>
          <pc:sldMk cId="3444524443" sldId="2147375694"/>
        </pc:sldMkLst>
      </pc:sldChg>
      <pc:sldChg chg="modSp del mod">
        <pc:chgData name="BRIANNE CAPPER" userId="bd3317a7-5dec-4b6b-89a2-741304167499" providerId="ADAL" clId="{5BC7EBCC-F83C-4F49-9281-CCD0BCD33594}" dt="2025-06-09T16:24:17.065" v="3310" actId="2696"/>
        <pc:sldMkLst>
          <pc:docMk/>
          <pc:sldMk cId="2041062044" sldId="2147375695"/>
        </pc:sldMkLst>
      </pc:sldChg>
      <pc:sldChg chg="modSp mod">
        <pc:chgData name="BRIANNE CAPPER" userId="bd3317a7-5dec-4b6b-89a2-741304167499" providerId="ADAL" clId="{5BC7EBCC-F83C-4F49-9281-CCD0BCD33594}" dt="2025-06-11T17:30:43.424" v="4031" actId="113"/>
        <pc:sldMkLst>
          <pc:docMk/>
          <pc:sldMk cId="2227328332" sldId="2147375862"/>
        </pc:sldMkLst>
        <pc:spChg chg="mod">
          <ac:chgData name="BRIANNE CAPPER" userId="bd3317a7-5dec-4b6b-89a2-741304167499" providerId="ADAL" clId="{5BC7EBCC-F83C-4F49-9281-CCD0BCD33594}" dt="2025-06-11T17:30:43.424" v="4031" actId="113"/>
          <ac:spMkLst>
            <pc:docMk/>
            <pc:sldMk cId="2227328332" sldId="2147375862"/>
            <ac:spMk id="3" creationId="{B468D148-B031-C280-60D0-82E70976B399}"/>
          </ac:spMkLst>
        </pc:spChg>
      </pc:sldChg>
      <pc:sldChg chg="add del">
        <pc:chgData name="BRIANNE CAPPER" userId="bd3317a7-5dec-4b6b-89a2-741304167499" providerId="ADAL" clId="{5BC7EBCC-F83C-4F49-9281-CCD0BCD33594}" dt="2025-06-11T17:45:32.918" v="4943" actId="2696"/>
        <pc:sldMkLst>
          <pc:docMk/>
          <pc:sldMk cId="795527731" sldId="2147375872"/>
        </pc:sldMkLst>
      </pc:sldChg>
      <pc:sldChg chg="addSp modSp del mod">
        <pc:chgData name="BRIANNE CAPPER" userId="bd3317a7-5dec-4b6b-89a2-741304167499" providerId="ADAL" clId="{5BC7EBCC-F83C-4F49-9281-CCD0BCD33594}" dt="2025-06-18T19:38:15.218" v="5796" actId="18676"/>
        <pc:sldMkLst>
          <pc:docMk/>
          <pc:sldMk cId="4206511408" sldId="2147375874"/>
        </pc:sldMkLst>
      </pc:sldChg>
      <pc:sldChg chg="addSp modSp del mod">
        <pc:chgData name="BRIANNE CAPPER" userId="bd3317a7-5dec-4b6b-89a2-741304167499" providerId="ADAL" clId="{5BC7EBCC-F83C-4F49-9281-CCD0BCD33594}" dt="2025-06-18T19:38:15.218" v="5796" actId="18676"/>
        <pc:sldMkLst>
          <pc:docMk/>
          <pc:sldMk cId="2590750127" sldId="2147375875"/>
        </pc:sldMkLst>
      </pc:sldChg>
      <pc:sldChg chg="addSp modSp del mod">
        <pc:chgData name="BRIANNE CAPPER" userId="bd3317a7-5dec-4b6b-89a2-741304167499" providerId="ADAL" clId="{5BC7EBCC-F83C-4F49-9281-CCD0BCD33594}" dt="2025-06-18T19:38:15.218" v="5796" actId="18676"/>
        <pc:sldMkLst>
          <pc:docMk/>
          <pc:sldMk cId="1754326292" sldId="2147375877"/>
        </pc:sldMkLst>
      </pc:sldChg>
      <pc:sldChg chg="addSp modSp del mod">
        <pc:chgData name="BRIANNE CAPPER" userId="bd3317a7-5dec-4b6b-89a2-741304167499" providerId="ADAL" clId="{5BC7EBCC-F83C-4F49-9281-CCD0BCD33594}" dt="2025-06-18T19:38:15.218" v="5796" actId="18676"/>
        <pc:sldMkLst>
          <pc:docMk/>
          <pc:sldMk cId="2884114130" sldId="2147375878"/>
        </pc:sldMkLst>
      </pc:sldChg>
      <pc:sldChg chg="add del">
        <pc:chgData name="BRIANNE CAPPER" userId="bd3317a7-5dec-4b6b-89a2-741304167499" providerId="ADAL" clId="{5BC7EBCC-F83C-4F49-9281-CCD0BCD33594}" dt="2025-06-11T17:45:23.526" v="4942" actId="2696"/>
        <pc:sldMkLst>
          <pc:docMk/>
          <pc:sldMk cId="3200122237" sldId="2147375879"/>
        </pc:sldMkLst>
      </pc:sldChg>
      <pc:sldChg chg="add del">
        <pc:chgData name="BRIANNE CAPPER" userId="bd3317a7-5dec-4b6b-89a2-741304167499" providerId="ADAL" clId="{5BC7EBCC-F83C-4F49-9281-CCD0BCD33594}" dt="2025-06-11T17:45:23.526" v="4942" actId="2696"/>
        <pc:sldMkLst>
          <pc:docMk/>
          <pc:sldMk cId="694134359" sldId="2147375880"/>
        </pc:sldMkLst>
      </pc:sldChg>
      <pc:sldChg chg="del">
        <pc:chgData name="BRIANNE CAPPER" userId="bd3317a7-5dec-4b6b-89a2-741304167499" providerId="ADAL" clId="{5BC7EBCC-F83C-4F49-9281-CCD0BCD33594}" dt="2025-06-11T17:45:16.774" v="4941" actId="2696"/>
        <pc:sldMkLst>
          <pc:docMk/>
          <pc:sldMk cId="427388073" sldId="2147375884"/>
        </pc:sldMkLst>
      </pc:sldChg>
      <pc:sldChg chg="addSp modSp del mod">
        <pc:chgData name="BRIANNE CAPPER" userId="bd3317a7-5dec-4b6b-89a2-741304167499" providerId="ADAL" clId="{5BC7EBCC-F83C-4F49-9281-CCD0BCD33594}" dt="2025-06-18T19:38:15.218" v="5796" actId="18676"/>
        <pc:sldMkLst>
          <pc:docMk/>
          <pc:sldMk cId="2751097609" sldId="2147375890"/>
        </pc:sldMkLst>
      </pc:sldChg>
      <pc:sldChg chg="addSp modSp del mod">
        <pc:chgData name="BRIANNE CAPPER" userId="bd3317a7-5dec-4b6b-89a2-741304167499" providerId="ADAL" clId="{5BC7EBCC-F83C-4F49-9281-CCD0BCD33594}" dt="2025-06-18T19:38:15.218" v="5796" actId="18676"/>
        <pc:sldMkLst>
          <pc:docMk/>
          <pc:sldMk cId="3432403164" sldId="2147375891"/>
        </pc:sldMkLst>
      </pc:sldChg>
      <pc:sldChg chg="addSp modSp del mod">
        <pc:chgData name="BRIANNE CAPPER" userId="bd3317a7-5dec-4b6b-89a2-741304167499" providerId="ADAL" clId="{5BC7EBCC-F83C-4F49-9281-CCD0BCD33594}" dt="2025-06-18T19:38:15.218" v="5796" actId="18676"/>
        <pc:sldMkLst>
          <pc:docMk/>
          <pc:sldMk cId="264140871" sldId="2147375892"/>
        </pc:sldMkLst>
      </pc:sldChg>
      <pc:sldChg chg="del ord">
        <pc:chgData name="BRIANNE CAPPER" userId="bd3317a7-5dec-4b6b-89a2-741304167499" providerId="ADAL" clId="{5BC7EBCC-F83C-4F49-9281-CCD0BCD33594}" dt="2025-06-06T16:20:19.645" v="1893" actId="2696"/>
        <pc:sldMkLst>
          <pc:docMk/>
          <pc:sldMk cId="808811342" sldId="2147375894"/>
        </pc:sldMkLst>
      </pc:sldChg>
      <pc:sldChg chg="modSp add del mod">
        <pc:chgData name="BRIANNE CAPPER" userId="bd3317a7-5dec-4b6b-89a2-741304167499" providerId="ADAL" clId="{5BC7EBCC-F83C-4F49-9281-CCD0BCD33594}" dt="2025-06-18T19:37:26.171" v="5795" actId="18676"/>
        <pc:sldMkLst>
          <pc:docMk/>
          <pc:sldMk cId="486583024" sldId="2147375895"/>
        </pc:sldMkLst>
      </pc:sldChg>
      <pc:sldChg chg="del">
        <pc:chgData name="BRIANNE CAPPER" userId="bd3317a7-5dec-4b6b-89a2-741304167499" providerId="ADAL" clId="{5BC7EBCC-F83C-4F49-9281-CCD0BCD33594}" dt="2025-06-06T16:23:11.853" v="2111" actId="2696"/>
        <pc:sldMkLst>
          <pc:docMk/>
          <pc:sldMk cId="2063872567" sldId="2147375895"/>
        </pc:sldMkLst>
      </pc:sldChg>
      <pc:sldChg chg="del ord">
        <pc:chgData name="BRIANNE CAPPER" userId="bd3317a7-5dec-4b6b-89a2-741304167499" providerId="ADAL" clId="{5BC7EBCC-F83C-4F49-9281-CCD0BCD33594}" dt="2025-06-18T19:38:15.218" v="5796" actId="18676"/>
        <pc:sldMkLst>
          <pc:docMk/>
          <pc:sldMk cId="3890755393" sldId="2147375896"/>
        </pc:sldMkLst>
      </pc:sldChg>
      <pc:sldChg chg="add del">
        <pc:chgData name="BRIANNE CAPPER" userId="bd3317a7-5dec-4b6b-89a2-741304167499" providerId="ADAL" clId="{5BC7EBCC-F83C-4F49-9281-CCD0BCD33594}" dt="2025-06-11T17:45:23.526" v="4942" actId="2696"/>
        <pc:sldMkLst>
          <pc:docMk/>
          <pc:sldMk cId="2284734215" sldId="2147375897"/>
        </pc:sldMkLst>
      </pc:sldChg>
      <pc:sldChg chg="add del">
        <pc:chgData name="BRIANNE CAPPER" userId="bd3317a7-5dec-4b6b-89a2-741304167499" providerId="ADAL" clId="{5BC7EBCC-F83C-4F49-9281-CCD0BCD33594}" dt="2025-06-11T17:45:23.526" v="4942" actId="2696"/>
        <pc:sldMkLst>
          <pc:docMk/>
          <pc:sldMk cId="1849177701" sldId="2147375898"/>
        </pc:sldMkLst>
      </pc:sldChg>
      <pc:sldChg chg="addSp modSp del mod">
        <pc:chgData name="BRIANNE CAPPER" userId="bd3317a7-5dec-4b6b-89a2-741304167499" providerId="ADAL" clId="{5BC7EBCC-F83C-4F49-9281-CCD0BCD33594}" dt="2025-06-18T19:38:15.218" v="5796" actId="18676"/>
        <pc:sldMkLst>
          <pc:docMk/>
          <pc:sldMk cId="2122981922" sldId="2147375900"/>
        </pc:sldMkLst>
      </pc:sldChg>
      <pc:sldChg chg="addSp delSp modSp mod">
        <pc:chgData name="BRIANNE CAPPER" userId="bd3317a7-5dec-4b6b-89a2-741304167499" providerId="ADAL" clId="{5BC7EBCC-F83C-4F49-9281-CCD0BCD33594}" dt="2025-06-06T15:55:15.260" v="288" actId="1076"/>
        <pc:sldMkLst>
          <pc:docMk/>
          <pc:sldMk cId="1186725740" sldId="2147375902"/>
        </pc:sldMkLst>
        <pc:spChg chg="mod">
          <ac:chgData name="BRIANNE CAPPER" userId="bd3317a7-5dec-4b6b-89a2-741304167499" providerId="ADAL" clId="{5BC7EBCC-F83C-4F49-9281-CCD0BCD33594}" dt="2025-06-06T15:54:31.664" v="274" actId="1076"/>
          <ac:spMkLst>
            <pc:docMk/>
            <pc:sldMk cId="1186725740" sldId="2147375902"/>
            <ac:spMk id="3" creationId="{624B6C9D-4FA4-CBF2-80E7-0ED708AA95C0}"/>
          </ac:spMkLst>
        </pc:spChg>
        <pc:spChg chg="add mod">
          <ac:chgData name="BRIANNE CAPPER" userId="bd3317a7-5dec-4b6b-89a2-741304167499" providerId="ADAL" clId="{5BC7EBCC-F83C-4F49-9281-CCD0BCD33594}" dt="2025-06-06T15:55:09.169" v="286" actId="1076"/>
          <ac:spMkLst>
            <pc:docMk/>
            <pc:sldMk cId="1186725740" sldId="2147375902"/>
            <ac:spMk id="9" creationId="{BFC8AB9F-9DB2-0CE0-C379-5A328CAC0936}"/>
          </ac:spMkLst>
        </pc:spChg>
        <pc:spChg chg="add mod">
          <ac:chgData name="BRIANNE CAPPER" userId="bd3317a7-5dec-4b6b-89a2-741304167499" providerId="ADAL" clId="{5BC7EBCC-F83C-4F49-9281-CCD0BCD33594}" dt="2025-06-06T15:55:15.260" v="288" actId="1076"/>
          <ac:spMkLst>
            <pc:docMk/>
            <pc:sldMk cId="1186725740" sldId="2147375902"/>
            <ac:spMk id="10" creationId="{C693F584-8692-66B8-8C50-B0ED06A3152E}"/>
          </ac:spMkLst>
        </pc:spChg>
        <pc:picChg chg="add mod">
          <ac:chgData name="BRIANNE CAPPER" userId="bd3317a7-5dec-4b6b-89a2-741304167499" providerId="ADAL" clId="{5BC7EBCC-F83C-4F49-9281-CCD0BCD33594}" dt="2025-06-06T15:53:17.563" v="245"/>
          <ac:picMkLst>
            <pc:docMk/>
            <pc:sldMk cId="1186725740" sldId="2147375902"/>
            <ac:picMk id="4" creationId="{CDEF8522-8CA6-6B26-4BC3-A70B23B4B706}"/>
          </ac:picMkLst>
        </pc:picChg>
        <pc:picChg chg="add mod">
          <ac:chgData name="BRIANNE CAPPER" userId="bd3317a7-5dec-4b6b-89a2-741304167499" providerId="ADAL" clId="{5BC7EBCC-F83C-4F49-9281-CCD0BCD33594}" dt="2025-06-06T15:54:50.201" v="281" actId="1076"/>
          <ac:picMkLst>
            <pc:docMk/>
            <pc:sldMk cId="1186725740" sldId="2147375902"/>
            <ac:picMk id="5" creationId="{3BB9B15C-330F-27CA-4C3D-BFE770CF9F51}"/>
          </ac:picMkLst>
        </pc:picChg>
        <pc:picChg chg="add mod">
          <ac:chgData name="BRIANNE CAPPER" userId="bd3317a7-5dec-4b6b-89a2-741304167499" providerId="ADAL" clId="{5BC7EBCC-F83C-4F49-9281-CCD0BCD33594}" dt="2025-06-06T15:54:52.057" v="282" actId="1076"/>
          <ac:picMkLst>
            <pc:docMk/>
            <pc:sldMk cId="1186725740" sldId="2147375902"/>
            <ac:picMk id="7" creationId="{B1ED68BB-8D61-A994-4B33-3F4D8335AF68}"/>
          </ac:picMkLst>
        </pc:picChg>
      </pc:sldChg>
      <pc:sldChg chg="addSp modSp modNotesTx">
        <pc:chgData name="BRIANNE CAPPER" userId="bd3317a7-5dec-4b6b-89a2-741304167499" providerId="ADAL" clId="{5BC7EBCC-F83C-4F49-9281-CCD0BCD33594}" dt="2025-06-06T16:29:11.420" v="2604"/>
        <pc:sldMkLst>
          <pc:docMk/>
          <pc:sldMk cId="3976987018" sldId="2147375903"/>
        </pc:sldMkLst>
        <pc:picChg chg="add mod">
          <ac:chgData name="BRIANNE CAPPER" userId="bd3317a7-5dec-4b6b-89a2-741304167499" providerId="ADAL" clId="{5BC7EBCC-F83C-4F49-9281-CCD0BCD33594}" dt="2025-06-06T16:29:11.420" v="2604"/>
          <ac:picMkLst>
            <pc:docMk/>
            <pc:sldMk cId="3976987018" sldId="2147375903"/>
            <ac:picMk id="3" creationId="{AB4569CE-43D4-1588-E3FD-120150332AE9}"/>
          </ac:picMkLst>
        </pc:picChg>
      </pc:sldChg>
      <pc:sldChg chg="addSp delSp modSp mod ord">
        <pc:chgData name="BRIANNE CAPPER" userId="bd3317a7-5dec-4b6b-89a2-741304167499" providerId="ADAL" clId="{5BC7EBCC-F83C-4F49-9281-CCD0BCD33594}" dt="2025-06-11T17:46:56.529" v="4990" actId="20577"/>
        <pc:sldMkLst>
          <pc:docMk/>
          <pc:sldMk cId="2966540708" sldId="2147375904"/>
        </pc:sldMkLst>
        <pc:spChg chg="mod">
          <ac:chgData name="BRIANNE CAPPER" userId="bd3317a7-5dec-4b6b-89a2-741304167499" providerId="ADAL" clId="{5BC7EBCC-F83C-4F49-9281-CCD0BCD33594}" dt="2025-06-11T17:46:56.529" v="4990" actId="20577"/>
          <ac:spMkLst>
            <pc:docMk/>
            <pc:sldMk cId="2966540708" sldId="2147375904"/>
            <ac:spMk id="2" creationId="{DD1C4153-0729-9724-EC3F-0491F18C2EE3}"/>
          </ac:spMkLst>
        </pc:spChg>
        <pc:spChg chg="mod">
          <ac:chgData name="BRIANNE CAPPER" userId="bd3317a7-5dec-4b6b-89a2-741304167499" providerId="ADAL" clId="{5BC7EBCC-F83C-4F49-9281-CCD0BCD33594}" dt="2025-06-11T17:35:14.619" v="4097" actId="20577"/>
          <ac:spMkLst>
            <pc:docMk/>
            <pc:sldMk cId="2966540708" sldId="2147375904"/>
            <ac:spMk id="3" creationId="{96F2B87E-FB2F-5A66-4C9A-00130C55B980}"/>
          </ac:spMkLst>
        </pc:spChg>
        <pc:spChg chg="mod">
          <ac:chgData name="BRIANNE CAPPER" userId="bd3317a7-5dec-4b6b-89a2-741304167499" providerId="ADAL" clId="{5BC7EBCC-F83C-4F49-9281-CCD0BCD33594}" dt="2025-06-06T15:59:19.577" v="404" actId="1076"/>
          <ac:spMkLst>
            <pc:docMk/>
            <pc:sldMk cId="2966540708" sldId="2147375904"/>
            <ac:spMk id="7" creationId="{57A40353-4D4B-A3B3-7020-284F49D3F7A9}"/>
          </ac:spMkLst>
        </pc:spChg>
        <pc:picChg chg="mod">
          <ac:chgData name="BRIANNE CAPPER" userId="bd3317a7-5dec-4b6b-89a2-741304167499" providerId="ADAL" clId="{5BC7EBCC-F83C-4F49-9281-CCD0BCD33594}" dt="2025-06-06T16:02:35.265" v="615" actId="1076"/>
          <ac:picMkLst>
            <pc:docMk/>
            <pc:sldMk cId="2966540708" sldId="2147375904"/>
            <ac:picMk id="4" creationId="{BE8D3403-CEE0-55CE-E37A-B9A51E144830}"/>
          </ac:picMkLst>
        </pc:picChg>
        <pc:picChg chg="add mod">
          <ac:chgData name="BRIANNE CAPPER" userId="bd3317a7-5dec-4b6b-89a2-741304167499" providerId="ADAL" clId="{5BC7EBCC-F83C-4F49-9281-CCD0BCD33594}" dt="2025-06-06T16:03:07.967" v="624" actId="208"/>
          <ac:picMkLst>
            <pc:docMk/>
            <pc:sldMk cId="2966540708" sldId="2147375904"/>
            <ac:picMk id="12" creationId="{61A3247F-D549-C7BE-AD6C-532240FBF4ED}"/>
          </ac:picMkLst>
        </pc:picChg>
      </pc:sldChg>
      <pc:sldChg chg="del ord">
        <pc:chgData name="BRIANNE CAPPER" userId="bd3317a7-5dec-4b6b-89a2-741304167499" providerId="ADAL" clId="{5BC7EBCC-F83C-4F49-9281-CCD0BCD33594}" dt="2025-06-06T16:20:03.684" v="1880" actId="2696"/>
        <pc:sldMkLst>
          <pc:docMk/>
          <pc:sldMk cId="2766064649" sldId="2147375905"/>
        </pc:sldMkLst>
      </pc:sldChg>
      <pc:sldChg chg="addSp modSp mod ord">
        <pc:chgData name="BRIANNE CAPPER" userId="bd3317a7-5dec-4b6b-89a2-741304167499" providerId="ADAL" clId="{5BC7EBCC-F83C-4F49-9281-CCD0BCD33594}" dt="2025-06-18T17:01:57.487" v="5777" actId="20577"/>
        <pc:sldMkLst>
          <pc:docMk/>
          <pc:sldMk cId="2574300611" sldId="2147375906"/>
        </pc:sldMkLst>
        <pc:spChg chg="mod">
          <ac:chgData name="BRIANNE CAPPER" userId="bd3317a7-5dec-4b6b-89a2-741304167499" providerId="ADAL" clId="{5BC7EBCC-F83C-4F49-9281-CCD0BCD33594}" dt="2025-06-18T17:01:57.487" v="5777" actId="20577"/>
          <ac:spMkLst>
            <pc:docMk/>
            <pc:sldMk cId="2574300611" sldId="2147375906"/>
            <ac:spMk id="2" creationId="{FB3A0978-5D03-8FFA-8402-2FC3622F9D23}"/>
          </ac:spMkLst>
        </pc:spChg>
        <pc:spChg chg="mod">
          <ac:chgData name="BRIANNE CAPPER" userId="bd3317a7-5dec-4b6b-89a2-741304167499" providerId="ADAL" clId="{5BC7EBCC-F83C-4F49-9281-CCD0BCD33594}" dt="2025-06-06T16:40:19.355" v="3171" actId="1076"/>
          <ac:spMkLst>
            <pc:docMk/>
            <pc:sldMk cId="2574300611" sldId="2147375906"/>
            <ac:spMk id="3" creationId="{1F8D170D-F01F-F888-56D6-231C480FC98A}"/>
          </ac:spMkLst>
        </pc:spChg>
        <pc:picChg chg="add mod">
          <ac:chgData name="BRIANNE CAPPER" userId="bd3317a7-5dec-4b6b-89a2-741304167499" providerId="ADAL" clId="{5BC7EBCC-F83C-4F49-9281-CCD0BCD33594}" dt="2025-06-06T16:40:24.059" v="3173" actId="1076"/>
          <ac:picMkLst>
            <pc:docMk/>
            <pc:sldMk cId="2574300611" sldId="2147375906"/>
            <ac:picMk id="4" creationId="{21E4A2AF-230B-86D2-95ED-9DB63B9C0B2E}"/>
          </ac:picMkLst>
        </pc:picChg>
      </pc:sldChg>
      <pc:sldChg chg="modSp mod ord">
        <pc:chgData name="BRIANNE CAPPER" userId="bd3317a7-5dec-4b6b-89a2-741304167499" providerId="ADAL" clId="{5BC7EBCC-F83C-4F49-9281-CCD0BCD33594}" dt="2025-06-18T17:02:11.714" v="5784" actId="20577"/>
        <pc:sldMkLst>
          <pc:docMk/>
          <pc:sldMk cId="1727943865" sldId="2147375907"/>
        </pc:sldMkLst>
        <pc:spChg chg="mod">
          <ac:chgData name="BRIANNE CAPPER" userId="bd3317a7-5dec-4b6b-89a2-741304167499" providerId="ADAL" clId="{5BC7EBCC-F83C-4F49-9281-CCD0BCD33594}" dt="2025-06-18T17:02:11.714" v="5784" actId="20577"/>
          <ac:spMkLst>
            <pc:docMk/>
            <pc:sldMk cId="1727943865" sldId="2147375907"/>
            <ac:spMk id="2" creationId="{0BD10980-C7AB-27FF-1CF0-F9E692E8599D}"/>
          </ac:spMkLst>
        </pc:spChg>
        <pc:spChg chg="mod">
          <ac:chgData name="BRIANNE CAPPER" userId="bd3317a7-5dec-4b6b-89a2-741304167499" providerId="ADAL" clId="{5BC7EBCC-F83C-4F49-9281-CCD0BCD33594}" dt="2025-06-06T16:20:34.932" v="1918" actId="20577"/>
          <ac:spMkLst>
            <pc:docMk/>
            <pc:sldMk cId="1727943865" sldId="2147375907"/>
            <ac:spMk id="3" creationId="{C1EC448F-9B13-F9CD-899F-4E9594E3BDD7}"/>
          </ac:spMkLst>
        </pc:spChg>
      </pc:sldChg>
      <pc:sldChg chg="addSp delSp modSp mod modNotesTx">
        <pc:chgData name="BRIANNE CAPPER" userId="bd3317a7-5dec-4b6b-89a2-741304167499" providerId="ADAL" clId="{5BC7EBCC-F83C-4F49-9281-CCD0BCD33594}" dt="2025-06-11T17:47:50.380" v="5059" actId="20577"/>
        <pc:sldMkLst>
          <pc:docMk/>
          <pc:sldMk cId="1335999860" sldId="2147375908"/>
        </pc:sldMkLst>
        <pc:spChg chg="mod">
          <ac:chgData name="BRIANNE CAPPER" userId="bd3317a7-5dec-4b6b-89a2-741304167499" providerId="ADAL" clId="{5BC7EBCC-F83C-4F49-9281-CCD0BCD33594}" dt="2025-06-11T17:47:50.380" v="5059" actId="20577"/>
          <ac:spMkLst>
            <pc:docMk/>
            <pc:sldMk cId="1335999860" sldId="2147375908"/>
            <ac:spMk id="2" creationId="{65C108AB-A9F5-CFEB-5311-551068003FDE}"/>
          </ac:spMkLst>
        </pc:spChg>
        <pc:spChg chg="mod">
          <ac:chgData name="BRIANNE CAPPER" userId="bd3317a7-5dec-4b6b-89a2-741304167499" providerId="ADAL" clId="{5BC7EBCC-F83C-4F49-9281-CCD0BCD33594}" dt="2025-06-11T17:43:55.329" v="4909" actId="14100"/>
          <ac:spMkLst>
            <pc:docMk/>
            <pc:sldMk cId="1335999860" sldId="2147375908"/>
            <ac:spMk id="3" creationId="{1A63E58E-2149-4F3B-B38D-2630DF6E7DAD}"/>
          </ac:spMkLst>
        </pc:spChg>
        <pc:spChg chg="add mod">
          <ac:chgData name="BRIANNE CAPPER" userId="bd3317a7-5dec-4b6b-89a2-741304167499" providerId="ADAL" clId="{5BC7EBCC-F83C-4F49-9281-CCD0BCD33594}" dt="2025-06-06T16:12:37.662" v="1447" actId="1582"/>
          <ac:spMkLst>
            <pc:docMk/>
            <pc:sldMk cId="1335999860" sldId="2147375908"/>
            <ac:spMk id="7" creationId="{0052BAC2-2ED0-3DD8-2FC0-3DCB912023EE}"/>
          </ac:spMkLst>
        </pc:spChg>
        <pc:picChg chg="add mod">
          <ac:chgData name="BRIANNE CAPPER" userId="bd3317a7-5dec-4b6b-89a2-741304167499" providerId="ADAL" clId="{5BC7EBCC-F83C-4F49-9281-CCD0BCD33594}" dt="2025-06-06T16:10:56.897" v="1357" actId="208"/>
          <ac:picMkLst>
            <pc:docMk/>
            <pc:sldMk cId="1335999860" sldId="2147375908"/>
            <ac:picMk id="6" creationId="{C6F1076E-027C-3A5D-896F-ABC340FCB6D4}"/>
          </ac:picMkLst>
        </pc:picChg>
      </pc:sldChg>
      <pc:sldChg chg="modSp mod">
        <pc:chgData name="BRIANNE CAPPER" userId="bd3317a7-5dec-4b6b-89a2-741304167499" providerId="ADAL" clId="{5BC7EBCC-F83C-4F49-9281-CCD0BCD33594}" dt="2025-06-11T17:59:38.267" v="5544" actId="1076"/>
        <pc:sldMkLst>
          <pc:docMk/>
          <pc:sldMk cId="2220430622" sldId="2147375909"/>
        </pc:sldMkLst>
        <pc:spChg chg="mod">
          <ac:chgData name="BRIANNE CAPPER" userId="bd3317a7-5dec-4b6b-89a2-741304167499" providerId="ADAL" clId="{5BC7EBCC-F83C-4F49-9281-CCD0BCD33594}" dt="2025-06-11T17:49:01.328" v="5180" actId="1076"/>
          <ac:spMkLst>
            <pc:docMk/>
            <pc:sldMk cId="2220430622" sldId="2147375909"/>
            <ac:spMk id="2" creationId="{71F71E03-4783-4A66-EAD9-058C65D08AD2}"/>
          </ac:spMkLst>
        </pc:spChg>
        <pc:spChg chg="mod">
          <ac:chgData name="BRIANNE CAPPER" userId="bd3317a7-5dec-4b6b-89a2-741304167499" providerId="ADAL" clId="{5BC7EBCC-F83C-4F49-9281-CCD0BCD33594}" dt="2025-06-11T17:59:38.267" v="5544" actId="1076"/>
          <ac:spMkLst>
            <pc:docMk/>
            <pc:sldMk cId="2220430622" sldId="2147375909"/>
            <ac:spMk id="3" creationId="{8CBDE6F6-F0E6-5718-B245-9C740F673B59}"/>
          </ac:spMkLst>
        </pc:spChg>
      </pc:sldChg>
      <pc:sldChg chg="modSp add del mod">
        <pc:chgData name="BRIANNE CAPPER" userId="bd3317a7-5dec-4b6b-89a2-741304167499" providerId="ADAL" clId="{5BC7EBCC-F83C-4F49-9281-CCD0BCD33594}" dt="2025-06-18T19:37:26.171" v="5795" actId="18676"/>
        <pc:sldMkLst>
          <pc:docMk/>
          <pc:sldMk cId="778229012" sldId="2147375910"/>
        </pc:sldMkLst>
      </pc:sldChg>
      <pc:sldChg chg="del">
        <pc:chgData name="BRIANNE CAPPER" userId="bd3317a7-5dec-4b6b-89a2-741304167499" providerId="ADAL" clId="{5BC7EBCC-F83C-4F49-9281-CCD0BCD33594}" dt="2025-06-06T16:23:11.853" v="2111" actId="2696"/>
        <pc:sldMkLst>
          <pc:docMk/>
          <pc:sldMk cId="1446681831" sldId="2147375910"/>
        </pc:sldMkLst>
      </pc:sldChg>
      <pc:sldChg chg="modSp add del mod">
        <pc:chgData name="BRIANNE CAPPER" userId="bd3317a7-5dec-4b6b-89a2-741304167499" providerId="ADAL" clId="{5BC7EBCC-F83C-4F49-9281-CCD0BCD33594}" dt="2025-06-18T19:37:26.171" v="5795" actId="18676"/>
        <pc:sldMkLst>
          <pc:docMk/>
          <pc:sldMk cId="423287639" sldId="2147375911"/>
        </pc:sldMkLst>
      </pc:sldChg>
      <pc:sldChg chg="del">
        <pc:chgData name="BRIANNE CAPPER" userId="bd3317a7-5dec-4b6b-89a2-741304167499" providerId="ADAL" clId="{5BC7EBCC-F83C-4F49-9281-CCD0BCD33594}" dt="2025-06-06T16:23:11.853" v="2111" actId="2696"/>
        <pc:sldMkLst>
          <pc:docMk/>
          <pc:sldMk cId="3251137509" sldId="2147375911"/>
        </pc:sldMkLst>
      </pc:sldChg>
      <pc:sldChg chg="modSp add del mod">
        <pc:chgData name="BRIANNE CAPPER" userId="bd3317a7-5dec-4b6b-89a2-741304167499" providerId="ADAL" clId="{5BC7EBCC-F83C-4F49-9281-CCD0BCD33594}" dt="2025-06-18T19:37:26.171" v="5795" actId="18676"/>
        <pc:sldMkLst>
          <pc:docMk/>
          <pc:sldMk cId="1193533694" sldId="2147375912"/>
        </pc:sldMkLst>
      </pc:sldChg>
      <pc:sldChg chg="del">
        <pc:chgData name="BRIANNE CAPPER" userId="bd3317a7-5dec-4b6b-89a2-741304167499" providerId="ADAL" clId="{5BC7EBCC-F83C-4F49-9281-CCD0BCD33594}" dt="2025-06-06T16:23:11.853" v="2111" actId="2696"/>
        <pc:sldMkLst>
          <pc:docMk/>
          <pc:sldMk cId="3114758490" sldId="2147375912"/>
        </pc:sldMkLst>
      </pc:sldChg>
      <pc:sldChg chg="del">
        <pc:chgData name="BRIANNE CAPPER" userId="bd3317a7-5dec-4b6b-89a2-741304167499" providerId="ADAL" clId="{5BC7EBCC-F83C-4F49-9281-CCD0BCD33594}" dt="2025-06-06T16:10:02.514" v="1349" actId="2696"/>
        <pc:sldMkLst>
          <pc:docMk/>
          <pc:sldMk cId="3256476267" sldId="2147375913"/>
        </pc:sldMkLst>
      </pc:sldChg>
      <pc:sldChg chg="del">
        <pc:chgData name="BRIANNE CAPPER" userId="bd3317a7-5dec-4b6b-89a2-741304167499" providerId="ADAL" clId="{5BC7EBCC-F83C-4F49-9281-CCD0BCD33594}" dt="2025-06-06T16:23:11.853" v="2111" actId="2696"/>
        <pc:sldMkLst>
          <pc:docMk/>
          <pc:sldMk cId="3184485541" sldId="2147375914"/>
        </pc:sldMkLst>
      </pc:sldChg>
      <pc:sldChg chg="modSp add del mod">
        <pc:chgData name="BRIANNE CAPPER" userId="bd3317a7-5dec-4b6b-89a2-741304167499" providerId="ADAL" clId="{5BC7EBCC-F83C-4F49-9281-CCD0BCD33594}" dt="2025-06-18T19:37:26.171" v="5795" actId="18676"/>
        <pc:sldMkLst>
          <pc:docMk/>
          <pc:sldMk cId="3907037303" sldId="2147375914"/>
        </pc:sldMkLst>
      </pc:sldChg>
      <pc:sldChg chg="del">
        <pc:chgData name="BRIANNE CAPPER" userId="bd3317a7-5dec-4b6b-89a2-741304167499" providerId="ADAL" clId="{5BC7EBCC-F83C-4F49-9281-CCD0BCD33594}" dt="2025-06-11T17:45:16.774" v="4941" actId="2696"/>
        <pc:sldMkLst>
          <pc:docMk/>
          <pc:sldMk cId="3510103319" sldId="2147375917"/>
        </pc:sldMkLst>
      </pc:sldChg>
      <pc:sldChg chg="del">
        <pc:chgData name="BRIANNE CAPPER" userId="bd3317a7-5dec-4b6b-89a2-741304167499" providerId="ADAL" clId="{5BC7EBCC-F83C-4F49-9281-CCD0BCD33594}" dt="2025-06-11T17:45:16.774" v="4941" actId="2696"/>
        <pc:sldMkLst>
          <pc:docMk/>
          <pc:sldMk cId="502887919" sldId="2147375918"/>
        </pc:sldMkLst>
      </pc:sldChg>
      <pc:sldChg chg="del">
        <pc:chgData name="BRIANNE CAPPER" userId="bd3317a7-5dec-4b6b-89a2-741304167499" providerId="ADAL" clId="{5BC7EBCC-F83C-4F49-9281-CCD0BCD33594}" dt="2025-06-11T17:45:16.774" v="4941" actId="2696"/>
        <pc:sldMkLst>
          <pc:docMk/>
          <pc:sldMk cId="1276791282" sldId="2147375919"/>
        </pc:sldMkLst>
      </pc:sldChg>
      <pc:sldChg chg="modSp mod">
        <pc:chgData name="BRIANNE CAPPER" userId="bd3317a7-5dec-4b6b-89a2-741304167499" providerId="ADAL" clId="{5BC7EBCC-F83C-4F49-9281-CCD0BCD33594}" dt="2025-06-11T17:34:01.676" v="4075" actId="404"/>
        <pc:sldMkLst>
          <pc:docMk/>
          <pc:sldMk cId="1589965289" sldId="2147375920"/>
        </pc:sldMkLst>
        <pc:spChg chg="mod">
          <ac:chgData name="BRIANNE CAPPER" userId="bd3317a7-5dec-4b6b-89a2-741304167499" providerId="ADAL" clId="{5BC7EBCC-F83C-4F49-9281-CCD0BCD33594}" dt="2025-06-11T14:42:47.634" v="4021" actId="27636"/>
          <ac:spMkLst>
            <pc:docMk/>
            <pc:sldMk cId="1589965289" sldId="2147375920"/>
            <ac:spMk id="2" creationId="{56054794-5545-240A-51C2-4A7B5780BC38}"/>
          </ac:spMkLst>
        </pc:spChg>
        <pc:spChg chg="mod">
          <ac:chgData name="BRIANNE CAPPER" userId="bd3317a7-5dec-4b6b-89a2-741304167499" providerId="ADAL" clId="{5BC7EBCC-F83C-4F49-9281-CCD0BCD33594}" dt="2025-06-11T17:34:01.676" v="4075" actId="404"/>
          <ac:spMkLst>
            <pc:docMk/>
            <pc:sldMk cId="1589965289" sldId="2147375920"/>
            <ac:spMk id="3" creationId="{FA3DE68C-6B04-FAD5-D42B-6860462C5676}"/>
          </ac:spMkLst>
        </pc:spChg>
      </pc:sldChg>
      <pc:sldChg chg="del">
        <pc:chgData name="BRIANNE CAPPER" userId="bd3317a7-5dec-4b6b-89a2-741304167499" providerId="ADAL" clId="{5BC7EBCC-F83C-4F49-9281-CCD0BCD33594}" dt="2025-06-06T16:07:06.076" v="1126" actId="2696"/>
        <pc:sldMkLst>
          <pc:docMk/>
          <pc:sldMk cId="2912032692" sldId="2147375921"/>
        </pc:sldMkLst>
      </pc:sldChg>
      <pc:sldChg chg="modSp del mod ord">
        <pc:chgData name="BRIANNE CAPPER" userId="bd3317a7-5dec-4b6b-89a2-741304167499" providerId="ADAL" clId="{5BC7EBCC-F83C-4F49-9281-CCD0BCD33594}" dt="2025-06-06T16:17:59.069" v="1817" actId="2696"/>
        <pc:sldMkLst>
          <pc:docMk/>
          <pc:sldMk cId="2695614432" sldId="2147375922"/>
        </pc:sldMkLst>
      </pc:sldChg>
      <pc:sldChg chg="add del">
        <pc:chgData name="BRIANNE CAPPER" userId="bd3317a7-5dec-4b6b-89a2-741304167499" providerId="ADAL" clId="{5BC7EBCC-F83C-4F49-9281-CCD0BCD33594}" dt="2025-06-11T17:45:32.918" v="4943" actId="2696"/>
        <pc:sldMkLst>
          <pc:docMk/>
          <pc:sldMk cId="322224462" sldId="2147375923"/>
        </pc:sldMkLst>
      </pc:sldChg>
      <pc:sldChg chg="modSp add del mod">
        <pc:chgData name="BRIANNE CAPPER" userId="bd3317a7-5dec-4b6b-89a2-741304167499" providerId="ADAL" clId="{5BC7EBCC-F83C-4F49-9281-CCD0BCD33594}" dt="2025-06-11T17:31:02.299" v="4040" actId="2696"/>
        <pc:sldMkLst>
          <pc:docMk/>
          <pc:sldMk cId="1358321885" sldId="2147375930"/>
        </pc:sldMkLst>
      </pc:sldChg>
      <pc:sldChg chg="add del">
        <pc:chgData name="BRIANNE CAPPER" userId="bd3317a7-5dec-4b6b-89a2-741304167499" providerId="ADAL" clId="{5BC7EBCC-F83C-4F49-9281-CCD0BCD33594}" dt="2025-06-11T17:45:23.526" v="4942" actId="2696"/>
        <pc:sldMkLst>
          <pc:docMk/>
          <pc:sldMk cId="4048246395" sldId="2147375932"/>
        </pc:sldMkLst>
      </pc:sldChg>
      <pc:sldChg chg="addSp delSp mod">
        <pc:chgData name="BRIANNE CAPPER" userId="bd3317a7-5dec-4b6b-89a2-741304167499" providerId="ADAL" clId="{5BC7EBCC-F83C-4F49-9281-CCD0BCD33594}" dt="2025-06-18T19:33:06.200" v="5793" actId="478"/>
        <pc:sldMkLst>
          <pc:docMk/>
          <pc:sldMk cId="119117319" sldId="2147375933"/>
        </pc:sldMkLst>
      </pc:sldChg>
      <pc:sldChg chg="modSp add mod">
        <pc:chgData name="BRIANNE CAPPER" userId="bd3317a7-5dec-4b6b-89a2-741304167499" providerId="ADAL" clId="{5BC7EBCC-F83C-4F49-9281-CCD0BCD33594}" dt="2025-06-06T15:56:12.967" v="309" actId="20577"/>
        <pc:sldMkLst>
          <pc:docMk/>
          <pc:sldMk cId="2949599178" sldId="2147375947"/>
        </pc:sldMkLst>
        <pc:spChg chg="mod">
          <ac:chgData name="BRIANNE CAPPER" userId="bd3317a7-5dec-4b6b-89a2-741304167499" providerId="ADAL" clId="{5BC7EBCC-F83C-4F49-9281-CCD0BCD33594}" dt="2025-06-06T15:56:12.967" v="309" actId="20577"/>
          <ac:spMkLst>
            <pc:docMk/>
            <pc:sldMk cId="2949599178" sldId="2147375947"/>
            <ac:spMk id="2" creationId="{DB501B09-8E64-A8DF-9905-E4468A014D76}"/>
          </ac:spMkLst>
        </pc:spChg>
      </pc:sldChg>
      <pc:sldChg chg="addSp modSp new mod">
        <pc:chgData name="BRIANNE CAPPER" userId="bd3317a7-5dec-4b6b-89a2-741304167499" providerId="ADAL" clId="{5BC7EBCC-F83C-4F49-9281-CCD0BCD33594}" dt="2025-06-11T17:47:11.208" v="5014" actId="20577"/>
        <pc:sldMkLst>
          <pc:docMk/>
          <pc:sldMk cId="273072960" sldId="2147375948"/>
        </pc:sldMkLst>
        <pc:spChg chg="mod">
          <ac:chgData name="BRIANNE CAPPER" userId="bd3317a7-5dec-4b6b-89a2-741304167499" providerId="ADAL" clId="{5BC7EBCC-F83C-4F49-9281-CCD0BCD33594}" dt="2025-06-11T17:47:11.208" v="5014" actId="20577"/>
          <ac:spMkLst>
            <pc:docMk/>
            <pc:sldMk cId="273072960" sldId="2147375948"/>
            <ac:spMk id="2" creationId="{1810DC14-88A0-E1C1-3988-C7E01143B238}"/>
          </ac:spMkLst>
        </pc:spChg>
        <pc:spChg chg="mod">
          <ac:chgData name="BRIANNE CAPPER" userId="bd3317a7-5dec-4b6b-89a2-741304167499" providerId="ADAL" clId="{5BC7EBCC-F83C-4F49-9281-CCD0BCD33594}" dt="2025-06-06T16:00:12.736" v="545" actId="113"/>
          <ac:spMkLst>
            <pc:docMk/>
            <pc:sldMk cId="273072960" sldId="2147375948"/>
            <ac:spMk id="3" creationId="{4CBF15DD-F0E7-D43D-64D8-711DC7D4E7EA}"/>
          </ac:spMkLst>
        </pc:spChg>
        <pc:picChg chg="add mod">
          <ac:chgData name="BRIANNE CAPPER" userId="bd3317a7-5dec-4b6b-89a2-741304167499" providerId="ADAL" clId="{5BC7EBCC-F83C-4F49-9281-CCD0BCD33594}" dt="2025-06-06T16:03:29.607" v="628" actId="1076"/>
          <ac:picMkLst>
            <pc:docMk/>
            <pc:sldMk cId="273072960" sldId="2147375948"/>
            <ac:picMk id="5" creationId="{BA5C2821-B706-527E-11C1-BE3D9DC3E59F}"/>
          </ac:picMkLst>
        </pc:picChg>
      </pc:sldChg>
      <pc:sldChg chg="addSp modSp new mod ord modCm modNotesTx">
        <pc:chgData name="BRIANNE CAPPER" userId="bd3317a7-5dec-4b6b-89a2-741304167499" providerId="ADAL" clId="{5BC7EBCC-F83C-4F49-9281-CCD0BCD33594}" dt="2025-06-12T19:36:19.472" v="5670" actId="20577"/>
        <pc:sldMkLst>
          <pc:docMk/>
          <pc:sldMk cId="2376507973" sldId="2147375949"/>
        </pc:sldMkLst>
        <pc:spChg chg="mod">
          <ac:chgData name="BRIANNE CAPPER" userId="bd3317a7-5dec-4b6b-89a2-741304167499" providerId="ADAL" clId="{5BC7EBCC-F83C-4F49-9281-CCD0BCD33594}" dt="2025-06-06T16:07:52.209" v="1166" actId="1076"/>
          <ac:spMkLst>
            <pc:docMk/>
            <pc:sldMk cId="2376507973" sldId="2147375949"/>
            <ac:spMk id="2" creationId="{695477CB-42E3-1942-96D1-A66AE14D51AB}"/>
          </ac:spMkLst>
        </pc:spChg>
        <pc:spChg chg="mod">
          <ac:chgData name="BRIANNE CAPPER" userId="bd3317a7-5dec-4b6b-89a2-741304167499" providerId="ADAL" clId="{5BC7EBCC-F83C-4F49-9281-CCD0BCD33594}" dt="2025-06-12T19:36:19.472" v="5670" actId="20577"/>
          <ac:spMkLst>
            <pc:docMk/>
            <pc:sldMk cId="2376507973" sldId="2147375949"/>
            <ac:spMk id="3" creationId="{648DE862-9957-191D-67FB-CA11ED9AB361}"/>
          </ac:spMkLst>
        </pc:spChg>
        <pc:spChg chg="add mod">
          <ac:chgData name="BRIANNE CAPPER" userId="bd3317a7-5dec-4b6b-89a2-741304167499" providerId="ADAL" clId="{5BC7EBCC-F83C-4F49-9281-CCD0BCD33594}" dt="2025-06-06T16:09:21.917" v="1347" actId="1076"/>
          <ac:spMkLst>
            <pc:docMk/>
            <pc:sldMk cId="2376507973" sldId="2147375949"/>
            <ac:spMk id="6" creationId="{0DD03C14-A6C3-C0C2-60F8-8C16B5CFD8B6}"/>
          </ac:spMkLst>
        </pc:spChg>
        <pc:picChg chg="add mod modCrop">
          <ac:chgData name="BRIANNE CAPPER" userId="bd3317a7-5dec-4b6b-89a2-741304167499" providerId="ADAL" clId="{5BC7EBCC-F83C-4F49-9281-CCD0BCD33594}" dt="2025-06-06T16:09:26.606" v="1348" actId="208"/>
          <ac:picMkLst>
            <pc:docMk/>
            <pc:sldMk cId="2376507973" sldId="2147375949"/>
            <ac:picMk id="5" creationId="{1D08AAA7-A5C7-8ACC-0392-5088F95CD8B8}"/>
          </ac:picMkLst>
        </pc:picChg>
        <pc:extLst>
          <p:ext xmlns:p="http://schemas.openxmlformats.org/presentationml/2006/main" uri="{D6D511B9-2390-475A-947B-AFAB55BFBCF1}">
            <pc226:cmChg xmlns:pc226="http://schemas.microsoft.com/office/powerpoint/2022/06/main/command" chg="mod">
              <pc226:chgData name="BRIANNE CAPPER" userId="bd3317a7-5dec-4b6b-89a2-741304167499" providerId="ADAL" clId="{5BC7EBCC-F83C-4F49-9281-CCD0BCD33594}" dt="2025-06-12T19:36:19.472" v="5670" actId="20577"/>
              <pc2:cmMkLst xmlns:pc2="http://schemas.microsoft.com/office/powerpoint/2019/9/main/command">
                <pc:docMk/>
                <pc:sldMk cId="2376507973" sldId="2147375949"/>
                <pc2:cmMk id="{99636319-291A-485F-AD1F-1CDCD87D7C43}"/>
              </pc2:cmMkLst>
            </pc226:cmChg>
          </p:ext>
        </pc:extLst>
      </pc:sldChg>
      <pc:sldChg chg="addSp modSp new mod modNotesTx">
        <pc:chgData name="BRIANNE CAPPER" userId="bd3317a7-5dec-4b6b-89a2-741304167499" providerId="ADAL" clId="{5BC7EBCC-F83C-4F49-9281-CCD0BCD33594}" dt="2025-06-11T17:48:23.077" v="5144" actId="20577"/>
        <pc:sldMkLst>
          <pc:docMk/>
          <pc:sldMk cId="2120171607" sldId="2147375950"/>
        </pc:sldMkLst>
        <pc:spChg chg="mod">
          <ac:chgData name="BRIANNE CAPPER" userId="bd3317a7-5dec-4b6b-89a2-741304167499" providerId="ADAL" clId="{5BC7EBCC-F83C-4F49-9281-CCD0BCD33594}" dt="2025-06-11T17:48:23.077" v="5144" actId="20577"/>
          <ac:spMkLst>
            <pc:docMk/>
            <pc:sldMk cId="2120171607" sldId="2147375950"/>
            <ac:spMk id="2" creationId="{9359A94E-9328-1992-B6D9-162FA47F03FE}"/>
          </ac:spMkLst>
        </pc:spChg>
        <pc:spChg chg="mod">
          <ac:chgData name="BRIANNE CAPPER" userId="bd3317a7-5dec-4b6b-89a2-741304167499" providerId="ADAL" clId="{5BC7EBCC-F83C-4F49-9281-CCD0BCD33594}" dt="2025-06-11T17:44:43.724" v="4940" actId="113"/>
          <ac:spMkLst>
            <pc:docMk/>
            <pc:sldMk cId="2120171607" sldId="2147375950"/>
            <ac:spMk id="3" creationId="{E8ABA0C3-45DF-BDD9-0BF5-9074AFA1A084}"/>
          </ac:spMkLst>
        </pc:spChg>
        <pc:spChg chg="add mod">
          <ac:chgData name="BRIANNE CAPPER" userId="bd3317a7-5dec-4b6b-89a2-741304167499" providerId="ADAL" clId="{5BC7EBCC-F83C-4F49-9281-CCD0BCD33594}" dt="2025-06-06T16:15:28.050" v="1738" actId="1076"/>
          <ac:spMkLst>
            <pc:docMk/>
            <pc:sldMk cId="2120171607" sldId="2147375950"/>
            <ac:spMk id="5" creationId="{9BAA7C36-1465-9182-3B75-B3986E911ADB}"/>
          </ac:spMkLst>
        </pc:spChg>
        <pc:picChg chg="add mod">
          <ac:chgData name="BRIANNE CAPPER" userId="bd3317a7-5dec-4b6b-89a2-741304167499" providerId="ADAL" clId="{5BC7EBCC-F83C-4F49-9281-CCD0BCD33594}" dt="2025-06-06T16:15:18.129" v="1736"/>
          <ac:picMkLst>
            <pc:docMk/>
            <pc:sldMk cId="2120171607" sldId="2147375950"/>
            <ac:picMk id="4" creationId="{99BC8986-E89E-51CF-4B64-7E5EE78DAA46}"/>
          </ac:picMkLst>
        </pc:picChg>
      </pc:sldChg>
      <pc:sldChg chg="modSp new mod modCm">
        <pc:chgData name="BRIANNE CAPPER" userId="bd3317a7-5dec-4b6b-89a2-741304167499" providerId="ADAL" clId="{5BC7EBCC-F83C-4F49-9281-CCD0BCD33594}" dt="2025-06-11T18:05:44.222" v="5624" actId="20577"/>
        <pc:sldMkLst>
          <pc:docMk/>
          <pc:sldMk cId="2095951664" sldId="2147375951"/>
        </pc:sldMkLst>
        <pc:spChg chg="mod">
          <ac:chgData name="BRIANNE CAPPER" userId="bd3317a7-5dec-4b6b-89a2-741304167499" providerId="ADAL" clId="{5BC7EBCC-F83C-4F49-9281-CCD0BCD33594}" dt="2025-06-11T18:05:44.222" v="5624" actId="20577"/>
          <ac:spMkLst>
            <pc:docMk/>
            <pc:sldMk cId="2095951664" sldId="2147375951"/>
            <ac:spMk id="2" creationId="{DDF3D921-4CF9-F2B6-57E9-139B68DC4746}"/>
          </ac:spMkLst>
        </pc:spChg>
        <pc:spChg chg="mod">
          <ac:chgData name="BRIANNE CAPPER" userId="bd3317a7-5dec-4b6b-89a2-741304167499" providerId="ADAL" clId="{5BC7EBCC-F83C-4F49-9281-CCD0BCD33594}" dt="2025-06-10T16:46:06.560" v="4019" actId="20577"/>
          <ac:spMkLst>
            <pc:docMk/>
            <pc:sldMk cId="2095951664" sldId="2147375951"/>
            <ac:spMk id="3" creationId="{77018296-9208-148F-9AD5-1076AC5F0CB4}"/>
          </ac:spMkLst>
        </pc:spChg>
        <pc:extLst>
          <p:ext xmlns:p="http://schemas.openxmlformats.org/presentationml/2006/main" uri="{D6D511B9-2390-475A-947B-AFAB55BFBCF1}">
            <pc226:cmChg xmlns:pc226="http://schemas.microsoft.com/office/powerpoint/2022/06/main/command" chg="mod">
              <pc226:chgData name="BRIANNE CAPPER" userId="bd3317a7-5dec-4b6b-89a2-741304167499" providerId="ADAL" clId="{5BC7EBCC-F83C-4F49-9281-CCD0BCD33594}" dt="2025-06-10T16:46:06.560" v="4019" actId="20577"/>
              <pc2:cmMkLst xmlns:pc2="http://schemas.microsoft.com/office/powerpoint/2019/9/main/command">
                <pc:docMk/>
                <pc:sldMk cId="2095951664" sldId="2147375951"/>
                <pc2:cmMk id="{13E44F50-B8FD-443F-B002-65F973AEF41E}"/>
              </pc2:cmMkLst>
            </pc226:cmChg>
          </p:ext>
        </pc:extLst>
      </pc:sldChg>
      <pc:sldChg chg="addSp delSp modSp new mod">
        <pc:chgData name="BRIANNE CAPPER" userId="bd3317a7-5dec-4b6b-89a2-741304167499" providerId="ADAL" clId="{5BC7EBCC-F83C-4F49-9281-CCD0BCD33594}" dt="2025-06-11T17:48:07.973" v="5087" actId="313"/>
        <pc:sldMkLst>
          <pc:docMk/>
          <pc:sldMk cId="745219760" sldId="2147375952"/>
        </pc:sldMkLst>
        <pc:spChg chg="mod">
          <ac:chgData name="BRIANNE CAPPER" userId="bd3317a7-5dec-4b6b-89a2-741304167499" providerId="ADAL" clId="{5BC7EBCC-F83C-4F49-9281-CCD0BCD33594}" dt="2025-06-11T17:48:07.973" v="5087" actId="313"/>
          <ac:spMkLst>
            <pc:docMk/>
            <pc:sldMk cId="745219760" sldId="2147375952"/>
            <ac:spMk id="2" creationId="{7DA2AD91-EC4A-B029-E389-D25E7DF56EA7}"/>
          </ac:spMkLst>
        </pc:spChg>
        <pc:picChg chg="add mod">
          <ac:chgData name="BRIANNE CAPPER" userId="bd3317a7-5dec-4b6b-89a2-741304167499" providerId="ADAL" clId="{5BC7EBCC-F83C-4F49-9281-CCD0BCD33594}" dt="2025-06-06T16:16:08.497" v="1765" actId="208"/>
          <ac:picMkLst>
            <pc:docMk/>
            <pc:sldMk cId="745219760" sldId="2147375952"/>
            <ac:picMk id="5" creationId="{9B078FDF-2F81-9D00-8406-DDF4CD26DDD3}"/>
          </ac:picMkLst>
        </pc:picChg>
      </pc:sldChg>
      <pc:sldChg chg="addSp delSp modSp new mod ord">
        <pc:chgData name="BRIANNE CAPPER" userId="bd3317a7-5dec-4b6b-89a2-741304167499" providerId="ADAL" clId="{5BC7EBCC-F83C-4F49-9281-CCD0BCD33594}" dt="2025-06-18T17:01:47.395" v="5768" actId="20577"/>
        <pc:sldMkLst>
          <pc:docMk/>
          <pc:sldMk cId="736481573" sldId="2147375953"/>
        </pc:sldMkLst>
        <pc:spChg chg="mod">
          <ac:chgData name="BRIANNE CAPPER" userId="bd3317a7-5dec-4b6b-89a2-741304167499" providerId="ADAL" clId="{5BC7EBCC-F83C-4F49-9281-CCD0BCD33594}" dt="2025-06-11T17:48:31.757" v="5166" actId="20577"/>
          <ac:spMkLst>
            <pc:docMk/>
            <pc:sldMk cId="736481573" sldId="2147375953"/>
            <ac:spMk id="2" creationId="{DC3A2CC2-83D0-8D99-E663-16554CF0BB71}"/>
          </ac:spMkLst>
        </pc:spChg>
        <pc:spChg chg="mod">
          <ac:chgData name="BRIANNE CAPPER" userId="bd3317a7-5dec-4b6b-89a2-741304167499" providerId="ADAL" clId="{5BC7EBCC-F83C-4F49-9281-CCD0BCD33594}" dt="2025-06-18T17:01:47.395" v="5768" actId="20577"/>
          <ac:spMkLst>
            <pc:docMk/>
            <pc:sldMk cId="736481573" sldId="2147375953"/>
            <ac:spMk id="6" creationId="{3403A226-2114-F0B6-7688-30569410E36B}"/>
          </ac:spMkLst>
        </pc:spChg>
        <pc:picChg chg="add mod">
          <ac:chgData name="BRIANNE CAPPER" userId="bd3317a7-5dec-4b6b-89a2-741304167499" providerId="ADAL" clId="{5BC7EBCC-F83C-4F49-9281-CCD0BCD33594}" dt="2025-06-06T16:16:44.570" v="1787" actId="1076"/>
          <ac:picMkLst>
            <pc:docMk/>
            <pc:sldMk cId="736481573" sldId="2147375953"/>
            <ac:picMk id="5" creationId="{0E684926-8EAD-28B3-5E78-6B55A4D41304}"/>
          </ac:picMkLst>
        </pc:picChg>
      </pc:sldChg>
      <pc:sldChg chg="addSp delSp modSp new mod modNotesTx">
        <pc:chgData name="BRIANNE CAPPER" userId="bd3317a7-5dec-4b6b-89a2-741304167499" providerId="ADAL" clId="{5BC7EBCC-F83C-4F49-9281-CCD0BCD33594}" dt="2025-06-11T17:46:40.040" v="4960" actId="20577"/>
        <pc:sldMkLst>
          <pc:docMk/>
          <pc:sldMk cId="500758536" sldId="2147375954"/>
        </pc:sldMkLst>
        <pc:spChg chg="mod">
          <ac:chgData name="BRIANNE CAPPER" userId="bd3317a7-5dec-4b6b-89a2-741304167499" providerId="ADAL" clId="{5BC7EBCC-F83C-4F49-9281-CCD0BCD33594}" dt="2025-06-11T17:46:40.040" v="4960" actId="20577"/>
          <ac:spMkLst>
            <pc:docMk/>
            <pc:sldMk cId="500758536" sldId="2147375954"/>
            <ac:spMk id="2" creationId="{D4C0514A-F677-3BCC-34E6-0C338B53CE4B}"/>
          </ac:spMkLst>
        </pc:spChg>
        <pc:picChg chg="add mod">
          <ac:chgData name="BRIANNE CAPPER" userId="bd3317a7-5dec-4b6b-89a2-741304167499" providerId="ADAL" clId="{5BC7EBCC-F83C-4F49-9281-CCD0BCD33594}" dt="2025-06-06T16:28:57.853" v="2603" actId="14100"/>
          <ac:picMkLst>
            <pc:docMk/>
            <pc:sldMk cId="500758536" sldId="2147375954"/>
            <ac:picMk id="4" creationId="{D28C12DC-2448-963E-A7AC-E82669F89C83}"/>
          </ac:picMkLst>
        </pc:picChg>
        <pc:picChg chg="add mod">
          <ac:chgData name="BRIANNE CAPPER" userId="bd3317a7-5dec-4b6b-89a2-741304167499" providerId="ADAL" clId="{5BC7EBCC-F83C-4F49-9281-CCD0BCD33594}" dt="2025-06-06T16:29:17.641" v="2605"/>
          <ac:picMkLst>
            <pc:docMk/>
            <pc:sldMk cId="500758536" sldId="2147375954"/>
            <ac:picMk id="5" creationId="{672D52AB-AD40-6632-57D0-BE21985930CC}"/>
          </ac:picMkLst>
        </pc:picChg>
      </pc:sldChg>
      <pc:sldChg chg="addSp modSp new del mod">
        <pc:chgData name="BRIANNE CAPPER" userId="bd3317a7-5dec-4b6b-89a2-741304167499" providerId="ADAL" clId="{5BC7EBCC-F83C-4F49-9281-CCD0BCD33594}" dt="2025-06-18T19:38:15.218" v="5796" actId="18676"/>
        <pc:sldMkLst>
          <pc:docMk/>
          <pc:sldMk cId="1961708092" sldId="2147375955"/>
        </pc:sldMkLst>
      </pc:sldChg>
      <pc:sldChg chg="addSp modSp new del mod">
        <pc:chgData name="BRIANNE CAPPER" userId="bd3317a7-5dec-4b6b-89a2-741304167499" providerId="ADAL" clId="{5BC7EBCC-F83C-4F49-9281-CCD0BCD33594}" dt="2025-06-18T19:38:15.218" v="5796" actId="18676"/>
        <pc:sldMkLst>
          <pc:docMk/>
          <pc:sldMk cId="3795188245" sldId="2147375956"/>
        </pc:sldMkLst>
      </pc:sldChg>
      <pc:sldChg chg="add del">
        <pc:chgData name="BRIANNE CAPPER" userId="bd3317a7-5dec-4b6b-89a2-741304167499" providerId="ADAL" clId="{5BC7EBCC-F83C-4F49-9281-CCD0BCD33594}" dt="2025-06-09T16:23:35.609" v="3177" actId="2696"/>
        <pc:sldMkLst>
          <pc:docMk/>
          <pc:sldMk cId="3024111810" sldId="2147375957"/>
        </pc:sldMkLst>
      </pc:sldChg>
      <pc:sldChg chg="modSp add mod modCm">
        <pc:chgData name="BRIANNE CAPPER" userId="bd3317a7-5dec-4b6b-89a2-741304167499" providerId="ADAL" clId="{5BC7EBCC-F83C-4F49-9281-CCD0BCD33594}" dt="2025-06-18T17:02:19.978" v="5791" actId="20577"/>
        <pc:sldMkLst>
          <pc:docMk/>
          <pc:sldMk cId="2487991073" sldId="2147375958"/>
        </pc:sldMkLst>
        <pc:spChg chg="mod">
          <ac:chgData name="BRIANNE CAPPER" userId="bd3317a7-5dec-4b6b-89a2-741304167499" providerId="ADAL" clId="{5BC7EBCC-F83C-4F49-9281-CCD0BCD33594}" dt="2025-06-18T17:02:19.978" v="5791" actId="20577"/>
          <ac:spMkLst>
            <pc:docMk/>
            <pc:sldMk cId="2487991073" sldId="2147375958"/>
            <ac:spMk id="2" creationId="{9BE85D6A-D5AC-D98B-D9C0-97B1B28BA7E4}"/>
          </ac:spMkLst>
        </pc:spChg>
        <pc:extLst>
          <p:ext xmlns:p="http://schemas.openxmlformats.org/presentationml/2006/main" uri="{D6D511B9-2390-475A-947B-AFAB55BFBCF1}">
            <pc226:cmChg xmlns:pc226="http://schemas.microsoft.com/office/powerpoint/2022/06/main/command" chg="mod">
              <pc226:chgData name="BRIANNE CAPPER" userId="bd3317a7-5dec-4b6b-89a2-741304167499" providerId="ADAL" clId="{5BC7EBCC-F83C-4F49-9281-CCD0BCD33594}" dt="2025-06-12T20:59:10.640" v="5689" actId="20577"/>
              <pc2:cmMkLst xmlns:pc2="http://schemas.microsoft.com/office/powerpoint/2019/9/main/command">
                <pc:docMk/>
                <pc:sldMk cId="2487991073" sldId="2147375958"/>
                <pc2:cmMk id="{C5275E8C-0943-403C-A496-9003B5460B18}"/>
              </pc2:cmMkLst>
            </pc226:cmChg>
          </p:ext>
        </pc:extLst>
      </pc:sldChg>
      <pc:sldChg chg="add del">
        <pc:chgData name="BRIANNE CAPPER" userId="bd3317a7-5dec-4b6b-89a2-741304167499" providerId="ADAL" clId="{5BC7EBCC-F83C-4F49-9281-CCD0BCD33594}" dt="2025-06-11T17:31:23.295" v="4042" actId="2696"/>
        <pc:sldMkLst>
          <pc:docMk/>
          <pc:sldMk cId="2290736647" sldId="2147375959"/>
        </pc:sldMkLst>
      </pc:sldChg>
      <pc:sldChg chg="addSp delSp modSp new mod modClrScheme chgLayout modNotesTx">
        <pc:chgData name="BRIANNE CAPPER" userId="bd3317a7-5dec-4b6b-89a2-741304167499" providerId="ADAL" clId="{5BC7EBCC-F83C-4F49-9281-CCD0BCD33594}" dt="2025-06-11T17:42:35.362" v="4887" actId="20577"/>
        <pc:sldMkLst>
          <pc:docMk/>
          <pc:sldMk cId="279870106" sldId="2147375960"/>
        </pc:sldMkLst>
        <pc:spChg chg="mod ord">
          <ac:chgData name="BRIANNE CAPPER" userId="bd3317a7-5dec-4b6b-89a2-741304167499" providerId="ADAL" clId="{5BC7EBCC-F83C-4F49-9281-CCD0BCD33594}" dt="2025-06-11T17:38:15.849" v="4112" actId="1076"/>
          <ac:spMkLst>
            <pc:docMk/>
            <pc:sldMk cId="279870106" sldId="2147375960"/>
            <ac:spMk id="2" creationId="{25812315-568C-94B6-7745-F67F906E9167}"/>
          </ac:spMkLst>
        </pc:spChg>
        <pc:spChg chg="add mod ord">
          <ac:chgData name="BRIANNE CAPPER" userId="bd3317a7-5dec-4b6b-89a2-741304167499" providerId="ADAL" clId="{5BC7EBCC-F83C-4F49-9281-CCD0BCD33594}" dt="2025-06-11T17:36:28.397" v="4111" actId="255"/>
          <ac:spMkLst>
            <pc:docMk/>
            <pc:sldMk cId="279870106" sldId="2147375960"/>
            <ac:spMk id="5" creationId="{19FF1CC1-A4DE-2730-BA34-28682A7CC16F}"/>
          </ac:spMkLst>
        </pc:spChg>
        <pc:spChg chg="add mod ord">
          <ac:chgData name="BRIANNE CAPPER" userId="bd3317a7-5dec-4b6b-89a2-741304167499" providerId="ADAL" clId="{5BC7EBCC-F83C-4F49-9281-CCD0BCD33594}" dt="2025-06-09T18:25:07.766" v="3776" actId="1076"/>
          <ac:spMkLst>
            <pc:docMk/>
            <pc:sldMk cId="279870106" sldId="2147375960"/>
            <ac:spMk id="7" creationId="{FFA45E34-AA2B-B387-1C62-C94276673B72}"/>
          </ac:spMkLst>
        </pc:spChg>
        <pc:picChg chg="add mod">
          <ac:chgData name="BRIANNE CAPPER" userId="bd3317a7-5dec-4b6b-89a2-741304167499" providerId="ADAL" clId="{5BC7EBCC-F83C-4F49-9281-CCD0BCD33594}" dt="2025-06-09T18:25:02.090" v="3774" actId="1076"/>
          <ac:picMkLst>
            <pc:docMk/>
            <pc:sldMk cId="279870106" sldId="2147375960"/>
            <ac:picMk id="1026" creationId="{869BEF67-04A0-F131-6686-8632DA213EB3}"/>
          </ac:picMkLst>
        </pc:picChg>
      </pc:sldChg>
      <pc:sldChg chg="modSp mod">
        <pc:chgData name="BRIANNE CAPPER" userId="bd3317a7-5dec-4b6b-89a2-741304167499" providerId="ADAL" clId="{5BC7EBCC-F83C-4F49-9281-CCD0BCD33594}" dt="2025-06-11T17:31:48.350" v="4066" actId="20577"/>
        <pc:sldMkLst>
          <pc:docMk/>
          <pc:sldMk cId="560154792" sldId="2147375961"/>
        </pc:sldMkLst>
        <pc:spChg chg="mod">
          <ac:chgData name="BRIANNE CAPPER" userId="bd3317a7-5dec-4b6b-89a2-741304167499" providerId="ADAL" clId="{5BC7EBCC-F83C-4F49-9281-CCD0BCD33594}" dt="2025-06-11T17:31:48.350" v="4066" actId="20577"/>
          <ac:spMkLst>
            <pc:docMk/>
            <pc:sldMk cId="560154792" sldId="2147375961"/>
            <ac:spMk id="3" creationId="{65E50D9E-C7A4-4F34-298D-46805819ECD0}"/>
          </ac:spMkLst>
        </pc:spChg>
      </pc:sldChg>
      <pc:sldChg chg="modSp mod">
        <pc:chgData name="BRIANNE CAPPER" userId="bd3317a7-5dec-4b6b-89a2-741304167499" providerId="ADAL" clId="{5BC7EBCC-F83C-4F49-9281-CCD0BCD33594}" dt="2025-06-11T17:46:30.063" v="4954" actId="20577"/>
        <pc:sldMkLst>
          <pc:docMk/>
          <pc:sldMk cId="2284083929" sldId="2147375962"/>
        </pc:sldMkLst>
        <pc:spChg chg="mod">
          <ac:chgData name="BRIANNE CAPPER" userId="bd3317a7-5dec-4b6b-89a2-741304167499" providerId="ADAL" clId="{5BC7EBCC-F83C-4F49-9281-CCD0BCD33594}" dt="2025-06-11T17:46:30.063" v="4954" actId="20577"/>
          <ac:spMkLst>
            <pc:docMk/>
            <pc:sldMk cId="2284083929" sldId="2147375962"/>
            <ac:spMk id="2" creationId="{3E964632-BB79-B417-02BC-27A4F40D013A}"/>
          </ac:spMkLst>
        </pc:spChg>
      </pc:sldChg>
      <pc:sldChg chg="modSp mod">
        <pc:chgData name="BRIANNE CAPPER" userId="bd3317a7-5dec-4b6b-89a2-741304167499" providerId="ADAL" clId="{5BC7EBCC-F83C-4F49-9281-CCD0BCD33594}" dt="2025-06-11T17:58:14.662" v="5542" actId="20577"/>
        <pc:sldMkLst>
          <pc:docMk/>
          <pc:sldMk cId="1317589500" sldId="2147375963"/>
        </pc:sldMkLst>
        <pc:spChg chg="mod">
          <ac:chgData name="BRIANNE CAPPER" userId="bd3317a7-5dec-4b6b-89a2-741304167499" providerId="ADAL" clId="{5BC7EBCC-F83C-4F49-9281-CCD0BCD33594}" dt="2025-06-11T17:49:49.366" v="5214" actId="20577"/>
          <ac:spMkLst>
            <pc:docMk/>
            <pc:sldMk cId="1317589500" sldId="2147375963"/>
            <ac:spMk id="2" creationId="{62482922-31FA-3BA5-7B57-A4045D843973}"/>
          </ac:spMkLst>
        </pc:spChg>
        <pc:spChg chg="mod">
          <ac:chgData name="BRIANNE CAPPER" userId="bd3317a7-5dec-4b6b-89a2-741304167499" providerId="ADAL" clId="{5BC7EBCC-F83C-4F49-9281-CCD0BCD33594}" dt="2025-06-11T17:58:14.662" v="5542" actId="20577"/>
          <ac:spMkLst>
            <pc:docMk/>
            <pc:sldMk cId="1317589500" sldId="2147375963"/>
            <ac:spMk id="3" creationId="{7CFEE62A-20B0-8698-ACAF-A314D82E03ED}"/>
          </ac:spMkLst>
        </pc:spChg>
      </pc:sldChg>
      <pc:sldChg chg="modSp del mod">
        <pc:chgData name="BRIANNE CAPPER" userId="bd3317a7-5dec-4b6b-89a2-741304167499" providerId="ADAL" clId="{5BC7EBCC-F83C-4F49-9281-CCD0BCD33594}" dt="2025-06-18T19:38:15.218" v="5796" actId="18676"/>
        <pc:sldMkLst>
          <pc:docMk/>
          <pc:sldMk cId="1142983201" sldId="2147375964"/>
        </pc:sldMkLst>
      </pc:sldChg>
      <pc:sldChg chg="modSp del">
        <pc:chgData name="BRIANNE CAPPER" userId="bd3317a7-5dec-4b6b-89a2-741304167499" providerId="ADAL" clId="{5BC7EBCC-F83C-4F49-9281-CCD0BCD33594}" dt="2025-06-18T19:37:26.171" v="5795" actId="18676"/>
        <pc:sldMkLst>
          <pc:docMk/>
          <pc:sldMk cId="553814248" sldId="2147375965"/>
        </pc:sldMkLst>
      </pc:sldChg>
      <pc:sldChg chg="del">
        <pc:chgData name="BRIANNE CAPPER" userId="bd3317a7-5dec-4b6b-89a2-741304167499" providerId="ADAL" clId="{5BC7EBCC-F83C-4F49-9281-CCD0BCD33594}" dt="2025-06-11T18:09:25.082" v="5628" actId="2696"/>
        <pc:sldMkLst>
          <pc:docMk/>
          <pc:sldMk cId="689757712" sldId="2147375967"/>
        </pc:sldMkLst>
      </pc:sldChg>
      <pc:sldChg chg="del">
        <pc:chgData name="BRIANNE CAPPER" userId="bd3317a7-5dec-4b6b-89a2-741304167499" providerId="ADAL" clId="{5BC7EBCC-F83C-4F49-9281-CCD0BCD33594}" dt="2025-06-11T18:09:04.760" v="5626" actId="2696"/>
        <pc:sldMkLst>
          <pc:docMk/>
          <pc:sldMk cId="346659494" sldId="2147375968"/>
        </pc:sldMkLst>
      </pc:sldChg>
      <pc:sldChg chg="del">
        <pc:chgData name="BRIANNE CAPPER" userId="bd3317a7-5dec-4b6b-89a2-741304167499" providerId="ADAL" clId="{5BC7EBCC-F83C-4F49-9281-CCD0BCD33594}" dt="2025-06-11T17:45:23.526" v="4942" actId="2696"/>
        <pc:sldMkLst>
          <pc:docMk/>
          <pc:sldMk cId="1989880300" sldId="2147375971"/>
        </pc:sldMkLst>
      </pc:sldChg>
      <pc:sldChg chg="modSp del">
        <pc:chgData name="BRIANNE CAPPER" userId="bd3317a7-5dec-4b6b-89a2-741304167499" providerId="ADAL" clId="{5BC7EBCC-F83C-4F49-9281-CCD0BCD33594}" dt="2025-06-12T20:59:48.521" v="5690" actId="20577"/>
        <pc:sldMkLst>
          <pc:docMk/>
          <pc:sldMk cId="1879903232" sldId="2147375972"/>
        </pc:sldMkLst>
        <pc:spChg chg="mod">
          <ac:chgData name="BRIANNE CAPPER" userId="bd3317a7-5dec-4b6b-89a2-741304167499" providerId="ADAL" clId="{5BC7EBCC-F83C-4F49-9281-CCD0BCD33594}" dt="2025-06-12T20:59:48.521" v="5690" actId="20577"/>
          <ac:spMkLst>
            <pc:docMk/>
            <pc:sldMk cId="1879903232" sldId="2147375972"/>
            <ac:spMk id="8" creationId="{317AB27D-42D2-A072-3785-B828394FDDA0}"/>
          </ac:spMkLst>
        </pc:spChg>
      </pc:sldChg>
      <pc:sldChg chg="modSp mod">
        <pc:chgData name="BRIANNE CAPPER" userId="bd3317a7-5dec-4b6b-89a2-741304167499" providerId="ADAL" clId="{5BC7EBCC-F83C-4F49-9281-CCD0BCD33594}" dt="2025-06-11T18:10:49.168" v="5669" actId="20577"/>
        <pc:sldMkLst>
          <pc:docMk/>
          <pc:sldMk cId="124956961" sldId="2147375973"/>
        </pc:sldMkLst>
        <pc:spChg chg="mod">
          <ac:chgData name="BRIANNE CAPPER" userId="bd3317a7-5dec-4b6b-89a2-741304167499" providerId="ADAL" clId="{5BC7EBCC-F83C-4F49-9281-CCD0BCD33594}" dt="2025-06-11T18:10:49.168" v="5669" actId="20577"/>
          <ac:spMkLst>
            <pc:docMk/>
            <pc:sldMk cId="124956961" sldId="2147375973"/>
            <ac:spMk id="3" creationId="{993BC54C-400A-598A-A6C0-C9A44BAF193D}"/>
          </ac:spMkLst>
        </pc:spChg>
        <pc:spChg chg="mod">
          <ac:chgData name="BRIANNE CAPPER" userId="bd3317a7-5dec-4b6b-89a2-741304167499" providerId="ADAL" clId="{5BC7EBCC-F83C-4F49-9281-CCD0BCD33594}" dt="2025-06-11T18:09:53.977" v="5629" actId="1076"/>
          <ac:spMkLst>
            <pc:docMk/>
            <pc:sldMk cId="124956961" sldId="2147375973"/>
            <ac:spMk id="7" creationId="{7C52EB08-84C7-6650-282D-ABD49C740955}"/>
          </ac:spMkLst>
        </pc:spChg>
      </pc:sldChg>
      <pc:sldChg chg="add">
        <pc:chgData name="BRIANNE CAPPER" userId="bd3317a7-5dec-4b6b-89a2-741304167499" providerId="ADAL" clId="{5BC7EBCC-F83C-4F49-9281-CCD0BCD33594}" dt="2025-06-11T17:31:00.310" v="4039"/>
        <pc:sldMkLst>
          <pc:docMk/>
          <pc:sldMk cId="2493447839" sldId="2147375974"/>
        </pc:sldMkLst>
      </pc:sldChg>
      <pc:sldChg chg="add">
        <pc:chgData name="BRIANNE CAPPER" userId="bd3317a7-5dec-4b6b-89a2-741304167499" providerId="ADAL" clId="{5BC7EBCC-F83C-4F49-9281-CCD0BCD33594}" dt="2025-06-11T17:31:20.281" v="4041"/>
        <pc:sldMkLst>
          <pc:docMk/>
          <pc:sldMk cId="1048504367" sldId="2147375975"/>
        </pc:sldMkLst>
      </pc:sldChg>
      <pc:sldChg chg="new del">
        <pc:chgData name="BRIANNE CAPPER" userId="bd3317a7-5dec-4b6b-89a2-741304167499" providerId="ADAL" clId="{5BC7EBCC-F83C-4F49-9281-CCD0BCD33594}" dt="2025-06-11T17:41:08.263" v="4549" actId="2696"/>
        <pc:sldMkLst>
          <pc:docMk/>
          <pc:sldMk cId="502474536" sldId="2147375976"/>
        </pc:sldMkLst>
      </pc:sldChg>
      <pc:sldChg chg="modSp new mod">
        <pc:chgData name="BRIANNE CAPPER" userId="bd3317a7-5dec-4b6b-89a2-741304167499" providerId="ADAL" clId="{5BC7EBCC-F83C-4F49-9281-CCD0BCD33594}" dt="2025-06-11T17:42:08.027" v="4788" actId="113"/>
        <pc:sldMkLst>
          <pc:docMk/>
          <pc:sldMk cId="1643996041" sldId="2147375977"/>
        </pc:sldMkLst>
        <pc:spChg chg="mod">
          <ac:chgData name="BRIANNE CAPPER" userId="bd3317a7-5dec-4b6b-89a2-741304167499" providerId="ADAL" clId="{5BC7EBCC-F83C-4F49-9281-CCD0BCD33594}" dt="2025-06-11T17:41:15.003" v="4574" actId="20577"/>
          <ac:spMkLst>
            <pc:docMk/>
            <pc:sldMk cId="1643996041" sldId="2147375977"/>
            <ac:spMk id="2" creationId="{E0A0E677-67EC-93B3-FE63-E5542860EF1A}"/>
          </ac:spMkLst>
        </pc:spChg>
        <pc:spChg chg="mod">
          <ac:chgData name="BRIANNE CAPPER" userId="bd3317a7-5dec-4b6b-89a2-741304167499" providerId="ADAL" clId="{5BC7EBCC-F83C-4F49-9281-CCD0BCD33594}" dt="2025-06-11T17:42:08.027" v="4788" actId="113"/>
          <ac:spMkLst>
            <pc:docMk/>
            <pc:sldMk cId="1643996041" sldId="2147375977"/>
            <ac:spMk id="3" creationId="{8BE27555-A7EB-8E42-DD25-FC5252F2BE43}"/>
          </ac:spMkLst>
        </pc:spChg>
      </pc:sldChg>
      <pc:sldChg chg="add">
        <pc:chgData name="BRIANNE CAPPER" userId="bd3317a7-5dec-4b6b-89a2-741304167499" providerId="ADAL" clId="{5BC7EBCC-F83C-4F49-9281-CCD0BCD33594}" dt="2025-06-18T19:33:30.997" v="5794"/>
        <pc:sldMkLst>
          <pc:docMk/>
          <pc:sldMk cId="594367794" sldId="2147375992"/>
        </pc:sldMkLst>
      </pc:sldChg>
      <pc:sldChg chg="add">
        <pc:chgData name="BRIANNE CAPPER" userId="bd3317a7-5dec-4b6b-89a2-741304167499" providerId="ADAL" clId="{5BC7EBCC-F83C-4F49-9281-CCD0BCD33594}" dt="2025-06-18T19:33:30.997" v="5794"/>
        <pc:sldMkLst>
          <pc:docMk/>
          <pc:sldMk cId="305562345" sldId="2147375993"/>
        </pc:sldMkLst>
      </pc:sldChg>
      <pc:sldChg chg="add">
        <pc:chgData name="BRIANNE CAPPER" userId="bd3317a7-5dec-4b6b-89a2-741304167499" providerId="ADAL" clId="{5BC7EBCC-F83C-4F49-9281-CCD0BCD33594}" dt="2025-06-18T19:33:30.997" v="5794"/>
        <pc:sldMkLst>
          <pc:docMk/>
          <pc:sldMk cId="3875096644" sldId="2147375994"/>
        </pc:sldMkLst>
      </pc:sldChg>
      <pc:sldChg chg="add">
        <pc:chgData name="BRIANNE CAPPER" userId="bd3317a7-5dec-4b6b-89a2-741304167499" providerId="ADAL" clId="{5BC7EBCC-F83C-4F49-9281-CCD0BCD33594}" dt="2025-06-18T19:33:30.997" v="5794"/>
        <pc:sldMkLst>
          <pc:docMk/>
          <pc:sldMk cId="2909010055" sldId="2147375995"/>
        </pc:sldMkLst>
      </pc:sldChg>
      <pc:sldChg chg="add">
        <pc:chgData name="BRIANNE CAPPER" userId="bd3317a7-5dec-4b6b-89a2-741304167499" providerId="ADAL" clId="{5BC7EBCC-F83C-4F49-9281-CCD0BCD33594}" dt="2025-06-18T19:33:30.997" v="5794"/>
        <pc:sldMkLst>
          <pc:docMk/>
          <pc:sldMk cId="5542219" sldId="2147375996"/>
        </pc:sldMkLst>
      </pc:sldChg>
      <pc:sldChg chg="add">
        <pc:chgData name="BRIANNE CAPPER" userId="bd3317a7-5dec-4b6b-89a2-741304167499" providerId="ADAL" clId="{5BC7EBCC-F83C-4F49-9281-CCD0BCD33594}" dt="2025-06-18T19:33:30.997" v="5794"/>
        <pc:sldMkLst>
          <pc:docMk/>
          <pc:sldMk cId="2239745758" sldId="2147375997"/>
        </pc:sldMkLst>
      </pc:sldChg>
      <pc:sldChg chg="add">
        <pc:chgData name="BRIANNE CAPPER" userId="bd3317a7-5dec-4b6b-89a2-741304167499" providerId="ADAL" clId="{5BC7EBCC-F83C-4F49-9281-CCD0BCD33594}" dt="2025-06-18T19:33:30.997" v="5794"/>
        <pc:sldMkLst>
          <pc:docMk/>
          <pc:sldMk cId="951439937" sldId="2147375998"/>
        </pc:sldMkLst>
      </pc:sldChg>
      <pc:sldChg chg="add">
        <pc:chgData name="BRIANNE CAPPER" userId="bd3317a7-5dec-4b6b-89a2-741304167499" providerId="ADAL" clId="{5BC7EBCC-F83C-4F49-9281-CCD0BCD33594}" dt="2025-06-18T19:33:30.997" v="5794"/>
        <pc:sldMkLst>
          <pc:docMk/>
          <pc:sldMk cId="1017731157" sldId="2147375999"/>
        </pc:sldMkLst>
      </pc:sldChg>
      <pc:sldChg chg="add">
        <pc:chgData name="BRIANNE CAPPER" userId="bd3317a7-5dec-4b6b-89a2-741304167499" providerId="ADAL" clId="{5BC7EBCC-F83C-4F49-9281-CCD0BCD33594}" dt="2025-06-18T19:33:30.997" v="5794"/>
        <pc:sldMkLst>
          <pc:docMk/>
          <pc:sldMk cId="2021998321" sldId="2147376000"/>
        </pc:sldMkLst>
      </pc:sldChg>
      <pc:sldChg chg="add">
        <pc:chgData name="BRIANNE CAPPER" userId="bd3317a7-5dec-4b6b-89a2-741304167499" providerId="ADAL" clId="{5BC7EBCC-F83C-4F49-9281-CCD0BCD33594}" dt="2025-06-18T19:33:30.997" v="5794"/>
        <pc:sldMkLst>
          <pc:docMk/>
          <pc:sldMk cId="1551705087" sldId="2147376001"/>
        </pc:sldMkLst>
      </pc:sldChg>
      <pc:sldChg chg="add">
        <pc:chgData name="BRIANNE CAPPER" userId="bd3317a7-5dec-4b6b-89a2-741304167499" providerId="ADAL" clId="{5BC7EBCC-F83C-4F49-9281-CCD0BCD33594}" dt="2025-06-18T19:33:30.997" v="5794"/>
        <pc:sldMkLst>
          <pc:docMk/>
          <pc:sldMk cId="1317972226" sldId="2147376002"/>
        </pc:sldMkLst>
      </pc:sldChg>
      <pc:sldChg chg="add">
        <pc:chgData name="BRIANNE CAPPER" userId="bd3317a7-5dec-4b6b-89a2-741304167499" providerId="ADAL" clId="{5BC7EBCC-F83C-4F49-9281-CCD0BCD33594}" dt="2025-06-18T19:33:30.997" v="5794"/>
        <pc:sldMkLst>
          <pc:docMk/>
          <pc:sldMk cId="3946635088" sldId="2147376003"/>
        </pc:sldMkLst>
      </pc:sldChg>
      <pc:sldChg chg="add">
        <pc:chgData name="BRIANNE CAPPER" userId="bd3317a7-5dec-4b6b-89a2-741304167499" providerId="ADAL" clId="{5BC7EBCC-F83C-4F49-9281-CCD0BCD33594}" dt="2025-06-18T19:33:30.997" v="5794"/>
        <pc:sldMkLst>
          <pc:docMk/>
          <pc:sldMk cId="3698580827" sldId="2147376004"/>
        </pc:sldMkLst>
      </pc:sldChg>
      <pc:sldChg chg="add">
        <pc:chgData name="BRIANNE CAPPER" userId="bd3317a7-5dec-4b6b-89a2-741304167499" providerId="ADAL" clId="{5BC7EBCC-F83C-4F49-9281-CCD0BCD33594}" dt="2025-06-11T18:09:22.172" v="5627"/>
        <pc:sldMkLst>
          <pc:docMk/>
          <pc:sldMk cId="2050522956" sldId="2147376015"/>
        </pc:sldMkLst>
      </pc:sldChg>
      <pc:sldChg chg="add">
        <pc:chgData name="BRIANNE CAPPER" userId="bd3317a7-5dec-4b6b-89a2-741304167499" providerId="ADAL" clId="{5BC7EBCC-F83C-4F49-9281-CCD0BCD33594}" dt="2025-06-11T18:09:01.342" v="5625"/>
        <pc:sldMkLst>
          <pc:docMk/>
          <pc:sldMk cId="1044182107" sldId="2147376016"/>
        </pc:sldMkLst>
      </pc:sldChg>
      <pc:sldChg chg="modSp add mod">
        <pc:chgData name="BRIANNE CAPPER" userId="bd3317a7-5dec-4b6b-89a2-741304167499" providerId="ADAL" clId="{5BC7EBCC-F83C-4F49-9281-CCD0BCD33594}" dt="2025-06-11T18:03:35.403" v="5573" actId="20577"/>
        <pc:sldMkLst>
          <pc:docMk/>
          <pc:sldMk cId="1177216291" sldId="2147376019"/>
        </pc:sldMkLst>
        <pc:spChg chg="mod">
          <ac:chgData name="BRIANNE CAPPER" userId="bd3317a7-5dec-4b6b-89a2-741304167499" providerId="ADAL" clId="{5BC7EBCC-F83C-4F49-9281-CCD0BCD33594}" dt="2025-06-11T18:03:35.403" v="5573" actId="20577"/>
          <ac:spMkLst>
            <pc:docMk/>
            <pc:sldMk cId="1177216291" sldId="2147376019"/>
            <ac:spMk id="7" creationId="{B375C5D7-21E2-AF4B-1F3C-BE57FCAEF557}"/>
          </ac:spMkLst>
        </pc:spChg>
      </pc:sldChg>
      <pc:sldChg chg="add">
        <pc:chgData name="BRIANNE CAPPER" userId="bd3317a7-5dec-4b6b-89a2-741304167499" providerId="ADAL" clId="{5BC7EBCC-F83C-4F49-9281-CCD0BCD33594}" dt="2025-06-11T18:03:18.159" v="5565"/>
        <pc:sldMkLst>
          <pc:docMk/>
          <pc:sldMk cId="2838230157" sldId="2147376021"/>
        </pc:sldMkLst>
      </pc:sldChg>
      <pc:sldChg chg="del">
        <pc:chgData name="BRIANNE CAPPER" userId="bd3317a7-5dec-4b6b-89a2-741304167499" providerId="ADAL" clId="{5BC7EBCC-F83C-4F49-9281-CCD0BCD33594}" dt="2025-06-18T19:38:15.218" v="5796" actId="18676"/>
        <pc:sldMkLst>
          <pc:docMk/>
          <pc:sldMk cId="2532564950" sldId="2147376022"/>
        </pc:sldMkLst>
      </pc:sldChg>
      <pc:sldChg chg="add">
        <pc:chgData name="BRIANNE CAPPER" userId="bd3317a7-5dec-4b6b-89a2-741304167499" providerId="ADAL" clId="{5BC7EBCC-F83C-4F49-9281-CCD0BCD33594}" dt="2025-06-18T19:33:30.997" v="5794"/>
        <pc:sldMkLst>
          <pc:docMk/>
          <pc:sldMk cId="3656176555" sldId="2147376023"/>
        </pc:sldMkLst>
      </pc:sldChg>
      <pc:sldChg chg="add">
        <pc:chgData name="BRIANNE CAPPER" userId="bd3317a7-5dec-4b6b-89a2-741304167499" providerId="ADAL" clId="{5BC7EBCC-F83C-4F49-9281-CCD0BCD33594}" dt="2025-06-18T19:33:30.997" v="5794"/>
        <pc:sldMkLst>
          <pc:docMk/>
          <pc:sldMk cId="2517702727" sldId="2147376024"/>
        </pc:sldMkLst>
      </pc:sldChg>
      <pc:sldMasterChg chg="delSp modSp mod delSldLayout modSldLayout">
        <pc:chgData name="BRIANNE CAPPER" userId="bd3317a7-5dec-4b6b-89a2-741304167499" providerId="ADAL" clId="{5BC7EBCC-F83C-4F49-9281-CCD0BCD33594}" dt="2025-06-18T19:38:15.218" v="5796" actId="18676"/>
        <pc:sldMasterMkLst>
          <pc:docMk/>
          <pc:sldMasterMk cId="2767789253" sldId="2147483648"/>
        </pc:sldMasterMkLst>
        <pc:spChg chg="mod">
          <ac:chgData name="BRIANNE CAPPER" userId="bd3317a7-5dec-4b6b-89a2-741304167499" providerId="ADAL" clId="{5BC7EBCC-F83C-4F49-9281-CCD0BCD33594}" dt="2025-06-11T14:43:00.168" v="4026" actId="1076"/>
          <ac:spMkLst>
            <pc:docMk/>
            <pc:sldMasterMk cId="2767789253" sldId="2147483648"/>
            <ac:spMk id="2" creationId="{D24B679A-B570-1AA8-DF99-1CAE7A27C097}"/>
          </ac:spMkLst>
        </pc:spChg>
        <pc:sldLayoutChg chg="modSp mod">
          <pc:chgData name="BRIANNE CAPPER" userId="bd3317a7-5dec-4b6b-89a2-741304167499" providerId="ADAL" clId="{5BC7EBCC-F83C-4F49-9281-CCD0BCD33594}" dt="2025-06-11T14:42:49.669" v="4023" actId="1076"/>
          <pc:sldLayoutMkLst>
            <pc:docMk/>
            <pc:sldMasterMk cId="2767789253" sldId="2147483648"/>
            <pc:sldLayoutMk cId="2366072274" sldId="2147483650"/>
          </pc:sldLayoutMkLst>
          <pc:spChg chg="mod">
            <ac:chgData name="BRIANNE CAPPER" userId="bd3317a7-5dec-4b6b-89a2-741304167499" providerId="ADAL" clId="{5BC7EBCC-F83C-4F49-9281-CCD0BCD33594}" dt="2025-06-11T14:42:49.669" v="4023" actId="1076"/>
            <ac:spMkLst>
              <pc:docMk/>
              <pc:sldMasterMk cId="2767789253" sldId="2147483648"/>
              <pc:sldLayoutMk cId="2366072274" sldId="2147483650"/>
              <ac:spMk id="2" creationId="{51B85103-40EC-54E0-A1A6-C96412F8724B}"/>
            </ac:spMkLst>
          </pc:spChg>
        </pc:sldLayoutChg>
        <pc:sldLayoutChg chg="delSp modSp del mod">
          <pc:chgData name="BRIANNE CAPPER" userId="bd3317a7-5dec-4b6b-89a2-741304167499" providerId="ADAL" clId="{5BC7EBCC-F83C-4F49-9281-CCD0BCD33594}" dt="2025-06-18T19:38:15.218" v="5796" actId="18676"/>
          <pc:sldLayoutMkLst>
            <pc:docMk/>
            <pc:sldMasterMk cId="2767789253" sldId="2147483648"/>
            <pc:sldLayoutMk cId="407535081" sldId="2147483660"/>
          </pc:sldLayoutMkLst>
        </pc:sldLayoutChg>
      </pc:sldMasterChg>
    </pc:docChg>
  </pc:docChgLst>
  <pc:docChgLst>
    <pc:chgData name="Sam Hudson" userId="S::schudson6@wisc.edu::fea50a56-089e-42a5-bc6b-9d2ed3c99221" providerId="AD" clId="Web-{67D40117-0CB9-FAAD-80F9-35A045525F45}"/>
    <pc:docChg chg="modSld">
      <pc:chgData name="Sam Hudson" userId="S::schudson6@wisc.edu::fea50a56-089e-42a5-bc6b-9d2ed3c99221" providerId="AD" clId="Web-{67D40117-0CB9-FAAD-80F9-35A045525F45}" dt="2025-06-23T19:20:49.865" v="3" actId="20577"/>
      <pc:docMkLst>
        <pc:docMk/>
      </pc:docMkLst>
      <pc:sldChg chg="modSp">
        <pc:chgData name="Sam Hudson" userId="S::schudson6@wisc.edu::fea50a56-089e-42a5-bc6b-9d2ed3c99221" providerId="AD" clId="Web-{67D40117-0CB9-FAAD-80F9-35A045525F45}" dt="2025-06-23T19:20:49.865" v="3" actId="20577"/>
        <pc:sldMkLst>
          <pc:docMk/>
          <pc:sldMk cId="2493447839" sldId="2147375974"/>
        </pc:sldMkLst>
        <pc:spChg chg="mod">
          <ac:chgData name="Sam Hudson" userId="S::schudson6@wisc.edu::fea50a56-089e-42a5-bc6b-9d2ed3c99221" providerId="AD" clId="Web-{67D40117-0CB9-FAAD-80F9-35A045525F45}" dt="2025-06-23T19:20:49.865" v="3" actId="20577"/>
          <ac:spMkLst>
            <pc:docMk/>
            <pc:sldMk cId="2493447839" sldId="2147375974"/>
            <ac:spMk id="4" creationId="{E3866C33-FAA8-7E0B-A564-6E27AF518C02}"/>
          </ac:spMkLst>
        </pc:spChg>
      </pc:sldChg>
    </pc:docChg>
  </pc:docChgLst>
  <pc:docChgLst>
    <pc:chgData name="ANNA VEMBU JULIAN" userId="S::apvembu@wisc.edu::ab652d7d-0957-494d-8e99-8f27fcb04ca8" providerId="AD" clId="Web-{9DA3AD9D-60BD-0D98-EF60-9C3F754374C2}"/>
    <pc:docChg chg="addSld modSld modSection">
      <pc:chgData name="ANNA VEMBU JULIAN" userId="S::apvembu@wisc.edu::ab652d7d-0957-494d-8e99-8f27fcb04ca8" providerId="AD" clId="Web-{9DA3AD9D-60BD-0D98-EF60-9C3F754374C2}" dt="2025-06-19T04:47:21.369" v="38" actId="20577"/>
      <pc:docMkLst>
        <pc:docMk/>
      </pc:docMkLst>
      <pc:sldChg chg="addSp delSp modSp new">
        <pc:chgData name="ANNA VEMBU JULIAN" userId="S::apvembu@wisc.edu::ab652d7d-0957-494d-8e99-8f27fcb04ca8" providerId="AD" clId="Web-{9DA3AD9D-60BD-0D98-EF60-9C3F754374C2}" dt="2025-06-19T04:47:21.369" v="38" actId="20577"/>
        <pc:sldMkLst>
          <pc:docMk/>
          <pc:sldMk cId="1250525030" sldId="2147376025"/>
        </pc:sldMkLst>
        <pc:spChg chg="mod">
          <ac:chgData name="ANNA VEMBU JULIAN" userId="S::apvembu@wisc.edu::ab652d7d-0957-494d-8e99-8f27fcb04ca8" providerId="AD" clId="Web-{9DA3AD9D-60BD-0D98-EF60-9C3F754374C2}" dt="2025-06-19T04:47:21.369" v="38" actId="20577"/>
          <ac:spMkLst>
            <pc:docMk/>
            <pc:sldMk cId="1250525030" sldId="2147376025"/>
            <ac:spMk id="2" creationId="{81030443-408C-54B5-A82B-673F550EFE78}"/>
          </ac:spMkLst>
        </pc:spChg>
        <pc:picChg chg="add mod">
          <ac:chgData name="ANNA VEMBU JULIAN" userId="S::apvembu@wisc.edu::ab652d7d-0957-494d-8e99-8f27fcb04ca8" providerId="AD" clId="Web-{9DA3AD9D-60BD-0D98-EF60-9C3F754374C2}" dt="2025-06-19T04:46:56.775" v="9" actId="1076"/>
          <ac:picMkLst>
            <pc:docMk/>
            <pc:sldMk cId="1250525030" sldId="2147376025"/>
            <ac:picMk id="8" creationId="{69B4F4DC-69AD-B48F-3C0E-58227E65F36B}"/>
          </ac:picMkLst>
        </pc:picChg>
      </pc:sldChg>
    </pc:docChg>
  </pc:docChgLst>
  <pc:docChgLst>
    <pc:chgData name="BRIANNE CAPPER" userId="S::bcapper@wisc.edu::bd3317a7-5dec-4b6b-89a2-741304167499" providerId="AD" clId="Web-{E5EE88E2-8296-5108-39CD-D672FA2DABAD}"/>
    <pc:docChg chg="addSld delSld modSld sldOrd modSection">
      <pc:chgData name="BRIANNE CAPPER" userId="S::bcapper@wisc.edu::bd3317a7-5dec-4b6b-89a2-741304167499" providerId="AD" clId="Web-{E5EE88E2-8296-5108-39CD-D672FA2DABAD}" dt="2025-06-03T15:50:57.277" v="1615" actId="20577"/>
      <pc:docMkLst>
        <pc:docMk/>
      </pc:docMkLst>
      <pc:sldChg chg="addSp modSp mod modClrScheme chgLayout">
        <pc:chgData name="BRIANNE CAPPER" userId="S::bcapper@wisc.edu::bd3317a7-5dec-4b6b-89a2-741304167499" providerId="AD" clId="Web-{E5EE88E2-8296-5108-39CD-D672FA2DABAD}" dt="2025-06-02T15:18:05.012" v="412" actId="1076"/>
        <pc:sldMkLst>
          <pc:docMk/>
          <pc:sldMk cId="3766429323" sldId="2147375650"/>
        </pc:sldMkLst>
      </pc:sldChg>
      <pc:sldChg chg="modSp">
        <pc:chgData name="BRIANNE CAPPER" userId="S::bcapper@wisc.edu::bd3317a7-5dec-4b6b-89a2-741304167499" providerId="AD" clId="Web-{E5EE88E2-8296-5108-39CD-D672FA2DABAD}" dt="2025-06-02T15:17:55.840" v="407" actId="20577"/>
        <pc:sldMkLst>
          <pc:docMk/>
          <pc:sldMk cId="4181267648" sldId="2147375651"/>
        </pc:sldMkLst>
      </pc:sldChg>
      <pc:sldChg chg="modSp">
        <pc:chgData name="BRIANNE CAPPER" userId="S::bcapper@wisc.edu::bd3317a7-5dec-4b6b-89a2-741304167499" providerId="AD" clId="Web-{E5EE88E2-8296-5108-39CD-D672FA2DABAD}" dt="2025-06-02T15:25:31.826" v="413" actId="20577"/>
        <pc:sldMkLst>
          <pc:docMk/>
          <pc:sldMk cId="3643080425" sldId="2147375686"/>
        </pc:sldMkLst>
        <pc:spChg chg="mod">
          <ac:chgData name="BRIANNE CAPPER" userId="S::bcapper@wisc.edu::bd3317a7-5dec-4b6b-89a2-741304167499" providerId="AD" clId="Web-{E5EE88E2-8296-5108-39CD-D672FA2DABAD}" dt="2025-06-02T15:25:31.826" v="413" actId="20577"/>
          <ac:spMkLst>
            <pc:docMk/>
            <pc:sldMk cId="3643080425" sldId="2147375686"/>
            <ac:spMk id="2" creationId="{84B98476-6193-1D00-962B-B6342115D451}"/>
          </ac:spMkLst>
        </pc:spChg>
      </pc:sldChg>
      <pc:sldChg chg="modSp">
        <pc:chgData name="BRIANNE CAPPER" userId="S::bcapper@wisc.edu::bd3317a7-5dec-4b6b-89a2-741304167499" providerId="AD" clId="Web-{E5EE88E2-8296-5108-39CD-D672FA2DABAD}" dt="2025-06-02T15:38:14.559" v="674"/>
        <pc:sldMkLst>
          <pc:docMk/>
          <pc:sldMk cId="2041062044" sldId="2147375695"/>
        </pc:sldMkLst>
      </pc:sldChg>
      <pc:sldChg chg="modSp modNotes">
        <pc:chgData name="BRIANNE CAPPER" userId="S::bcapper@wisc.edu::bd3317a7-5dec-4b6b-89a2-741304167499" providerId="AD" clId="Web-{E5EE88E2-8296-5108-39CD-D672FA2DABAD}" dt="2025-06-02T15:38:23.325" v="679" actId="20577"/>
        <pc:sldMkLst>
          <pc:docMk/>
          <pc:sldMk cId="1421636681" sldId="2147375876"/>
        </pc:sldMkLst>
        <pc:spChg chg="mod">
          <ac:chgData name="BRIANNE CAPPER" userId="S::bcapper@wisc.edu::bd3317a7-5dec-4b6b-89a2-741304167499" providerId="AD" clId="Web-{E5EE88E2-8296-5108-39CD-D672FA2DABAD}" dt="2025-06-02T15:38:23.325" v="679" actId="20577"/>
          <ac:spMkLst>
            <pc:docMk/>
            <pc:sldMk cId="1421636681" sldId="2147375876"/>
            <ac:spMk id="2" creationId="{B493408D-BEF9-DBB2-D625-F7AE0680A165}"/>
          </ac:spMkLst>
        </pc:spChg>
      </pc:sldChg>
      <pc:sldChg chg="new del">
        <pc:chgData name="BRIANNE CAPPER" userId="S::bcapper@wisc.edu::bd3317a7-5dec-4b6b-89a2-741304167499" providerId="AD" clId="Web-{E5EE88E2-8296-5108-39CD-D672FA2DABAD}" dt="2025-06-02T14:46:07.562" v="67"/>
        <pc:sldMkLst>
          <pc:docMk/>
          <pc:sldMk cId="2439429771" sldId="2147375901"/>
        </pc:sldMkLst>
      </pc:sldChg>
      <pc:sldChg chg="modSp new">
        <pc:chgData name="BRIANNE CAPPER" userId="S::bcapper@wisc.edu::bd3317a7-5dec-4b6b-89a2-741304167499" providerId="AD" clId="Web-{E5EE88E2-8296-5108-39CD-D672FA2DABAD}" dt="2025-06-02T15:39:08.702" v="686" actId="20577"/>
        <pc:sldMkLst>
          <pc:docMk/>
          <pc:sldMk cId="1186725740" sldId="2147375902"/>
        </pc:sldMkLst>
        <pc:spChg chg="mod">
          <ac:chgData name="BRIANNE CAPPER" userId="S::bcapper@wisc.edu::bd3317a7-5dec-4b6b-89a2-741304167499" providerId="AD" clId="Web-{E5EE88E2-8296-5108-39CD-D672FA2DABAD}" dt="2025-06-02T15:39:08.702" v="686" actId="20577"/>
          <ac:spMkLst>
            <pc:docMk/>
            <pc:sldMk cId="1186725740" sldId="2147375902"/>
            <ac:spMk id="2" creationId="{C4820AE3-1A44-A78A-6AD8-26C3B6521898}"/>
          </ac:spMkLst>
        </pc:spChg>
        <pc:spChg chg="mod">
          <ac:chgData name="BRIANNE CAPPER" userId="S::bcapper@wisc.edu::bd3317a7-5dec-4b6b-89a2-741304167499" providerId="AD" clId="Web-{E5EE88E2-8296-5108-39CD-D672FA2DABAD}" dt="2025-06-02T15:08:12.036" v="124" actId="20577"/>
          <ac:spMkLst>
            <pc:docMk/>
            <pc:sldMk cId="1186725740" sldId="2147375902"/>
            <ac:spMk id="3" creationId="{624B6C9D-4FA4-CBF2-80E7-0ED708AA95C0}"/>
          </ac:spMkLst>
        </pc:spChg>
      </pc:sldChg>
      <pc:sldChg chg="addSp delSp modSp new modNotes">
        <pc:chgData name="BRIANNE CAPPER" userId="S::bcapper@wisc.edu::bd3317a7-5dec-4b6b-89a2-741304167499" providerId="AD" clId="Web-{E5EE88E2-8296-5108-39CD-D672FA2DABAD}" dt="2025-06-02T15:10:38.135" v="283"/>
        <pc:sldMkLst>
          <pc:docMk/>
          <pc:sldMk cId="3976987018" sldId="2147375903"/>
        </pc:sldMkLst>
        <pc:spChg chg="mod">
          <ac:chgData name="BRIANNE CAPPER" userId="S::bcapper@wisc.edu::bd3317a7-5dec-4b6b-89a2-741304167499" providerId="AD" clId="Web-{E5EE88E2-8296-5108-39CD-D672FA2DABAD}" dt="2025-06-02T15:09:25.398" v="135" actId="20577"/>
          <ac:spMkLst>
            <pc:docMk/>
            <pc:sldMk cId="3976987018" sldId="2147375903"/>
            <ac:spMk id="2" creationId="{06209389-CA96-BC14-A33E-710EB1BBC628}"/>
          </ac:spMkLst>
        </pc:spChg>
        <pc:picChg chg="add mod ord">
          <ac:chgData name="BRIANNE CAPPER" userId="S::bcapper@wisc.edu::bd3317a7-5dec-4b6b-89a2-741304167499" providerId="AD" clId="Web-{E5EE88E2-8296-5108-39CD-D672FA2DABAD}" dt="2025-06-02T15:08:54.490" v="126"/>
          <ac:picMkLst>
            <pc:docMk/>
            <pc:sldMk cId="3976987018" sldId="2147375903"/>
            <ac:picMk id="4" creationId="{CC3A9083-1FFF-A2F1-BAA2-9A60B72E8609}"/>
          </ac:picMkLst>
        </pc:picChg>
      </pc:sldChg>
      <pc:sldChg chg="addSp modSp new ord modNotes">
        <pc:chgData name="BRIANNE CAPPER" userId="S::bcapper@wisc.edu::bd3317a7-5dec-4b6b-89a2-741304167499" providerId="AD" clId="Web-{E5EE88E2-8296-5108-39CD-D672FA2DABAD}" dt="2025-06-02T15:47:45.378" v="1174" actId="20577"/>
        <pc:sldMkLst>
          <pc:docMk/>
          <pc:sldMk cId="2966540708" sldId="2147375904"/>
        </pc:sldMkLst>
        <pc:spChg chg="mod">
          <ac:chgData name="BRIANNE CAPPER" userId="S::bcapper@wisc.edu::bd3317a7-5dec-4b6b-89a2-741304167499" providerId="AD" clId="Web-{E5EE88E2-8296-5108-39CD-D672FA2DABAD}" dt="2025-06-02T15:47:11.252" v="1134" actId="20577"/>
          <ac:spMkLst>
            <pc:docMk/>
            <pc:sldMk cId="2966540708" sldId="2147375904"/>
            <ac:spMk id="2" creationId="{DD1C4153-0729-9724-EC3F-0491F18C2EE3}"/>
          </ac:spMkLst>
        </pc:spChg>
        <pc:spChg chg="mod">
          <ac:chgData name="BRIANNE CAPPER" userId="S::bcapper@wisc.edu::bd3317a7-5dec-4b6b-89a2-741304167499" providerId="AD" clId="Web-{E5EE88E2-8296-5108-39CD-D672FA2DABAD}" dt="2025-06-02T15:47:45.378" v="1174" actId="20577"/>
          <ac:spMkLst>
            <pc:docMk/>
            <pc:sldMk cId="2966540708" sldId="2147375904"/>
            <ac:spMk id="3" creationId="{96F2B87E-FB2F-5A66-4C9A-00130C55B980}"/>
          </ac:spMkLst>
        </pc:spChg>
        <pc:spChg chg="add mod">
          <ac:chgData name="BRIANNE CAPPER" userId="S::bcapper@wisc.edu::bd3317a7-5dec-4b6b-89a2-741304167499" providerId="AD" clId="Web-{E5EE88E2-8296-5108-39CD-D672FA2DABAD}" dt="2025-06-02T15:41:07.113" v="734" actId="1076"/>
          <ac:spMkLst>
            <pc:docMk/>
            <pc:sldMk cId="2966540708" sldId="2147375904"/>
            <ac:spMk id="7" creationId="{57A40353-4D4B-A3B3-7020-284F49D3F7A9}"/>
          </ac:spMkLst>
        </pc:spChg>
        <pc:picChg chg="add mod modCrop">
          <ac:chgData name="BRIANNE CAPPER" userId="S::bcapper@wisc.edu::bd3317a7-5dec-4b6b-89a2-741304167499" providerId="AD" clId="Web-{E5EE88E2-8296-5108-39CD-D672FA2DABAD}" dt="2025-06-02T15:40:39.830" v="726" actId="1076"/>
          <ac:picMkLst>
            <pc:docMk/>
            <pc:sldMk cId="2966540708" sldId="2147375904"/>
            <ac:picMk id="4" creationId="{BE8D3403-CEE0-55CE-E37A-B9A51E144830}"/>
          </ac:picMkLst>
        </pc:picChg>
      </pc:sldChg>
      <pc:sldChg chg="addSp delSp modSp new">
        <pc:chgData name="BRIANNE CAPPER" userId="S::bcapper@wisc.edu::bd3317a7-5dec-4b6b-89a2-741304167499" providerId="AD" clId="Web-{E5EE88E2-8296-5108-39CD-D672FA2DABAD}" dt="2025-06-02T15:28:10.723" v="436" actId="20577"/>
        <pc:sldMkLst>
          <pc:docMk/>
          <pc:sldMk cId="2766064649" sldId="2147375905"/>
        </pc:sldMkLst>
      </pc:sldChg>
      <pc:sldChg chg="modSp new">
        <pc:chgData name="BRIANNE CAPPER" userId="S::bcapper@wisc.edu::bd3317a7-5dec-4b6b-89a2-741304167499" providerId="AD" clId="Web-{E5EE88E2-8296-5108-39CD-D672FA2DABAD}" dt="2025-06-02T15:31:26.590" v="574" actId="20577"/>
        <pc:sldMkLst>
          <pc:docMk/>
          <pc:sldMk cId="2574300611" sldId="2147375906"/>
        </pc:sldMkLst>
        <pc:spChg chg="mod">
          <ac:chgData name="BRIANNE CAPPER" userId="S::bcapper@wisc.edu::bd3317a7-5dec-4b6b-89a2-741304167499" providerId="AD" clId="Web-{E5EE88E2-8296-5108-39CD-D672FA2DABAD}" dt="2025-06-02T15:29:48.711" v="501" actId="20577"/>
          <ac:spMkLst>
            <pc:docMk/>
            <pc:sldMk cId="2574300611" sldId="2147375906"/>
            <ac:spMk id="2" creationId="{FB3A0978-5D03-8FFA-8402-2FC3622F9D23}"/>
          </ac:spMkLst>
        </pc:spChg>
        <pc:spChg chg="mod">
          <ac:chgData name="BRIANNE CAPPER" userId="S::bcapper@wisc.edu::bd3317a7-5dec-4b6b-89a2-741304167499" providerId="AD" clId="Web-{E5EE88E2-8296-5108-39CD-D672FA2DABAD}" dt="2025-06-02T15:31:26.590" v="574" actId="20577"/>
          <ac:spMkLst>
            <pc:docMk/>
            <pc:sldMk cId="2574300611" sldId="2147375906"/>
            <ac:spMk id="3" creationId="{1F8D170D-F01F-F888-56D6-231C480FC98A}"/>
          </ac:spMkLst>
        </pc:spChg>
      </pc:sldChg>
      <pc:sldChg chg="addSp modSp new">
        <pc:chgData name="BRIANNE CAPPER" userId="S::bcapper@wisc.edu::bd3317a7-5dec-4b6b-89a2-741304167499" providerId="AD" clId="Web-{E5EE88E2-8296-5108-39CD-D672FA2DABAD}" dt="2025-06-02T15:32:02.513" v="643" actId="20577"/>
        <pc:sldMkLst>
          <pc:docMk/>
          <pc:sldMk cId="1727943865" sldId="2147375907"/>
        </pc:sldMkLst>
        <pc:spChg chg="mod">
          <ac:chgData name="BRIANNE CAPPER" userId="S::bcapper@wisc.edu::bd3317a7-5dec-4b6b-89a2-741304167499" providerId="AD" clId="Web-{E5EE88E2-8296-5108-39CD-D672FA2DABAD}" dt="2025-06-02T15:31:34.809" v="581" actId="20577"/>
          <ac:spMkLst>
            <pc:docMk/>
            <pc:sldMk cId="1727943865" sldId="2147375907"/>
            <ac:spMk id="2" creationId="{0BD10980-C7AB-27FF-1CF0-F9E692E8599D}"/>
          </ac:spMkLst>
        </pc:spChg>
        <pc:spChg chg="mod">
          <ac:chgData name="BRIANNE CAPPER" userId="S::bcapper@wisc.edu::bd3317a7-5dec-4b6b-89a2-741304167499" providerId="AD" clId="Web-{E5EE88E2-8296-5108-39CD-D672FA2DABAD}" dt="2025-06-02T15:32:02.513" v="643" actId="20577"/>
          <ac:spMkLst>
            <pc:docMk/>
            <pc:sldMk cId="1727943865" sldId="2147375907"/>
            <ac:spMk id="3" creationId="{C1EC448F-9B13-F9CD-899F-4E9594E3BDD7}"/>
          </ac:spMkLst>
        </pc:spChg>
        <pc:picChg chg="add mod">
          <ac:chgData name="BRIANNE CAPPER" userId="S::bcapper@wisc.edu::bd3317a7-5dec-4b6b-89a2-741304167499" providerId="AD" clId="Web-{E5EE88E2-8296-5108-39CD-D672FA2DABAD}" dt="2025-06-02T15:31:58.404" v="642" actId="1076"/>
          <ac:picMkLst>
            <pc:docMk/>
            <pc:sldMk cId="1727943865" sldId="2147375907"/>
            <ac:picMk id="4" creationId="{2BF6E927-E742-62BE-18DD-ADDC6D1AF2C5}"/>
          </ac:picMkLst>
        </pc:picChg>
      </pc:sldChg>
      <pc:sldChg chg="addSp modSp new modNotes">
        <pc:chgData name="BRIANNE CAPPER" userId="S::bcapper@wisc.edu::bd3317a7-5dec-4b6b-89a2-741304167499" providerId="AD" clId="Web-{E5EE88E2-8296-5108-39CD-D672FA2DABAD}" dt="2025-06-02T15:48:11.629" v="1189" actId="20577"/>
        <pc:sldMkLst>
          <pc:docMk/>
          <pc:sldMk cId="1335999860" sldId="2147375908"/>
        </pc:sldMkLst>
        <pc:spChg chg="mod">
          <ac:chgData name="BRIANNE CAPPER" userId="S::bcapper@wisc.edu::bd3317a7-5dec-4b6b-89a2-741304167499" providerId="AD" clId="Web-{E5EE88E2-8296-5108-39CD-D672FA2DABAD}" dt="2025-06-02T15:42:15.725" v="882" actId="20577"/>
          <ac:spMkLst>
            <pc:docMk/>
            <pc:sldMk cId="1335999860" sldId="2147375908"/>
            <ac:spMk id="2" creationId="{65C108AB-A9F5-CFEB-5311-551068003FDE}"/>
          </ac:spMkLst>
        </pc:spChg>
        <pc:spChg chg="mod">
          <ac:chgData name="BRIANNE CAPPER" userId="S::bcapper@wisc.edu::bd3317a7-5dec-4b6b-89a2-741304167499" providerId="AD" clId="Web-{E5EE88E2-8296-5108-39CD-D672FA2DABAD}" dt="2025-06-02T15:48:11.629" v="1189" actId="20577"/>
          <ac:spMkLst>
            <pc:docMk/>
            <pc:sldMk cId="1335999860" sldId="2147375908"/>
            <ac:spMk id="3" creationId="{1A63E58E-2149-4F3B-B38D-2630DF6E7DAD}"/>
          </ac:spMkLst>
        </pc:spChg>
      </pc:sldChg>
      <pc:sldChg chg="addSp modSp new modNotes">
        <pc:chgData name="BRIANNE CAPPER" userId="S::bcapper@wisc.edu::bd3317a7-5dec-4b6b-89a2-741304167499" providerId="AD" clId="Web-{E5EE88E2-8296-5108-39CD-D672FA2DABAD}" dt="2025-06-02T15:50:39.604" v="1436"/>
        <pc:sldMkLst>
          <pc:docMk/>
          <pc:sldMk cId="2220430622" sldId="2147375909"/>
        </pc:sldMkLst>
        <pc:spChg chg="mod">
          <ac:chgData name="BRIANNE CAPPER" userId="S::bcapper@wisc.edu::bd3317a7-5dec-4b6b-89a2-741304167499" providerId="AD" clId="Web-{E5EE88E2-8296-5108-39CD-D672FA2DABAD}" dt="2025-06-02T15:47:58.676" v="1187" actId="20577"/>
          <ac:spMkLst>
            <pc:docMk/>
            <pc:sldMk cId="2220430622" sldId="2147375909"/>
            <ac:spMk id="2" creationId="{71F71E03-4783-4A66-EAD9-058C65D08AD2}"/>
          </ac:spMkLst>
        </pc:spChg>
        <pc:spChg chg="mod">
          <ac:chgData name="BRIANNE CAPPER" userId="S::bcapper@wisc.edu::bd3317a7-5dec-4b6b-89a2-741304167499" providerId="AD" clId="Web-{E5EE88E2-8296-5108-39CD-D672FA2DABAD}" dt="2025-06-02T15:49:04.241" v="1276" actId="20577"/>
          <ac:spMkLst>
            <pc:docMk/>
            <pc:sldMk cId="2220430622" sldId="2147375909"/>
            <ac:spMk id="3" creationId="{8CBDE6F6-F0E6-5718-B245-9C740F673B59}"/>
          </ac:spMkLst>
        </pc:spChg>
        <pc:spChg chg="add mod">
          <ac:chgData name="BRIANNE CAPPER" userId="S::bcapper@wisc.edu::bd3317a7-5dec-4b6b-89a2-741304167499" providerId="AD" clId="Web-{E5EE88E2-8296-5108-39CD-D672FA2DABAD}" dt="2025-06-02T15:49:17.163" v="1279"/>
          <ac:spMkLst>
            <pc:docMk/>
            <pc:sldMk cId="2220430622" sldId="2147375909"/>
            <ac:spMk id="5" creationId="{1274755B-351F-7C33-16E7-7B27A30EA052}"/>
          </ac:spMkLst>
        </pc:spChg>
        <pc:picChg chg="add mod">
          <ac:chgData name="BRIANNE CAPPER" userId="S::bcapper@wisc.edu::bd3317a7-5dec-4b6b-89a2-741304167499" providerId="AD" clId="Web-{E5EE88E2-8296-5108-39CD-D672FA2DABAD}" dt="2025-06-02T15:48:44.271" v="1270" actId="1076"/>
          <ac:picMkLst>
            <pc:docMk/>
            <pc:sldMk cId="2220430622" sldId="2147375909"/>
            <ac:picMk id="4" creationId="{70B8F744-222E-65C2-A7C4-9E4C92CCB108}"/>
          </ac:picMkLst>
        </pc:picChg>
      </pc:sldChg>
      <pc:sldChg chg="addSp modSp new">
        <pc:chgData name="BRIANNE CAPPER" userId="S::bcapper@wisc.edu::bd3317a7-5dec-4b6b-89a2-741304167499" providerId="AD" clId="Web-{E5EE88E2-8296-5108-39CD-D672FA2DABAD}" dt="2025-06-02T15:58:33.200" v="1543"/>
        <pc:sldMkLst>
          <pc:docMk/>
          <pc:sldMk cId="1446681831" sldId="2147375910"/>
        </pc:sldMkLst>
      </pc:sldChg>
      <pc:sldChg chg="addSp modSp new">
        <pc:chgData name="BRIANNE CAPPER" userId="S::bcapper@wisc.edu::bd3317a7-5dec-4b6b-89a2-741304167499" providerId="AD" clId="Web-{E5EE88E2-8296-5108-39CD-D672FA2DABAD}" dt="2025-06-03T15:50:43.198" v="1598" actId="14100"/>
        <pc:sldMkLst>
          <pc:docMk/>
          <pc:sldMk cId="3251137509" sldId="2147375911"/>
        </pc:sldMkLst>
      </pc:sldChg>
      <pc:sldChg chg="addSp delSp modSp new">
        <pc:chgData name="BRIANNE CAPPER" userId="S::bcapper@wisc.edu::bd3317a7-5dec-4b6b-89a2-741304167499" providerId="AD" clId="Web-{E5EE88E2-8296-5108-39CD-D672FA2DABAD}" dt="2025-06-03T15:50:57.277" v="1615" actId="20577"/>
        <pc:sldMkLst>
          <pc:docMk/>
          <pc:sldMk cId="3114758490" sldId="2147375912"/>
        </pc:sldMkLst>
      </pc:sldChg>
      <pc:sldChg chg="modSp new">
        <pc:chgData name="BRIANNE CAPPER" userId="S::bcapper@wisc.edu::bd3317a7-5dec-4b6b-89a2-741304167499" providerId="AD" clId="Web-{E5EE88E2-8296-5108-39CD-D672FA2DABAD}" dt="2025-06-03T15:48:46.897" v="1578" actId="20577"/>
        <pc:sldMkLst>
          <pc:docMk/>
          <pc:sldMk cId="3256476267" sldId="2147375913"/>
        </pc:sldMkLst>
      </pc:sldChg>
    </pc:docChg>
  </pc:docChgLst>
  <pc:docChgLst>
    <pc:chgData name="ANNA VEMBU JULIAN" userId="S::apvembu@wisc.edu::ab652d7d-0957-494d-8e99-8f27fcb04ca8" providerId="AD" clId="Web-{87A5E43C-D76F-D0D8-2015-593C9E72906F}"/>
    <pc:docChg chg="modSld">
      <pc:chgData name="ANNA VEMBU JULIAN" userId="S::apvembu@wisc.edu::ab652d7d-0957-494d-8e99-8f27fcb04ca8" providerId="AD" clId="Web-{87A5E43C-D76F-D0D8-2015-593C9E72906F}" dt="2025-06-25T14:56:49.807" v="4"/>
      <pc:docMkLst>
        <pc:docMk/>
      </pc:docMkLst>
      <pc:sldChg chg="modSp">
        <pc:chgData name="ANNA VEMBU JULIAN" userId="S::apvembu@wisc.edu::ab652d7d-0957-494d-8e99-8f27fcb04ca8" providerId="AD" clId="Web-{87A5E43C-D76F-D0D8-2015-593C9E72906F}" dt="2025-06-25T14:56:02.636" v="0"/>
        <pc:sldMkLst>
          <pc:docMk/>
          <pc:sldMk cId="2437425499" sldId="2147375860"/>
        </pc:sldMkLst>
        <pc:picChg chg="mod">
          <ac:chgData name="ANNA VEMBU JULIAN" userId="S::apvembu@wisc.edu::ab652d7d-0957-494d-8e99-8f27fcb04ca8" providerId="AD" clId="Web-{87A5E43C-D76F-D0D8-2015-593C9E72906F}" dt="2025-06-25T14:56:02.636" v="0"/>
          <ac:picMkLst>
            <pc:docMk/>
            <pc:sldMk cId="2437425499" sldId="2147375860"/>
            <ac:picMk id="7" creationId="{F212FD56-9391-B248-0F45-E7ACF252C301}"/>
          </ac:picMkLst>
        </pc:picChg>
      </pc:sldChg>
      <pc:sldChg chg="modSp">
        <pc:chgData name="ANNA VEMBU JULIAN" userId="S::apvembu@wisc.edu::ab652d7d-0957-494d-8e99-8f27fcb04ca8" providerId="AD" clId="Web-{87A5E43C-D76F-D0D8-2015-593C9E72906F}" dt="2025-06-25T14:56:31.339" v="3"/>
        <pc:sldMkLst>
          <pc:docMk/>
          <pc:sldMk cId="1421636681" sldId="2147375876"/>
        </pc:sldMkLst>
        <pc:picChg chg="mod">
          <ac:chgData name="ANNA VEMBU JULIAN" userId="S::apvembu@wisc.edu::ab652d7d-0957-494d-8e99-8f27fcb04ca8" providerId="AD" clId="Web-{87A5E43C-D76F-D0D8-2015-593C9E72906F}" dt="2025-06-25T14:56:31.339" v="3"/>
          <ac:picMkLst>
            <pc:docMk/>
            <pc:sldMk cId="1421636681" sldId="2147375876"/>
            <ac:picMk id="6" creationId="{CD714832-9C03-36E1-FE42-9D3465431CFD}"/>
          </ac:picMkLst>
        </pc:picChg>
      </pc:sldChg>
      <pc:sldChg chg="modSp">
        <pc:chgData name="ANNA VEMBU JULIAN" userId="S::apvembu@wisc.edu::ab652d7d-0957-494d-8e99-8f27fcb04ca8" providerId="AD" clId="Web-{87A5E43C-D76F-D0D8-2015-593C9E72906F}" dt="2025-06-25T14:56:11.354" v="1"/>
        <pc:sldMkLst>
          <pc:docMk/>
          <pc:sldMk cId="1879903232" sldId="2147375972"/>
        </pc:sldMkLst>
        <pc:picChg chg="mod">
          <ac:chgData name="ANNA VEMBU JULIAN" userId="S::apvembu@wisc.edu::ab652d7d-0957-494d-8e99-8f27fcb04ca8" providerId="AD" clId="Web-{87A5E43C-D76F-D0D8-2015-593C9E72906F}" dt="2025-06-25T14:56:11.354" v="1"/>
          <ac:picMkLst>
            <pc:docMk/>
            <pc:sldMk cId="1879903232" sldId="2147375972"/>
            <ac:picMk id="9" creationId="{68A3A9AE-1AD4-7432-E88F-A45BF3EBB87E}"/>
          </ac:picMkLst>
        </pc:picChg>
      </pc:sldChg>
      <pc:sldChg chg="modSp">
        <pc:chgData name="ANNA VEMBU JULIAN" userId="S::apvembu@wisc.edu::ab652d7d-0957-494d-8e99-8f27fcb04ca8" providerId="AD" clId="Web-{87A5E43C-D76F-D0D8-2015-593C9E72906F}" dt="2025-06-25T14:56:22.464" v="2"/>
        <pc:sldMkLst>
          <pc:docMk/>
          <pc:sldMk cId="124956961" sldId="2147375973"/>
        </pc:sldMkLst>
        <pc:picChg chg="mod">
          <ac:chgData name="ANNA VEMBU JULIAN" userId="S::apvembu@wisc.edu::ab652d7d-0957-494d-8e99-8f27fcb04ca8" providerId="AD" clId="Web-{87A5E43C-D76F-D0D8-2015-593C9E72906F}" dt="2025-06-25T14:56:22.464" v="2"/>
          <ac:picMkLst>
            <pc:docMk/>
            <pc:sldMk cId="124956961" sldId="2147375973"/>
            <ac:picMk id="8" creationId="{6CC47608-EAF4-9DAC-517D-21A33513DB5A}"/>
          </ac:picMkLst>
        </pc:picChg>
      </pc:sldChg>
      <pc:sldChg chg="modSp">
        <pc:chgData name="ANNA VEMBU JULIAN" userId="S::apvembu@wisc.edu::ab652d7d-0957-494d-8e99-8f27fcb04ca8" providerId="AD" clId="Web-{87A5E43C-D76F-D0D8-2015-593C9E72906F}" dt="2025-06-25T14:56:49.807" v="4"/>
        <pc:sldMkLst>
          <pc:docMk/>
          <pc:sldMk cId="594367794" sldId="2147375992"/>
        </pc:sldMkLst>
        <pc:picChg chg="mod">
          <ac:chgData name="ANNA VEMBU JULIAN" userId="S::apvembu@wisc.edu::ab652d7d-0957-494d-8e99-8f27fcb04ca8" providerId="AD" clId="Web-{87A5E43C-D76F-D0D8-2015-593C9E72906F}" dt="2025-06-25T14:56:49.807" v="4"/>
          <ac:picMkLst>
            <pc:docMk/>
            <pc:sldMk cId="594367794" sldId="2147375992"/>
            <ac:picMk id="6" creationId="{433915B1-2C29-7C89-7424-FC5919FAAA76}"/>
          </ac:picMkLst>
        </pc:picChg>
      </pc:sldChg>
    </pc:docChg>
  </pc:docChgLst>
  <pc:docChgLst>
    <pc:chgData name="BRIANNE CAPPER" userId="S::bcapper@wisc.edu::bd3317a7-5dec-4b6b-89a2-741304167499" providerId="AD" clId="Web-{4BCD9EAB-81E1-1248-26D5-3C04578E910F}"/>
    <pc:docChg chg="modSld">
      <pc:chgData name="BRIANNE CAPPER" userId="S::bcapper@wisc.edu::bd3317a7-5dec-4b6b-89a2-741304167499" providerId="AD" clId="Web-{4BCD9EAB-81E1-1248-26D5-3C04578E910F}" dt="2025-06-11T19:05:34.483" v="0"/>
      <pc:docMkLst>
        <pc:docMk/>
      </pc:docMkLst>
      <pc:sldChg chg="delSp">
        <pc:chgData name="BRIANNE CAPPER" userId="S::bcapper@wisc.edu::bd3317a7-5dec-4b6b-89a2-741304167499" providerId="AD" clId="Web-{4BCD9EAB-81E1-1248-26D5-3C04578E910F}" dt="2025-06-11T19:05:34.483" v="0"/>
        <pc:sldMkLst>
          <pc:docMk/>
          <pc:sldMk cId="119117319" sldId="2147375933"/>
        </pc:sldMkLst>
      </pc:sldChg>
    </pc:docChg>
  </pc:docChgLst>
  <pc:docChgLst>
    <pc:chgData name="BRIANNE CAPPER" userId="S::bcapper@wisc.edu::bd3317a7-5dec-4b6b-89a2-741304167499" providerId="AD" clId="Web-{CA46BB03-ED7F-5DEB-5E9B-BF503ED7AE5B}"/>
    <pc:docChg chg="modSld">
      <pc:chgData name="BRIANNE CAPPER" userId="S::bcapper@wisc.edu::bd3317a7-5dec-4b6b-89a2-741304167499" providerId="AD" clId="Web-{CA46BB03-ED7F-5DEB-5E9B-BF503ED7AE5B}" dt="2025-06-18T12:45:02.916" v="14" actId="20577"/>
      <pc:docMkLst>
        <pc:docMk/>
      </pc:docMkLst>
      <pc:sldChg chg="modSp">
        <pc:chgData name="BRIANNE CAPPER" userId="S::bcapper@wisc.edu::bd3317a7-5dec-4b6b-89a2-741304167499" providerId="AD" clId="Web-{CA46BB03-ED7F-5DEB-5E9B-BF503ED7AE5B}" dt="2025-06-18T12:45:02.916" v="14" actId="20577"/>
        <pc:sldMkLst>
          <pc:docMk/>
          <pc:sldMk cId="1879903232" sldId="2147375972"/>
        </pc:sldMkLst>
        <pc:spChg chg="mod">
          <ac:chgData name="BRIANNE CAPPER" userId="S::bcapper@wisc.edu::bd3317a7-5dec-4b6b-89a2-741304167499" providerId="AD" clId="Web-{CA46BB03-ED7F-5DEB-5E9B-BF503ED7AE5B}" dt="2025-06-18T12:45:02.916" v="14" actId="20577"/>
          <ac:spMkLst>
            <pc:docMk/>
            <pc:sldMk cId="1879903232" sldId="2147375972"/>
            <ac:spMk id="8" creationId="{317AB27D-42D2-A072-3785-B828394FDDA0}"/>
          </ac:spMkLst>
        </pc:spChg>
      </pc:sldChg>
    </pc:docChg>
  </pc:docChgLst>
  <pc:docChgLst>
    <pc:chgData name="ANNA VEMBU JULIAN" userId="S::apvembu@wisc.edu::ab652d7d-0957-494d-8e99-8f27fcb04ca8" providerId="AD" clId="Web-{59BF4ADC-283B-510F-22B1-338A59EA5371}"/>
    <pc:docChg chg="modSld">
      <pc:chgData name="ANNA VEMBU JULIAN" userId="S::apvembu@wisc.edu::ab652d7d-0957-494d-8e99-8f27fcb04ca8" providerId="AD" clId="Web-{59BF4ADC-283B-510F-22B1-338A59EA5371}" dt="2025-06-19T04:15:17.278" v="5" actId="20577"/>
      <pc:docMkLst>
        <pc:docMk/>
      </pc:docMkLst>
      <pc:sldChg chg="modSp">
        <pc:chgData name="ANNA VEMBU JULIAN" userId="S::apvembu@wisc.edu::ab652d7d-0957-494d-8e99-8f27fcb04ca8" providerId="AD" clId="Web-{59BF4ADC-283B-510F-22B1-338A59EA5371}" dt="2025-06-19T04:15:17.278" v="5" actId="20577"/>
        <pc:sldMkLst>
          <pc:docMk/>
          <pc:sldMk cId="1421636681" sldId="2147375876"/>
        </pc:sldMkLst>
        <pc:spChg chg="mod">
          <ac:chgData name="ANNA VEMBU JULIAN" userId="S::apvembu@wisc.edu::ab652d7d-0957-494d-8e99-8f27fcb04ca8" providerId="AD" clId="Web-{59BF4ADC-283B-510F-22B1-338A59EA5371}" dt="2025-06-19T04:15:17.278" v="5" actId="20577"/>
          <ac:spMkLst>
            <pc:docMk/>
            <pc:sldMk cId="1421636681" sldId="2147375876"/>
            <ac:spMk id="2" creationId="{B493408D-BEF9-DBB2-D625-F7AE0680A165}"/>
          </ac:spMkLst>
        </pc:spChg>
      </pc:sldChg>
    </pc:docChg>
  </pc:docChgLst>
  <pc:docChgLst>
    <pc:chgData name="Sam Hudson" userId="fea50a56-089e-42a5-bc6b-9d2ed3c99221" providerId="ADAL" clId="{1FA709B1-B667-41F1-85F4-06E6768088E1}"/>
    <pc:docChg chg="undo redo custSel addSld delSld modSld sldOrd modMainMaster addSection modSection">
      <pc:chgData name="Sam Hudson" userId="fea50a56-089e-42a5-bc6b-9d2ed3c99221" providerId="ADAL" clId="{1FA709B1-B667-41F1-85F4-06E6768088E1}" dt="2025-06-30T15:22:49.268" v="18357" actId="27636"/>
      <pc:docMkLst>
        <pc:docMk/>
      </pc:docMkLst>
      <pc:sldChg chg="del">
        <pc:chgData name="Sam Hudson" userId="fea50a56-089e-42a5-bc6b-9d2ed3c99221" providerId="ADAL" clId="{1FA709B1-B667-41F1-85F4-06E6768088E1}" dt="2025-06-11T20:44:47.634" v="17155" actId="47"/>
        <pc:sldMkLst>
          <pc:docMk/>
          <pc:sldMk cId="3388071772" sldId="323"/>
        </pc:sldMkLst>
      </pc:sldChg>
      <pc:sldChg chg="del">
        <pc:chgData name="Sam Hudson" userId="fea50a56-089e-42a5-bc6b-9d2ed3c99221" providerId="ADAL" clId="{1FA709B1-B667-41F1-85F4-06E6768088E1}" dt="2025-06-10T16:49:06.746" v="4660" actId="47"/>
        <pc:sldMkLst>
          <pc:docMk/>
          <pc:sldMk cId="3766429323" sldId="2147375650"/>
        </pc:sldMkLst>
      </pc:sldChg>
      <pc:sldChg chg="del">
        <pc:chgData name="Sam Hudson" userId="fea50a56-089e-42a5-bc6b-9d2ed3c99221" providerId="ADAL" clId="{1FA709B1-B667-41F1-85F4-06E6768088E1}" dt="2025-06-10T16:49:13.170" v="4662" actId="47"/>
        <pc:sldMkLst>
          <pc:docMk/>
          <pc:sldMk cId="4181267648" sldId="2147375651"/>
        </pc:sldMkLst>
      </pc:sldChg>
      <pc:sldChg chg="modSp mod modNotesTx">
        <pc:chgData name="Sam Hudson" userId="fea50a56-089e-42a5-bc6b-9d2ed3c99221" providerId="ADAL" clId="{1FA709B1-B667-41F1-85F4-06E6768088E1}" dt="2025-06-11T21:20:13.854" v="17447" actId="20577"/>
        <pc:sldMkLst>
          <pc:docMk/>
          <pc:sldMk cId="2437425499" sldId="2147375860"/>
        </pc:sldMkLst>
        <pc:spChg chg="mod">
          <ac:chgData name="Sam Hudson" userId="fea50a56-089e-42a5-bc6b-9d2ed3c99221" providerId="ADAL" clId="{1FA709B1-B667-41F1-85F4-06E6768088E1}" dt="2025-06-11T20:52:19.319" v="17165" actId="20577"/>
          <ac:spMkLst>
            <pc:docMk/>
            <pc:sldMk cId="2437425499" sldId="2147375860"/>
            <ac:spMk id="2" creationId="{B493408D-BEF9-DBB2-D625-F7AE0680A165}"/>
          </ac:spMkLst>
        </pc:spChg>
      </pc:sldChg>
      <pc:sldChg chg="modSp mod modNotesTx">
        <pc:chgData name="Sam Hudson" userId="fea50a56-089e-42a5-bc6b-9d2ed3c99221" providerId="ADAL" clId="{1FA709B1-B667-41F1-85F4-06E6768088E1}" dt="2025-06-11T20:46:11.623" v="17156"/>
        <pc:sldMkLst>
          <pc:docMk/>
          <pc:sldMk cId="2227328332" sldId="2147375862"/>
        </pc:sldMkLst>
        <pc:spChg chg="mod">
          <ac:chgData name="Sam Hudson" userId="fea50a56-089e-42a5-bc6b-9d2ed3c99221" providerId="ADAL" clId="{1FA709B1-B667-41F1-85F4-06E6768088E1}" dt="2025-06-10T16:51:29.722" v="4828" actId="403"/>
          <ac:spMkLst>
            <pc:docMk/>
            <pc:sldMk cId="2227328332" sldId="2147375862"/>
            <ac:spMk id="4" creationId="{3A342B71-6F02-664D-C084-8CEFE63137A8}"/>
          </ac:spMkLst>
        </pc:spChg>
      </pc:sldChg>
      <pc:sldChg chg="modNotesTx">
        <pc:chgData name="Sam Hudson" userId="fea50a56-089e-42a5-bc6b-9d2ed3c99221" providerId="ADAL" clId="{1FA709B1-B667-41F1-85F4-06E6768088E1}" dt="2025-06-11T20:21:26.545" v="14781" actId="20577"/>
        <pc:sldMkLst>
          <pc:docMk/>
          <pc:sldMk cId="4206511408" sldId="2147375874"/>
        </pc:sldMkLst>
      </pc:sldChg>
      <pc:sldChg chg="modSp mod modNotesTx">
        <pc:chgData name="Sam Hudson" userId="fea50a56-089e-42a5-bc6b-9d2ed3c99221" providerId="ADAL" clId="{1FA709B1-B667-41F1-85F4-06E6768088E1}" dt="2025-06-11T20:24:45.068" v="15322" actId="20577"/>
        <pc:sldMkLst>
          <pc:docMk/>
          <pc:sldMk cId="2590750127" sldId="2147375875"/>
        </pc:sldMkLst>
      </pc:sldChg>
      <pc:sldChg chg="modNotesTx">
        <pc:chgData name="Sam Hudson" userId="fea50a56-089e-42a5-bc6b-9d2ed3c99221" providerId="ADAL" clId="{1FA709B1-B667-41F1-85F4-06E6768088E1}" dt="2025-06-11T18:25:15.102" v="9676" actId="20577"/>
        <pc:sldMkLst>
          <pc:docMk/>
          <pc:sldMk cId="1421636681" sldId="2147375876"/>
        </pc:sldMkLst>
      </pc:sldChg>
      <pc:sldChg chg="modSp mod modNotesTx">
        <pc:chgData name="Sam Hudson" userId="fea50a56-089e-42a5-bc6b-9d2ed3c99221" providerId="ADAL" clId="{1FA709B1-B667-41F1-85F4-06E6768088E1}" dt="2025-06-11T20:26:39.991" v="15709" actId="20577"/>
        <pc:sldMkLst>
          <pc:docMk/>
          <pc:sldMk cId="1754326292" sldId="2147375877"/>
        </pc:sldMkLst>
      </pc:sldChg>
      <pc:sldChg chg="modNotesTx">
        <pc:chgData name="Sam Hudson" userId="fea50a56-089e-42a5-bc6b-9d2ed3c99221" providerId="ADAL" clId="{1FA709B1-B667-41F1-85F4-06E6768088E1}" dt="2025-06-11T20:27:11.272" v="15833" actId="20577"/>
        <pc:sldMkLst>
          <pc:docMk/>
          <pc:sldMk cId="2884114130" sldId="2147375878"/>
        </pc:sldMkLst>
      </pc:sldChg>
      <pc:sldChg chg="modNotesTx">
        <pc:chgData name="Sam Hudson" userId="fea50a56-089e-42a5-bc6b-9d2ed3c99221" providerId="ADAL" clId="{1FA709B1-B667-41F1-85F4-06E6768088E1}" dt="2025-06-11T20:18:12.885" v="14109" actId="20577"/>
        <pc:sldMkLst>
          <pc:docMk/>
          <pc:sldMk cId="2751097609" sldId="2147375890"/>
        </pc:sldMkLst>
      </pc:sldChg>
      <pc:sldChg chg="modNotesTx">
        <pc:chgData name="Sam Hudson" userId="fea50a56-089e-42a5-bc6b-9d2ed3c99221" providerId="ADAL" clId="{1FA709B1-B667-41F1-85F4-06E6768088E1}" dt="2025-06-11T20:18:37.718" v="14189" actId="113"/>
        <pc:sldMkLst>
          <pc:docMk/>
          <pc:sldMk cId="3432403164" sldId="2147375891"/>
        </pc:sldMkLst>
      </pc:sldChg>
      <pc:sldChg chg="modSp mod modNotesTx">
        <pc:chgData name="Sam Hudson" userId="fea50a56-089e-42a5-bc6b-9d2ed3c99221" providerId="ADAL" clId="{1FA709B1-B667-41F1-85F4-06E6768088E1}" dt="2025-06-11T21:31:51.748" v="17560" actId="20577"/>
        <pc:sldMkLst>
          <pc:docMk/>
          <pc:sldMk cId="264140871" sldId="2147375892"/>
        </pc:sldMkLst>
      </pc:sldChg>
      <pc:sldChg chg="modSp mod modNotesTx">
        <pc:chgData name="Sam Hudson" userId="fea50a56-089e-42a5-bc6b-9d2ed3c99221" providerId="ADAL" clId="{1FA709B1-B667-41F1-85F4-06E6768088E1}" dt="2025-06-11T21:07:06.714" v="17370" actId="6549"/>
        <pc:sldMkLst>
          <pc:docMk/>
          <pc:sldMk cId="486583024" sldId="2147375895"/>
        </pc:sldMkLst>
      </pc:sldChg>
      <pc:sldChg chg="modSp mod modNotesTx">
        <pc:chgData name="Sam Hudson" userId="fea50a56-089e-42a5-bc6b-9d2ed3c99221" providerId="ADAL" clId="{1FA709B1-B667-41F1-85F4-06E6768088E1}" dt="2025-06-11T21:07:38.304" v="17376" actId="20577"/>
        <pc:sldMkLst>
          <pc:docMk/>
          <pc:sldMk cId="3890755393" sldId="2147375896"/>
        </pc:sldMkLst>
      </pc:sldChg>
      <pc:sldChg chg="modSp mod modNotesTx">
        <pc:chgData name="Sam Hudson" userId="fea50a56-089e-42a5-bc6b-9d2ed3c99221" providerId="ADAL" clId="{1FA709B1-B667-41F1-85F4-06E6768088E1}" dt="2025-06-11T20:19:50.589" v="14481" actId="20577"/>
        <pc:sldMkLst>
          <pc:docMk/>
          <pc:sldMk cId="2122981922" sldId="2147375900"/>
        </pc:sldMkLst>
      </pc:sldChg>
      <pc:sldChg chg="modNotesTx">
        <pc:chgData name="Sam Hudson" userId="fea50a56-089e-42a5-bc6b-9d2ed3c99221" providerId="ADAL" clId="{1FA709B1-B667-41F1-85F4-06E6768088E1}" dt="2025-06-11T18:12:27.818" v="8529" actId="20577"/>
        <pc:sldMkLst>
          <pc:docMk/>
          <pc:sldMk cId="1186725740" sldId="2147375902"/>
        </pc:sldMkLst>
      </pc:sldChg>
      <pc:sldChg chg="modSp mod modNotesTx">
        <pc:chgData name="Sam Hudson" userId="fea50a56-089e-42a5-bc6b-9d2ed3c99221" providerId="ADAL" clId="{1FA709B1-B667-41F1-85F4-06E6768088E1}" dt="2025-06-11T18:14:24.139" v="8784" actId="6549"/>
        <pc:sldMkLst>
          <pc:docMk/>
          <pc:sldMk cId="3976987018" sldId="2147375903"/>
        </pc:sldMkLst>
        <pc:picChg chg="mod">
          <ac:chgData name="Sam Hudson" userId="fea50a56-089e-42a5-bc6b-9d2ed3c99221" providerId="ADAL" clId="{1FA709B1-B667-41F1-85F4-06E6768088E1}" dt="2025-06-10T15:26:37.053" v="1905" actId="1076"/>
          <ac:picMkLst>
            <pc:docMk/>
            <pc:sldMk cId="3976987018" sldId="2147375903"/>
            <ac:picMk id="4" creationId="{CC3A9083-1FFF-A2F1-BAA2-9A60B72E8609}"/>
          </ac:picMkLst>
        </pc:picChg>
      </pc:sldChg>
      <pc:sldChg chg="modNotesTx">
        <pc:chgData name="Sam Hudson" userId="fea50a56-089e-42a5-bc6b-9d2ed3c99221" providerId="ADAL" clId="{1FA709B1-B667-41F1-85F4-06E6768088E1}" dt="2025-06-11T18:21:23.913" v="9141" actId="20577"/>
        <pc:sldMkLst>
          <pc:docMk/>
          <pc:sldMk cId="2966540708" sldId="2147375904"/>
        </pc:sldMkLst>
      </pc:sldChg>
      <pc:sldChg chg="modSp mod modNotesTx">
        <pc:chgData name="Sam Hudson" userId="fea50a56-089e-42a5-bc6b-9d2ed3c99221" providerId="ADAL" clId="{1FA709B1-B667-41F1-85F4-06E6768088E1}" dt="2025-06-11T20:06:43.050" v="12480"/>
        <pc:sldMkLst>
          <pc:docMk/>
          <pc:sldMk cId="2574300611" sldId="2147375906"/>
        </pc:sldMkLst>
        <pc:picChg chg="mod">
          <ac:chgData name="Sam Hudson" userId="fea50a56-089e-42a5-bc6b-9d2ed3c99221" providerId="ADAL" clId="{1FA709B1-B667-41F1-85F4-06E6768088E1}" dt="2025-06-10T15:12:08.698" v="1713" actId="1036"/>
          <ac:picMkLst>
            <pc:docMk/>
            <pc:sldMk cId="2574300611" sldId="2147375906"/>
            <ac:picMk id="4" creationId="{21E4A2AF-230B-86D2-95ED-9DB63B9C0B2E}"/>
          </ac:picMkLst>
        </pc:picChg>
      </pc:sldChg>
      <pc:sldChg chg="modSp mod modNotesTx">
        <pc:chgData name="Sam Hudson" userId="fea50a56-089e-42a5-bc6b-9d2ed3c99221" providerId="ADAL" clId="{1FA709B1-B667-41F1-85F4-06E6768088E1}" dt="2025-06-11T21:28:24.582" v="17554" actId="20577"/>
        <pc:sldMkLst>
          <pc:docMk/>
          <pc:sldMk cId="1727943865" sldId="2147375907"/>
        </pc:sldMkLst>
        <pc:spChg chg="mod">
          <ac:chgData name="Sam Hudson" userId="fea50a56-089e-42a5-bc6b-9d2ed3c99221" providerId="ADAL" clId="{1FA709B1-B667-41F1-85F4-06E6768088E1}" dt="2025-06-11T21:28:07.941" v="17550" actId="20577"/>
          <ac:spMkLst>
            <pc:docMk/>
            <pc:sldMk cId="1727943865" sldId="2147375907"/>
            <ac:spMk id="3" creationId="{C1EC448F-9B13-F9CD-899F-4E9594E3BDD7}"/>
          </ac:spMkLst>
        </pc:spChg>
        <pc:picChg chg="mod">
          <ac:chgData name="Sam Hudson" userId="fea50a56-089e-42a5-bc6b-9d2ed3c99221" providerId="ADAL" clId="{1FA709B1-B667-41F1-85F4-06E6768088E1}" dt="2025-06-10T15:12:14.009" v="1715" actId="208"/>
          <ac:picMkLst>
            <pc:docMk/>
            <pc:sldMk cId="1727943865" sldId="2147375907"/>
            <ac:picMk id="4" creationId="{2BF6E927-E742-62BE-18DD-ADDC6D1AF2C5}"/>
          </ac:picMkLst>
        </pc:picChg>
      </pc:sldChg>
      <pc:sldChg chg="modSp mod modNotesTx">
        <pc:chgData name="Sam Hudson" userId="fea50a56-089e-42a5-bc6b-9d2ed3c99221" providerId="ADAL" clId="{1FA709B1-B667-41F1-85F4-06E6768088E1}" dt="2025-06-19T20:41:24.619" v="18310" actId="20577"/>
        <pc:sldMkLst>
          <pc:docMk/>
          <pc:sldMk cId="1335999860" sldId="2147375908"/>
        </pc:sldMkLst>
        <pc:spChg chg="mod">
          <ac:chgData name="Sam Hudson" userId="fea50a56-089e-42a5-bc6b-9d2ed3c99221" providerId="ADAL" clId="{1FA709B1-B667-41F1-85F4-06E6768088E1}" dt="2025-06-11T18:44:21.238" v="11524" actId="20577"/>
          <ac:spMkLst>
            <pc:docMk/>
            <pc:sldMk cId="1335999860" sldId="2147375908"/>
            <ac:spMk id="3" creationId="{1A63E58E-2149-4F3B-B38D-2630DF6E7DAD}"/>
          </ac:spMkLst>
        </pc:spChg>
      </pc:sldChg>
      <pc:sldChg chg="modNotesTx">
        <pc:chgData name="Sam Hudson" userId="fea50a56-089e-42a5-bc6b-9d2ed3c99221" providerId="ADAL" clId="{1FA709B1-B667-41F1-85F4-06E6768088E1}" dt="2025-06-11T20:08:58.297" v="12787" actId="20577"/>
        <pc:sldMkLst>
          <pc:docMk/>
          <pc:sldMk cId="2220430622" sldId="2147375909"/>
        </pc:sldMkLst>
      </pc:sldChg>
      <pc:sldChg chg="modNotesTx">
        <pc:chgData name="Sam Hudson" userId="fea50a56-089e-42a5-bc6b-9d2ed3c99221" providerId="ADAL" clId="{1FA709B1-B667-41F1-85F4-06E6768088E1}" dt="2025-06-11T20:14:08.253" v="13177" actId="20577"/>
        <pc:sldMkLst>
          <pc:docMk/>
          <pc:sldMk cId="778229012" sldId="2147375910"/>
        </pc:sldMkLst>
      </pc:sldChg>
      <pc:sldChg chg="modNotesTx">
        <pc:chgData name="Sam Hudson" userId="fea50a56-089e-42a5-bc6b-9d2ed3c99221" providerId="ADAL" clId="{1FA709B1-B667-41F1-85F4-06E6768088E1}" dt="2025-06-11T20:14:53.877" v="13304" actId="20577"/>
        <pc:sldMkLst>
          <pc:docMk/>
          <pc:sldMk cId="423287639" sldId="2147375911"/>
        </pc:sldMkLst>
      </pc:sldChg>
      <pc:sldChg chg="modNotesTx">
        <pc:chgData name="Sam Hudson" userId="fea50a56-089e-42a5-bc6b-9d2ed3c99221" providerId="ADAL" clId="{1FA709B1-B667-41F1-85F4-06E6768088E1}" dt="2025-06-11T21:30:11.677" v="17557" actId="20577"/>
        <pc:sldMkLst>
          <pc:docMk/>
          <pc:sldMk cId="1193533694" sldId="2147375912"/>
        </pc:sldMkLst>
      </pc:sldChg>
      <pc:sldChg chg="modNotesTx">
        <pc:chgData name="Sam Hudson" userId="fea50a56-089e-42a5-bc6b-9d2ed3c99221" providerId="ADAL" clId="{1FA709B1-B667-41F1-85F4-06E6768088E1}" dt="2025-06-11T20:15:28.386" v="13465" actId="20577"/>
        <pc:sldMkLst>
          <pc:docMk/>
          <pc:sldMk cId="3907037303" sldId="2147375914"/>
        </pc:sldMkLst>
      </pc:sldChg>
      <pc:sldChg chg="del">
        <pc:chgData name="Sam Hudson" userId="fea50a56-089e-42a5-bc6b-9d2ed3c99221" providerId="ADAL" clId="{1FA709B1-B667-41F1-85F4-06E6768088E1}" dt="2025-06-11T20:57:27.959" v="17191" actId="47"/>
        <pc:sldMkLst>
          <pc:docMk/>
          <pc:sldMk cId="2754513147" sldId="2147375915"/>
        </pc:sldMkLst>
      </pc:sldChg>
      <pc:sldChg chg="del">
        <pc:chgData name="Sam Hudson" userId="fea50a56-089e-42a5-bc6b-9d2ed3c99221" providerId="ADAL" clId="{1FA709B1-B667-41F1-85F4-06E6768088E1}" dt="2025-06-11T20:57:29.402" v="17192" actId="47"/>
        <pc:sldMkLst>
          <pc:docMk/>
          <pc:sldMk cId="1893173337" sldId="2147375916"/>
        </pc:sldMkLst>
      </pc:sldChg>
      <pc:sldChg chg="modSp mod modNotesTx">
        <pc:chgData name="Sam Hudson" userId="fea50a56-089e-42a5-bc6b-9d2ed3c99221" providerId="ADAL" clId="{1FA709B1-B667-41F1-85F4-06E6768088E1}" dt="2025-06-19T20:38:05.303" v="18295" actId="20577"/>
        <pc:sldMkLst>
          <pc:docMk/>
          <pc:sldMk cId="1589965289" sldId="2147375920"/>
        </pc:sldMkLst>
        <pc:spChg chg="mod">
          <ac:chgData name="Sam Hudson" userId="fea50a56-089e-42a5-bc6b-9d2ed3c99221" providerId="ADAL" clId="{1FA709B1-B667-41F1-85F4-06E6768088E1}" dt="2025-06-11T21:02:35.597" v="17364" actId="27636"/>
          <ac:spMkLst>
            <pc:docMk/>
            <pc:sldMk cId="1589965289" sldId="2147375920"/>
            <ac:spMk id="2" creationId="{56054794-5545-240A-51C2-4A7B5780BC38}"/>
          </ac:spMkLst>
        </pc:spChg>
        <pc:spChg chg="mod">
          <ac:chgData name="Sam Hudson" userId="fea50a56-089e-42a5-bc6b-9d2ed3c99221" providerId="ADAL" clId="{1FA709B1-B667-41F1-85F4-06E6768088E1}" dt="2025-06-11T21:22:33.550" v="17449" actId="20577"/>
          <ac:spMkLst>
            <pc:docMk/>
            <pc:sldMk cId="1589965289" sldId="2147375920"/>
            <ac:spMk id="3" creationId="{FA3DE68C-6B04-FAD5-D42B-6860462C5676}"/>
          </ac:spMkLst>
        </pc:spChg>
      </pc:sldChg>
      <pc:sldChg chg="modNotesTx">
        <pc:chgData name="Sam Hudson" userId="fea50a56-089e-42a5-bc6b-9d2ed3c99221" providerId="ADAL" clId="{1FA709B1-B667-41F1-85F4-06E6768088E1}" dt="2025-06-10T18:45:30.831" v="5713" actId="20577"/>
        <pc:sldMkLst>
          <pc:docMk/>
          <pc:sldMk cId="322224462" sldId="2147375923"/>
        </pc:sldMkLst>
      </pc:sldChg>
      <pc:sldChg chg="add modNotesTx">
        <pc:chgData name="Sam Hudson" userId="fea50a56-089e-42a5-bc6b-9d2ed3c99221" providerId="ADAL" clId="{1FA709B1-B667-41F1-85F4-06E6768088E1}" dt="2025-06-10T16:50:24.693" v="4822" actId="20577"/>
        <pc:sldMkLst>
          <pc:docMk/>
          <pc:sldMk cId="119117319" sldId="2147375933"/>
        </pc:sldMkLst>
      </pc:sldChg>
      <pc:sldChg chg="modSp mod modNotesTx">
        <pc:chgData name="Sam Hudson" userId="fea50a56-089e-42a5-bc6b-9d2ed3c99221" providerId="ADAL" clId="{1FA709B1-B667-41F1-85F4-06E6768088E1}" dt="2025-06-11T21:23:10.608" v="17465" actId="20577"/>
        <pc:sldMkLst>
          <pc:docMk/>
          <pc:sldMk cId="2949599178" sldId="2147375947"/>
        </pc:sldMkLst>
        <pc:spChg chg="mod">
          <ac:chgData name="Sam Hudson" userId="fea50a56-089e-42a5-bc6b-9d2ed3c99221" providerId="ADAL" clId="{1FA709B1-B667-41F1-85F4-06E6768088E1}" dt="2025-06-11T21:23:10.608" v="17465" actId="20577"/>
          <ac:spMkLst>
            <pc:docMk/>
            <pc:sldMk cId="2949599178" sldId="2147375947"/>
            <ac:spMk id="2" creationId="{DB501B09-8E64-A8DF-9905-E4468A014D76}"/>
          </ac:spMkLst>
        </pc:spChg>
      </pc:sldChg>
      <pc:sldChg chg="addSp delSp modSp mod modNotesTx">
        <pc:chgData name="Sam Hudson" userId="fea50a56-089e-42a5-bc6b-9d2ed3c99221" providerId="ADAL" clId="{1FA709B1-B667-41F1-85F4-06E6768088E1}" dt="2025-06-11T21:26:01.492" v="17514" actId="478"/>
        <pc:sldMkLst>
          <pc:docMk/>
          <pc:sldMk cId="273072960" sldId="2147375948"/>
        </pc:sldMkLst>
        <pc:spChg chg="mod">
          <ac:chgData name="Sam Hudson" userId="fea50a56-089e-42a5-bc6b-9d2ed3c99221" providerId="ADAL" clId="{1FA709B1-B667-41F1-85F4-06E6768088E1}" dt="2025-06-11T18:26:21.813" v="9830" actId="1076"/>
          <ac:spMkLst>
            <pc:docMk/>
            <pc:sldMk cId="273072960" sldId="2147375948"/>
            <ac:spMk id="3" creationId="{4CBF15DD-F0E7-D43D-64D8-711DC7D4E7EA}"/>
          </ac:spMkLst>
        </pc:spChg>
        <pc:spChg chg="add mod">
          <ac:chgData name="Sam Hudson" userId="fea50a56-089e-42a5-bc6b-9d2ed3c99221" providerId="ADAL" clId="{1FA709B1-B667-41F1-85F4-06E6768088E1}" dt="2025-06-11T18:26:42.514" v="9833" actId="1076"/>
          <ac:spMkLst>
            <pc:docMk/>
            <pc:sldMk cId="273072960" sldId="2147375948"/>
            <ac:spMk id="8" creationId="{42794F48-3C4F-DC03-09B9-7AD6C6A5085E}"/>
          </ac:spMkLst>
        </pc:spChg>
        <pc:picChg chg="mod">
          <ac:chgData name="Sam Hudson" userId="fea50a56-089e-42a5-bc6b-9d2ed3c99221" providerId="ADAL" clId="{1FA709B1-B667-41F1-85F4-06E6768088E1}" dt="2025-06-11T18:26:23.781" v="9831" actId="1076"/>
          <ac:picMkLst>
            <pc:docMk/>
            <pc:sldMk cId="273072960" sldId="2147375948"/>
            <ac:picMk id="5" creationId="{BA5C2821-B706-527E-11C1-BE3D9DC3E59F}"/>
          </ac:picMkLst>
        </pc:picChg>
        <pc:picChg chg="add mod">
          <ac:chgData name="Sam Hudson" userId="fea50a56-089e-42a5-bc6b-9d2ed3c99221" providerId="ADAL" clId="{1FA709B1-B667-41F1-85F4-06E6768088E1}" dt="2025-06-11T18:27:24.015" v="9840" actId="1076"/>
          <ac:picMkLst>
            <pc:docMk/>
            <pc:sldMk cId="273072960" sldId="2147375948"/>
            <ac:picMk id="10" creationId="{0E7ED763-D859-BB28-15F3-A0F124ADE5B5}"/>
          </ac:picMkLst>
        </pc:picChg>
      </pc:sldChg>
      <pc:sldChg chg="addSp delSp modSp mod modNotesTx">
        <pc:chgData name="Sam Hudson" userId="fea50a56-089e-42a5-bc6b-9d2ed3c99221" providerId="ADAL" clId="{1FA709B1-B667-41F1-85F4-06E6768088E1}" dt="2025-06-19T17:30:59.886" v="17604" actId="1035"/>
        <pc:sldMkLst>
          <pc:docMk/>
          <pc:sldMk cId="2376507973" sldId="2147375949"/>
        </pc:sldMkLst>
        <pc:spChg chg="mod">
          <ac:chgData name="Sam Hudson" userId="fea50a56-089e-42a5-bc6b-9d2ed3c99221" providerId="ADAL" clId="{1FA709B1-B667-41F1-85F4-06E6768088E1}" dt="2025-06-11T18:31:00.882" v="10291" actId="6549"/>
          <ac:spMkLst>
            <pc:docMk/>
            <pc:sldMk cId="2376507973" sldId="2147375949"/>
            <ac:spMk id="3" creationId="{648DE862-9957-191D-67FB-CA11ED9AB361}"/>
          </ac:spMkLst>
        </pc:spChg>
        <pc:spChg chg="mod">
          <ac:chgData name="Sam Hudson" userId="fea50a56-089e-42a5-bc6b-9d2ed3c99221" providerId="ADAL" clId="{1FA709B1-B667-41F1-85F4-06E6768088E1}" dt="2025-06-19T17:30:58.843" v="17602" actId="1076"/>
          <ac:spMkLst>
            <pc:docMk/>
            <pc:sldMk cId="2376507973" sldId="2147375949"/>
            <ac:spMk id="6" creationId="{0DD03C14-A6C3-C0C2-60F8-8C16B5CFD8B6}"/>
          </ac:spMkLst>
        </pc:spChg>
        <pc:picChg chg="mod">
          <ac:chgData name="Sam Hudson" userId="fea50a56-089e-42a5-bc6b-9d2ed3c99221" providerId="ADAL" clId="{1FA709B1-B667-41F1-85F4-06E6768088E1}" dt="2025-06-19T17:30:59.886" v="17604" actId="1035"/>
          <ac:picMkLst>
            <pc:docMk/>
            <pc:sldMk cId="2376507973" sldId="2147375949"/>
            <ac:picMk id="5" creationId="{1D08AAA7-A5C7-8ACC-0392-5088F95CD8B8}"/>
          </ac:picMkLst>
        </pc:picChg>
      </pc:sldChg>
      <pc:sldChg chg="modSp mod modNotesTx">
        <pc:chgData name="Sam Hudson" userId="fea50a56-089e-42a5-bc6b-9d2ed3c99221" providerId="ADAL" clId="{1FA709B1-B667-41F1-85F4-06E6768088E1}" dt="2025-06-11T18:47:54.886" v="12033" actId="20577"/>
        <pc:sldMkLst>
          <pc:docMk/>
          <pc:sldMk cId="2120171607" sldId="2147375950"/>
        </pc:sldMkLst>
        <pc:spChg chg="mod">
          <ac:chgData name="Sam Hudson" userId="fea50a56-089e-42a5-bc6b-9d2ed3c99221" providerId="ADAL" clId="{1FA709B1-B667-41F1-85F4-06E6768088E1}" dt="2025-06-11T18:46:56.355" v="11879" actId="20577"/>
          <ac:spMkLst>
            <pc:docMk/>
            <pc:sldMk cId="2120171607" sldId="2147375950"/>
            <ac:spMk id="3" creationId="{E8ABA0C3-45DF-BDD9-0BF5-9074AFA1A084}"/>
          </ac:spMkLst>
        </pc:spChg>
      </pc:sldChg>
      <pc:sldChg chg="modSp mod modNotesTx">
        <pc:chgData name="Sam Hudson" userId="fea50a56-089e-42a5-bc6b-9d2ed3c99221" providerId="ADAL" clId="{1FA709B1-B667-41F1-85F4-06E6768088E1}" dt="2025-06-19T17:35:35.419" v="17609" actId="313"/>
        <pc:sldMkLst>
          <pc:docMk/>
          <pc:sldMk cId="2095951664" sldId="2147375951"/>
        </pc:sldMkLst>
        <pc:picChg chg="mod">
          <ac:chgData name="Sam Hudson" userId="fea50a56-089e-42a5-bc6b-9d2ed3c99221" providerId="ADAL" clId="{1FA709B1-B667-41F1-85F4-06E6768088E1}" dt="2025-06-19T17:34:45.678" v="17608" actId="208"/>
          <ac:picMkLst>
            <pc:docMk/>
            <pc:sldMk cId="2095951664" sldId="2147375951"/>
            <ac:picMk id="6" creationId="{1133355B-893F-EF15-8610-13D8891119F8}"/>
          </ac:picMkLst>
        </pc:picChg>
      </pc:sldChg>
      <pc:sldChg chg="addSp delSp modSp mod modNotesTx">
        <pc:chgData name="Sam Hudson" userId="fea50a56-089e-42a5-bc6b-9d2ed3c99221" providerId="ADAL" clId="{1FA709B1-B667-41F1-85F4-06E6768088E1}" dt="2025-06-19T17:39:51.459" v="17616"/>
        <pc:sldMkLst>
          <pc:docMk/>
          <pc:sldMk cId="745219760" sldId="2147375952"/>
        </pc:sldMkLst>
        <pc:spChg chg="add mod">
          <ac:chgData name="Sam Hudson" userId="fea50a56-089e-42a5-bc6b-9d2ed3c99221" providerId="ADAL" clId="{1FA709B1-B667-41F1-85F4-06E6768088E1}" dt="2025-06-11T18:44:43.473" v="11542" actId="1076"/>
          <ac:spMkLst>
            <pc:docMk/>
            <pc:sldMk cId="745219760" sldId="2147375952"/>
            <ac:spMk id="8" creationId="{85C62BD7-7326-B1E5-2FE7-6034FD122CB0}"/>
          </ac:spMkLst>
        </pc:spChg>
        <pc:picChg chg="mod">
          <ac:chgData name="Sam Hudson" userId="fea50a56-089e-42a5-bc6b-9d2ed3c99221" providerId="ADAL" clId="{1FA709B1-B667-41F1-85F4-06E6768088E1}" dt="2025-06-11T18:44:28.813" v="11527" actId="1076"/>
          <ac:picMkLst>
            <pc:docMk/>
            <pc:sldMk cId="745219760" sldId="2147375952"/>
            <ac:picMk id="5" creationId="{9B078FDF-2F81-9D00-8406-DDF4CD26DDD3}"/>
          </ac:picMkLst>
        </pc:picChg>
      </pc:sldChg>
      <pc:sldChg chg="addSp modSp mod modNotesTx">
        <pc:chgData name="Sam Hudson" userId="fea50a56-089e-42a5-bc6b-9d2ed3c99221" providerId="ADAL" clId="{1FA709B1-B667-41F1-85F4-06E6768088E1}" dt="2025-06-11T18:52:48.582" v="12212" actId="20577"/>
        <pc:sldMkLst>
          <pc:docMk/>
          <pc:sldMk cId="736481573" sldId="2147375953"/>
        </pc:sldMkLst>
        <pc:spChg chg="add mod">
          <ac:chgData name="Sam Hudson" userId="fea50a56-089e-42a5-bc6b-9d2ed3c99221" providerId="ADAL" clId="{1FA709B1-B667-41F1-85F4-06E6768088E1}" dt="2025-06-11T18:48:01.231" v="12037" actId="20577"/>
          <ac:spMkLst>
            <pc:docMk/>
            <pc:sldMk cId="736481573" sldId="2147375953"/>
            <ac:spMk id="6" creationId="{3403A226-2114-F0B6-7688-30569410E36B}"/>
          </ac:spMkLst>
        </pc:spChg>
        <pc:picChg chg="mod">
          <ac:chgData name="Sam Hudson" userId="fea50a56-089e-42a5-bc6b-9d2ed3c99221" providerId="ADAL" clId="{1FA709B1-B667-41F1-85F4-06E6768088E1}" dt="2025-06-11T18:47:01.840" v="11882" actId="1076"/>
          <ac:picMkLst>
            <pc:docMk/>
            <pc:sldMk cId="736481573" sldId="2147375953"/>
            <ac:picMk id="5" creationId="{0E684926-8EAD-28B3-5E78-6B55A4D41304}"/>
          </ac:picMkLst>
        </pc:picChg>
      </pc:sldChg>
      <pc:sldChg chg="addSp modSp mod ord modNotesTx">
        <pc:chgData name="Sam Hudson" userId="fea50a56-089e-42a5-bc6b-9d2ed3c99221" providerId="ADAL" clId="{1FA709B1-B667-41F1-85F4-06E6768088E1}" dt="2025-06-11T18:19:39.782" v="8948" actId="1076"/>
        <pc:sldMkLst>
          <pc:docMk/>
          <pc:sldMk cId="500758536" sldId="2147375954"/>
        </pc:sldMkLst>
        <pc:spChg chg="add mod">
          <ac:chgData name="Sam Hudson" userId="fea50a56-089e-42a5-bc6b-9d2ed3c99221" providerId="ADAL" clId="{1FA709B1-B667-41F1-85F4-06E6768088E1}" dt="2025-06-11T18:19:34.266" v="8945" actId="1076"/>
          <ac:spMkLst>
            <pc:docMk/>
            <pc:sldMk cId="500758536" sldId="2147375954"/>
            <ac:spMk id="6" creationId="{36E7F074-F3EE-3FAC-1B32-60D9D444A735}"/>
          </ac:spMkLst>
        </pc:spChg>
        <pc:picChg chg="mod">
          <ac:chgData name="Sam Hudson" userId="fea50a56-089e-42a5-bc6b-9d2ed3c99221" providerId="ADAL" clId="{1FA709B1-B667-41F1-85F4-06E6768088E1}" dt="2025-06-11T18:19:20.637" v="8942" actId="14100"/>
          <ac:picMkLst>
            <pc:docMk/>
            <pc:sldMk cId="500758536" sldId="2147375954"/>
            <ac:picMk id="4" creationId="{D28C12DC-2448-963E-A7AC-E82669F89C83}"/>
          </ac:picMkLst>
        </pc:picChg>
        <pc:picChg chg="add mod">
          <ac:chgData name="Sam Hudson" userId="fea50a56-089e-42a5-bc6b-9d2ed3c99221" providerId="ADAL" clId="{1FA709B1-B667-41F1-85F4-06E6768088E1}" dt="2025-06-11T18:19:39.782" v="8948" actId="1076"/>
          <ac:picMkLst>
            <pc:docMk/>
            <pc:sldMk cId="500758536" sldId="2147375954"/>
            <ac:picMk id="8" creationId="{DE9AB13E-DBDD-8E26-5063-60F55C8A1C83}"/>
          </ac:picMkLst>
        </pc:picChg>
      </pc:sldChg>
      <pc:sldChg chg="addSp modSp mod modNotesTx">
        <pc:chgData name="Sam Hudson" userId="fea50a56-089e-42a5-bc6b-9d2ed3c99221" providerId="ADAL" clId="{1FA709B1-B667-41F1-85F4-06E6768088E1}" dt="2025-06-11T20:28:53.116" v="16129" actId="20577"/>
        <pc:sldMkLst>
          <pc:docMk/>
          <pc:sldMk cId="1961708092" sldId="2147375955"/>
        </pc:sldMkLst>
      </pc:sldChg>
      <pc:sldChg chg="addSp delSp modSp mod modNotesTx">
        <pc:chgData name="Sam Hudson" userId="fea50a56-089e-42a5-bc6b-9d2ed3c99221" providerId="ADAL" clId="{1FA709B1-B667-41F1-85F4-06E6768088E1}" dt="2025-06-11T20:40:48.378" v="16804" actId="20577"/>
        <pc:sldMkLst>
          <pc:docMk/>
          <pc:sldMk cId="3795188245" sldId="2147375956"/>
        </pc:sldMkLst>
      </pc:sldChg>
      <pc:sldChg chg="modSp mod ord modNotesTx">
        <pc:chgData name="Sam Hudson" userId="fea50a56-089e-42a5-bc6b-9d2ed3c99221" providerId="ADAL" clId="{1FA709B1-B667-41F1-85F4-06E6768088E1}" dt="2025-06-19T20:37:39.059" v="18292" actId="20578"/>
        <pc:sldMkLst>
          <pc:docMk/>
          <pc:sldMk cId="2487991073" sldId="2147375958"/>
        </pc:sldMkLst>
        <pc:spChg chg="mod">
          <ac:chgData name="Sam Hudson" userId="fea50a56-089e-42a5-bc6b-9d2ed3c99221" providerId="ADAL" clId="{1FA709B1-B667-41F1-85F4-06E6768088E1}" dt="2025-06-10T18:34:14.130" v="5212" actId="20577"/>
          <ac:spMkLst>
            <pc:docMk/>
            <pc:sldMk cId="2487991073" sldId="2147375958"/>
            <ac:spMk id="2" creationId="{9BE85D6A-D5AC-D98B-D9C0-97B1B28BA7E4}"/>
          </ac:spMkLst>
        </pc:spChg>
      </pc:sldChg>
      <pc:sldChg chg="modSp mod modNotesTx">
        <pc:chgData name="Sam Hudson" userId="fea50a56-089e-42a5-bc6b-9d2ed3c99221" providerId="ADAL" clId="{1FA709B1-B667-41F1-85F4-06E6768088E1}" dt="2025-06-10T14:44:18.024" v="13" actId="20577"/>
        <pc:sldMkLst>
          <pc:docMk/>
          <pc:sldMk cId="2290736647" sldId="2147375959"/>
        </pc:sldMkLst>
      </pc:sldChg>
      <pc:sldChg chg="modSp mod modNotesTx">
        <pc:chgData name="Sam Hudson" userId="fea50a56-089e-42a5-bc6b-9d2ed3c99221" providerId="ADAL" clId="{1FA709B1-B667-41F1-85F4-06E6768088E1}" dt="2025-06-11T18:35:37.564" v="10624" actId="12"/>
        <pc:sldMkLst>
          <pc:docMk/>
          <pc:sldMk cId="279870106" sldId="2147375960"/>
        </pc:sldMkLst>
        <pc:spChg chg="mod">
          <ac:chgData name="Sam Hudson" userId="fea50a56-089e-42a5-bc6b-9d2ed3c99221" providerId="ADAL" clId="{1FA709B1-B667-41F1-85F4-06E6768088E1}" dt="2025-06-11T18:35:19.666" v="10621" actId="1076"/>
          <ac:spMkLst>
            <pc:docMk/>
            <pc:sldMk cId="279870106" sldId="2147375960"/>
            <ac:spMk id="5" creationId="{19FF1CC1-A4DE-2730-BA34-28682A7CC16F}"/>
          </ac:spMkLst>
        </pc:spChg>
        <pc:spChg chg="mod">
          <ac:chgData name="Sam Hudson" userId="fea50a56-089e-42a5-bc6b-9d2ed3c99221" providerId="ADAL" clId="{1FA709B1-B667-41F1-85F4-06E6768088E1}" dt="2025-06-11T18:35:22.350" v="10622" actId="1076"/>
          <ac:spMkLst>
            <pc:docMk/>
            <pc:sldMk cId="279870106" sldId="2147375960"/>
            <ac:spMk id="7" creationId="{FFA45E34-AA2B-B387-1C62-C94276673B72}"/>
          </ac:spMkLst>
        </pc:spChg>
        <pc:picChg chg="mod">
          <ac:chgData name="Sam Hudson" userId="fea50a56-089e-42a5-bc6b-9d2ed3c99221" providerId="ADAL" clId="{1FA709B1-B667-41F1-85F4-06E6768088E1}" dt="2025-06-11T18:35:17.473" v="10620" actId="1076"/>
          <ac:picMkLst>
            <pc:docMk/>
            <pc:sldMk cId="279870106" sldId="2147375960"/>
            <ac:picMk id="1026" creationId="{869BEF67-04A0-F131-6686-8632DA213EB3}"/>
          </ac:picMkLst>
        </pc:picChg>
      </pc:sldChg>
      <pc:sldChg chg="addSp modSp new mod modNotesTx">
        <pc:chgData name="Sam Hudson" userId="fea50a56-089e-42a5-bc6b-9d2ed3c99221" providerId="ADAL" clId="{1FA709B1-B667-41F1-85F4-06E6768088E1}" dt="2025-06-19T20:34:18.665" v="18289" actId="20577"/>
        <pc:sldMkLst>
          <pc:docMk/>
          <pc:sldMk cId="560154792" sldId="2147375961"/>
        </pc:sldMkLst>
        <pc:spChg chg="mod">
          <ac:chgData name="Sam Hudson" userId="fea50a56-089e-42a5-bc6b-9d2ed3c99221" providerId="ADAL" clId="{1FA709B1-B667-41F1-85F4-06E6768088E1}" dt="2025-06-19T20:32:09.877" v="17895" actId="1076"/>
          <ac:spMkLst>
            <pc:docMk/>
            <pc:sldMk cId="560154792" sldId="2147375961"/>
            <ac:spMk id="2" creationId="{5C7D8BB0-4FB7-E1B1-5C73-D1E45B2B4F1A}"/>
          </ac:spMkLst>
        </pc:spChg>
        <pc:spChg chg="mod">
          <ac:chgData name="Sam Hudson" userId="fea50a56-089e-42a5-bc6b-9d2ed3c99221" providerId="ADAL" clId="{1FA709B1-B667-41F1-85F4-06E6768088E1}" dt="2025-06-19T20:32:23.939" v="17901" actId="27636"/>
          <ac:spMkLst>
            <pc:docMk/>
            <pc:sldMk cId="560154792" sldId="2147375961"/>
            <ac:spMk id="3" creationId="{65E50D9E-C7A4-4F34-298D-46805819ECD0}"/>
          </ac:spMkLst>
        </pc:spChg>
        <pc:picChg chg="add mod">
          <ac:chgData name="Sam Hudson" userId="fea50a56-089e-42a5-bc6b-9d2ed3c99221" providerId="ADAL" clId="{1FA709B1-B667-41F1-85F4-06E6768088E1}" dt="2025-06-19T20:32:32.218" v="17903" actId="1076"/>
          <ac:picMkLst>
            <pc:docMk/>
            <pc:sldMk cId="560154792" sldId="2147375961"/>
            <ac:picMk id="5" creationId="{E90120FC-E0DB-7FB8-4AC6-07CA627D7372}"/>
          </ac:picMkLst>
        </pc:picChg>
      </pc:sldChg>
      <pc:sldChg chg="modSp new del mod modNotesTx">
        <pc:chgData name="Sam Hudson" userId="fea50a56-089e-42a5-bc6b-9d2ed3c99221" providerId="ADAL" clId="{1FA709B1-B667-41F1-85F4-06E6768088E1}" dt="2025-06-10T14:58:12.650" v="232" actId="47"/>
        <pc:sldMkLst>
          <pc:docMk/>
          <pc:sldMk cId="792010560" sldId="2147375961"/>
        </pc:sldMkLst>
      </pc:sldChg>
      <pc:sldChg chg="addSp delSp modSp new mod ord modNotesTx">
        <pc:chgData name="Sam Hudson" userId="fea50a56-089e-42a5-bc6b-9d2ed3c99221" providerId="ADAL" clId="{1FA709B1-B667-41F1-85F4-06E6768088E1}" dt="2025-06-11T21:23:50.531" v="17470" actId="20577"/>
        <pc:sldMkLst>
          <pc:docMk/>
          <pc:sldMk cId="2284083929" sldId="2147375962"/>
        </pc:sldMkLst>
        <pc:spChg chg="mod">
          <ac:chgData name="Sam Hudson" userId="fea50a56-089e-42a5-bc6b-9d2ed3c99221" providerId="ADAL" clId="{1FA709B1-B667-41F1-85F4-06E6768088E1}" dt="2025-06-10T15:24:19.132" v="1903" actId="27636"/>
          <ac:spMkLst>
            <pc:docMk/>
            <pc:sldMk cId="2284083929" sldId="2147375962"/>
            <ac:spMk id="2" creationId="{3E964632-BB79-B417-02BC-27A4F40D013A}"/>
          </ac:spMkLst>
        </pc:spChg>
        <pc:spChg chg="add mod">
          <ac:chgData name="Sam Hudson" userId="fea50a56-089e-42a5-bc6b-9d2ed3c99221" providerId="ADAL" clId="{1FA709B1-B667-41F1-85F4-06E6768088E1}" dt="2025-06-10T15:36:57.401" v="3380" actId="1076"/>
          <ac:spMkLst>
            <pc:docMk/>
            <pc:sldMk cId="2284083929" sldId="2147375962"/>
            <ac:spMk id="14" creationId="{7870EF2D-91F3-00CA-0D0A-E7039123C1EE}"/>
          </ac:spMkLst>
        </pc:spChg>
        <pc:spChg chg="add mod">
          <ac:chgData name="Sam Hudson" userId="fea50a56-089e-42a5-bc6b-9d2ed3c99221" providerId="ADAL" clId="{1FA709B1-B667-41F1-85F4-06E6768088E1}" dt="2025-06-10T15:29:57.227" v="2221" actId="1035"/>
          <ac:spMkLst>
            <pc:docMk/>
            <pc:sldMk cId="2284083929" sldId="2147375962"/>
            <ac:spMk id="19" creationId="{F63EECCF-CD8B-0AD5-C2F4-D3959C92EB4C}"/>
          </ac:spMkLst>
        </pc:spChg>
        <pc:picChg chg="add mod">
          <ac:chgData name="Sam Hudson" userId="fea50a56-089e-42a5-bc6b-9d2ed3c99221" providerId="ADAL" clId="{1FA709B1-B667-41F1-85F4-06E6768088E1}" dt="2025-06-10T15:30:35.104" v="2345" actId="1036"/>
          <ac:picMkLst>
            <pc:docMk/>
            <pc:sldMk cId="2284083929" sldId="2147375962"/>
            <ac:picMk id="7" creationId="{F1124E5D-5290-289A-C3C1-CF88B1103576}"/>
          </ac:picMkLst>
        </pc:picChg>
        <pc:picChg chg="add mod">
          <ac:chgData name="Sam Hudson" userId="fea50a56-089e-42a5-bc6b-9d2ed3c99221" providerId="ADAL" clId="{1FA709B1-B667-41F1-85F4-06E6768088E1}" dt="2025-06-10T15:30:42.209" v="2353" actId="1036"/>
          <ac:picMkLst>
            <pc:docMk/>
            <pc:sldMk cId="2284083929" sldId="2147375962"/>
            <ac:picMk id="9" creationId="{40B6D77C-4FD3-A928-870E-39212C4528A7}"/>
          </ac:picMkLst>
        </pc:picChg>
        <pc:picChg chg="add mod ord">
          <ac:chgData name="Sam Hudson" userId="fea50a56-089e-42a5-bc6b-9d2ed3c99221" providerId="ADAL" clId="{1FA709B1-B667-41F1-85F4-06E6768088E1}" dt="2025-06-10T15:30:39.166" v="2350" actId="1036"/>
          <ac:picMkLst>
            <pc:docMk/>
            <pc:sldMk cId="2284083929" sldId="2147375962"/>
            <ac:picMk id="11" creationId="{C7B2BEF0-5522-CFA1-1E3D-B276EA269035}"/>
          </ac:picMkLst>
        </pc:picChg>
        <pc:picChg chg="add mod">
          <ac:chgData name="Sam Hudson" userId="fea50a56-089e-42a5-bc6b-9d2ed3c99221" providerId="ADAL" clId="{1FA709B1-B667-41F1-85F4-06E6768088E1}" dt="2025-06-10T15:30:45.624" v="2358" actId="1035"/>
          <ac:picMkLst>
            <pc:docMk/>
            <pc:sldMk cId="2284083929" sldId="2147375962"/>
            <ac:picMk id="13" creationId="{69D32BC2-9BF0-1427-9D05-B3FB0ECDF61D}"/>
          </ac:picMkLst>
        </pc:picChg>
        <pc:picChg chg="add mod ord">
          <ac:chgData name="Sam Hudson" userId="fea50a56-089e-42a5-bc6b-9d2ed3c99221" providerId="ADAL" clId="{1FA709B1-B667-41F1-85F4-06E6768088E1}" dt="2025-06-10T15:27:44.932" v="1944" actId="167"/>
          <ac:picMkLst>
            <pc:docMk/>
            <pc:sldMk cId="2284083929" sldId="2147375962"/>
            <ac:picMk id="16" creationId="{1B46C460-C7CF-AE4E-8CF3-CA18FF0768D7}"/>
          </ac:picMkLst>
        </pc:picChg>
        <pc:picChg chg="add mod">
          <ac:chgData name="Sam Hudson" userId="fea50a56-089e-42a5-bc6b-9d2ed3c99221" providerId="ADAL" clId="{1FA709B1-B667-41F1-85F4-06E6768088E1}" dt="2025-06-10T15:28:04.359" v="1951" actId="1076"/>
          <ac:picMkLst>
            <pc:docMk/>
            <pc:sldMk cId="2284083929" sldId="2147375962"/>
            <ac:picMk id="18" creationId="{4BC9A81B-99DF-CBAB-6318-A8E1FB9BFFBD}"/>
          </ac:picMkLst>
        </pc:picChg>
      </pc:sldChg>
      <pc:sldChg chg="modSp new mod modNotesTx">
        <pc:chgData name="Sam Hudson" userId="fea50a56-089e-42a5-bc6b-9d2ed3c99221" providerId="ADAL" clId="{1FA709B1-B667-41F1-85F4-06E6768088E1}" dt="2025-06-11T18:05:49.479" v="7845"/>
        <pc:sldMkLst>
          <pc:docMk/>
          <pc:sldMk cId="1317589500" sldId="2147375963"/>
        </pc:sldMkLst>
        <pc:spChg chg="mod">
          <ac:chgData name="Sam Hudson" userId="fea50a56-089e-42a5-bc6b-9d2ed3c99221" providerId="ADAL" clId="{1FA709B1-B667-41F1-85F4-06E6768088E1}" dt="2025-06-10T15:47:54.272" v="3933" actId="1076"/>
          <ac:spMkLst>
            <pc:docMk/>
            <pc:sldMk cId="1317589500" sldId="2147375963"/>
            <ac:spMk id="2" creationId="{62482922-31FA-3BA5-7B57-A4045D843973}"/>
          </ac:spMkLst>
        </pc:spChg>
        <pc:spChg chg="mod">
          <ac:chgData name="Sam Hudson" userId="fea50a56-089e-42a5-bc6b-9d2ed3c99221" providerId="ADAL" clId="{1FA709B1-B667-41F1-85F4-06E6768088E1}" dt="2025-06-11T18:05:32.807" v="7830" actId="255"/>
          <ac:spMkLst>
            <pc:docMk/>
            <pc:sldMk cId="1317589500" sldId="2147375963"/>
            <ac:spMk id="3" creationId="{7CFEE62A-20B0-8698-ACAF-A314D82E03ED}"/>
          </ac:spMkLst>
        </pc:spChg>
      </pc:sldChg>
      <pc:sldChg chg="modSp add mod modNotesTx">
        <pc:chgData name="Sam Hudson" userId="fea50a56-089e-42a5-bc6b-9d2ed3c99221" providerId="ADAL" clId="{1FA709B1-B667-41F1-85F4-06E6768088E1}" dt="2025-06-11T21:33:23.217" v="17563" actId="20577"/>
        <pc:sldMkLst>
          <pc:docMk/>
          <pc:sldMk cId="1142983201" sldId="2147375964"/>
        </pc:sldMkLst>
      </pc:sldChg>
      <pc:sldChg chg="modSp add del mod ord">
        <pc:chgData name="Sam Hudson" userId="fea50a56-089e-42a5-bc6b-9d2ed3c99221" providerId="ADAL" clId="{1FA709B1-B667-41F1-85F4-06E6768088E1}" dt="2025-06-10T16:35:48.376" v="4076" actId="2696"/>
        <pc:sldMkLst>
          <pc:docMk/>
          <pc:sldMk cId="2400587602" sldId="2147375964"/>
        </pc:sldMkLst>
      </pc:sldChg>
      <pc:sldChg chg="add">
        <pc:chgData name="Sam Hudson" userId="fea50a56-089e-42a5-bc6b-9d2ed3c99221" providerId="ADAL" clId="{1FA709B1-B667-41F1-85F4-06E6768088E1}" dt="2025-06-10T16:35:45.137" v="4075"/>
        <pc:sldMkLst>
          <pc:docMk/>
          <pc:sldMk cId="553814248" sldId="2147375965"/>
        </pc:sldMkLst>
      </pc:sldChg>
      <pc:sldChg chg="add ord">
        <pc:chgData name="Sam Hudson" userId="fea50a56-089e-42a5-bc6b-9d2ed3c99221" providerId="ADAL" clId="{1FA709B1-B667-41F1-85F4-06E6768088E1}" dt="2025-06-10T16:48:42.138" v="4658" actId="20578"/>
        <pc:sldMkLst>
          <pc:docMk/>
          <pc:sldMk cId="3175936843" sldId="2147375966"/>
        </pc:sldMkLst>
      </pc:sldChg>
      <pc:sldChg chg="add">
        <pc:chgData name="Sam Hudson" userId="fea50a56-089e-42a5-bc6b-9d2ed3c99221" providerId="ADAL" clId="{1FA709B1-B667-41F1-85F4-06E6768088E1}" dt="2025-06-10T16:49:00.126" v="4659"/>
        <pc:sldMkLst>
          <pc:docMk/>
          <pc:sldMk cId="689757712" sldId="2147375967"/>
        </pc:sldMkLst>
      </pc:sldChg>
      <pc:sldChg chg="modSp add mod">
        <pc:chgData name="Sam Hudson" userId="fea50a56-089e-42a5-bc6b-9d2ed3c99221" providerId="ADAL" clId="{1FA709B1-B667-41F1-85F4-06E6768088E1}" dt="2025-06-10T16:49:41.071" v="4819" actId="20577"/>
        <pc:sldMkLst>
          <pc:docMk/>
          <pc:sldMk cId="346659494" sldId="2147375968"/>
        </pc:sldMkLst>
      </pc:sldChg>
      <pc:sldChg chg="add">
        <pc:chgData name="Sam Hudson" userId="fea50a56-089e-42a5-bc6b-9d2ed3c99221" providerId="ADAL" clId="{1FA709B1-B667-41F1-85F4-06E6768088E1}" dt="2025-06-10T17:03:31.472" v="4829"/>
        <pc:sldMkLst>
          <pc:docMk/>
          <pc:sldMk cId="1128936273" sldId="2147375969"/>
        </pc:sldMkLst>
      </pc:sldChg>
      <pc:sldChg chg="new del">
        <pc:chgData name="Sam Hudson" userId="fea50a56-089e-42a5-bc6b-9d2ed3c99221" providerId="ADAL" clId="{1FA709B1-B667-41F1-85F4-06E6768088E1}" dt="2025-06-10T18:37:58.900" v="5428" actId="47"/>
        <pc:sldMkLst>
          <pc:docMk/>
          <pc:sldMk cId="2811705686" sldId="2147375970"/>
        </pc:sldMkLst>
      </pc:sldChg>
      <pc:sldChg chg="add modNotesTx">
        <pc:chgData name="Sam Hudson" userId="fea50a56-089e-42a5-bc6b-9d2ed3c99221" providerId="ADAL" clId="{1FA709B1-B667-41F1-85F4-06E6768088E1}" dt="2025-06-11T14:12:50.717" v="6923" actId="20577"/>
        <pc:sldMkLst>
          <pc:docMk/>
          <pc:sldMk cId="1989880300" sldId="2147375971"/>
        </pc:sldMkLst>
      </pc:sldChg>
      <pc:sldChg chg="addSp modSp add mod modAnim modNotesTx">
        <pc:chgData name="Sam Hudson" userId="fea50a56-089e-42a5-bc6b-9d2ed3c99221" providerId="ADAL" clId="{1FA709B1-B667-41F1-85F4-06E6768088E1}" dt="2025-06-30T15:22:49.268" v="18357" actId="27636"/>
        <pc:sldMkLst>
          <pc:docMk/>
          <pc:sldMk cId="1879903232" sldId="2147375972"/>
        </pc:sldMkLst>
        <pc:spChg chg="mod">
          <ac:chgData name="Sam Hudson" userId="fea50a56-089e-42a5-bc6b-9d2ed3c99221" providerId="ADAL" clId="{1FA709B1-B667-41F1-85F4-06E6768088E1}" dt="2025-06-30T15:22:49.268" v="18357" actId="27636"/>
          <ac:spMkLst>
            <pc:docMk/>
            <pc:sldMk cId="1879903232" sldId="2147375972"/>
            <ac:spMk id="2" creationId="{89F2B672-A227-E628-5E7C-F58A300A0412}"/>
          </ac:spMkLst>
        </pc:spChg>
        <pc:spChg chg="mod">
          <ac:chgData name="Sam Hudson" userId="fea50a56-089e-42a5-bc6b-9d2ed3c99221" providerId="ADAL" clId="{1FA709B1-B667-41F1-85F4-06E6768088E1}" dt="2025-06-10T18:42:28.450" v="5628" actId="113"/>
          <ac:spMkLst>
            <pc:docMk/>
            <pc:sldMk cId="1879903232" sldId="2147375972"/>
            <ac:spMk id="3" creationId="{8672B37C-3500-44A4-22A9-E2C9B11A1047}"/>
          </ac:spMkLst>
        </pc:spChg>
        <pc:spChg chg="add mod">
          <ac:chgData name="Sam Hudson" userId="fea50a56-089e-42a5-bc6b-9d2ed3c99221" providerId="ADAL" clId="{1FA709B1-B667-41F1-85F4-06E6768088E1}" dt="2025-06-10T18:42:32.004" v="5631" actId="20577"/>
          <ac:spMkLst>
            <pc:docMk/>
            <pc:sldMk cId="1879903232" sldId="2147375972"/>
            <ac:spMk id="6" creationId="{CA59C396-D620-7B7A-FA0A-064D69820C3B}"/>
          </ac:spMkLst>
        </pc:spChg>
        <pc:spChg chg="add mod">
          <ac:chgData name="Sam Hudson" userId="fea50a56-089e-42a5-bc6b-9d2ed3c99221" providerId="ADAL" clId="{1FA709B1-B667-41F1-85F4-06E6768088E1}" dt="2025-06-11T14:34:13.382" v="7606" actId="20577"/>
          <ac:spMkLst>
            <pc:docMk/>
            <pc:sldMk cId="1879903232" sldId="2147375972"/>
            <ac:spMk id="7" creationId="{2BDE247A-E8F2-3904-FC3E-EA3403AB175B}"/>
          </ac:spMkLst>
        </pc:spChg>
        <pc:spChg chg="add mod">
          <ac:chgData name="Sam Hudson" userId="fea50a56-089e-42a5-bc6b-9d2ed3c99221" providerId="ADAL" clId="{1FA709B1-B667-41F1-85F4-06E6768088E1}" dt="2025-06-10T18:43:03.330" v="5640" actId="12"/>
          <ac:spMkLst>
            <pc:docMk/>
            <pc:sldMk cId="1879903232" sldId="2147375972"/>
            <ac:spMk id="8" creationId="{317AB27D-42D2-A072-3785-B828394FDDA0}"/>
          </ac:spMkLst>
        </pc:spChg>
      </pc:sldChg>
      <pc:sldChg chg="addSp modSp new mod modNotesTx">
        <pc:chgData name="Sam Hudson" userId="fea50a56-089e-42a5-bc6b-9d2ed3c99221" providerId="ADAL" clId="{1FA709B1-B667-41F1-85F4-06E6768088E1}" dt="2025-06-10T18:56:26.480" v="6734" actId="1076"/>
        <pc:sldMkLst>
          <pc:docMk/>
          <pc:sldMk cId="124956961" sldId="2147375973"/>
        </pc:sldMkLst>
        <pc:spChg chg="mod">
          <ac:chgData name="Sam Hudson" userId="fea50a56-089e-42a5-bc6b-9d2ed3c99221" providerId="ADAL" clId="{1FA709B1-B667-41F1-85F4-06E6768088E1}" dt="2025-06-10T18:46:15.758" v="5774" actId="1076"/>
          <ac:spMkLst>
            <pc:docMk/>
            <pc:sldMk cId="124956961" sldId="2147375973"/>
            <ac:spMk id="2" creationId="{D7027449-E637-359F-53A1-24E23F7DF103}"/>
          </ac:spMkLst>
        </pc:spChg>
        <pc:spChg chg="mod">
          <ac:chgData name="Sam Hudson" userId="fea50a56-089e-42a5-bc6b-9d2ed3c99221" providerId="ADAL" clId="{1FA709B1-B667-41F1-85F4-06E6768088E1}" dt="2025-06-10T18:56:14.422" v="6732" actId="1076"/>
          <ac:spMkLst>
            <pc:docMk/>
            <pc:sldMk cId="124956961" sldId="2147375973"/>
            <ac:spMk id="3" creationId="{993BC54C-400A-598A-A6C0-C9A44BAF193D}"/>
          </ac:spMkLst>
        </pc:spChg>
        <pc:spChg chg="add mod">
          <ac:chgData name="Sam Hudson" userId="fea50a56-089e-42a5-bc6b-9d2ed3c99221" providerId="ADAL" clId="{1FA709B1-B667-41F1-85F4-06E6768088E1}" dt="2025-06-10T18:55:44.893" v="6724" actId="1582"/>
          <ac:spMkLst>
            <pc:docMk/>
            <pc:sldMk cId="124956961" sldId="2147375973"/>
            <ac:spMk id="6" creationId="{FD901784-8445-AFF5-EF2E-B219AD9C0E18}"/>
          </ac:spMkLst>
        </pc:spChg>
        <pc:spChg chg="add mod">
          <ac:chgData name="Sam Hudson" userId="fea50a56-089e-42a5-bc6b-9d2ed3c99221" providerId="ADAL" clId="{1FA709B1-B667-41F1-85F4-06E6768088E1}" dt="2025-06-10T18:56:26.480" v="6734" actId="1076"/>
          <ac:spMkLst>
            <pc:docMk/>
            <pc:sldMk cId="124956961" sldId="2147375973"/>
            <ac:spMk id="7" creationId="{7C52EB08-84C7-6650-282D-ABD49C740955}"/>
          </ac:spMkLst>
        </pc:spChg>
        <pc:picChg chg="add mod">
          <ac:chgData name="Sam Hudson" userId="fea50a56-089e-42a5-bc6b-9d2ed3c99221" providerId="ADAL" clId="{1FA709B1-B667-41F1-85F4-06E6768088E1}" dt="2025-06-10T18:54:38.890" v="6652" actId="1076"/>
          <ac:picMkLst>
            <pc:docMk/>
            <pc:sldMk cId="124956961" sldId="2147375973"/>
            <ac:picMk id="1026" creationId="{982EE448-E946-0BAE-8BF2-26F3DA849610}"/>
          </ac:picMkLst>
        </pc:picChg>
        <pc:picChg chg="add mod">
          <ac:chgData name="Sam Hudson" userId="fea50a56-089e-42a5-bc6b-9d2ed3c99221" providerId="ADAL" clId="{1FA709B1-B667-41F1-85F4-06E6768088E1}" dt="2025-06-10T18:54:58.750" v="6656" actId="1076"/>
          <ac:picMkLst>
            <pc:docMk/>
            <pc:sldMk cId="124956961" sldId="2147375973"/>
            <ac:picMk id="1028" creationId="{09E20000-DB84-357A-651D-58D35CB5E637}"/>
          </ac:picMkLst>
        </pc:picChg>
        <pc:picChg chg="add mod">
          <ac:chgData name="Sam Hudson" userId="fea50a56-089e-42a5-bc6b-9d2ed3c99221" providerId="ADAL" clId="{1FA709B1-B667-41F1-85F4-06E6768088E1}" dt="2025-06-10T18:55:39.354" v="6723" actId="1076"/>
          <ac:picMkLst>
            <pc:docMk/>
            <pc:sldMk cId="124956961" sldId="2147375973"/>
            <ac:picMk id="1030" creationId="{879FF288-2B1A-E89A-1684-BE293ABE27FE}"/>
          </ac:picMkLst>
        </pc:picChg>
      </pc:sldChg>
      <pc:sldChg chg="add del modNotesTx">
        <pc:chgData name="Sam Hudson" userId="fea50a56-089e-42a5-bc6b-9d2ed3c99221" providerId="ADAL" clId="{1FA709B1-B667-41F1-85F4-06E6768088E1}" dt="2025-06-10T18:44:28.854" v="5684" actId="47"/>
        <pc:sldMkLst>
          <pc:docMk/>
          <pc:sldMk cId="230621298" sldId="2147375973"/>
        </pc:sldMkLst>
      </pc:sldChg>
      <pc:sldChg chg="modSp mod modCm modNotesTx">
        <pc:chgData name="Sam Hudson" userId="fea50a56-089e-42a5-bc6b-9d2ed3c99221" providerId="ADAL" clId="{1FA709B1-B667-41F1-85F4-06E6768088E1}" dt="2025-06-11T21:26:54.726" v="17548" actId="20577"/>
        <pc:sldMkLst>
          <pc:docMk/>
          <pc:sldMk cId="1643996041" sldId="2147375977"/>
        </pc:sldMkLst>
        <pc:spChg chg="mod">
          <ac:chgData name="Sam Hudson" userId="fea50a56-089e-42a5-bc6b-9d2ed3c99221" providerId="ADAL" clId="{1FA709B1-B667-41F1-85F4-06E6768088E1}" dt="2025-06-11T21:26:45.166" v="17540" actId="20577"/>
          <ac:spMkLst>
            <pc:docMk/>
            <pc:sldMk cId="1643996041" sldId="2147375977"/>
            <ac:spMk id="3" creationId="{8BE27555-A7EB-8E42-DD25-FC5252F2BE43}"/>
          </ac:spMkLst>
        </pc:spChg>
        <pc:extLst>
          <p:ext xmlns:p="http://schemas.openxmlformats.org/presentationml/2006/main" uri="{D6D511B9-2390-475A-947B-AFAB55BFBCF1}">
            <pc226:cmChg xmlns:pc226="http://schemas.microsoft.com/office/powerpoint/2022/06/main/command" chg="mod">
              <pc226:chgData name="Sam Hudson" userId="fea50a56-089e-42a5-bc6b-9d2ed3c99221" providerId="ADAL" clId="{1FA709B1-B667-41F1-85F4-06E6768088E1}" dt="2025-06-11T21:26:45.166" v="17540" actId="20577"/>
              <pc2:cmMkLst xmlns:pc2="http://schemas.microsoft.com/office/powerpoint/2019/9/main/command">
                <pc:docMk/>
                <pc:sldMk cId="1643996041" sldId="2147375977"/>
                <pc2:cmMk id="{F05B1E45-388B-4ECC-B314-E19C56107DE3}"/>
              </pc2:cmMkLst>
            </pc226:cmChg>
          </p:ext>
        </pc:extLst>
      </pc:sldChg>
      <pc:sldChg chg="modNotesTx">
        <pc:chgData name="Sam Hudson" userId="fea50a56-089e-42a5-bc6b-9d2ed3c99221" providerId="ADAL" clId="{1FA709B1-B667-41F1-85F4-06E6768088E1}" dt="2025-06-19T20:45:12.129" v="18313" actId="6549"/>
        <pc:sldMkLst>
          <pc:docMk/>
          <pc:sldMk cId="2909010055" sldId="2147375995"/>
        </pc:sldMkLst>
      </pc:sldChg>
      <pc:sldChg chg="modSp mod modNotesTx">
        <pc:chgData name="Sam Hudson" userId="fea50a56-089e-42a5-bc6b-9d2ed3c99221" providerId="ADAL" clId="{1FA709B1-B667-41F1-85F4-06E6768088E1}" dt="2025-06-19T20:46:51.130" v="18354" actId="14100"/>
        <pc:sldMkLst>
          <pc:docMk/>
          <pc:sldMk cId="3698580827" sldId="2147376004"/>
        </pc:sldMkLst>
        <pc:spChg chg="mod">
          <ac:chgData name="Sam Hudson" userId="fea50a56-089e-42a5-bc6b-9d2ed3c99221" providerId="ADAL" clId="{1FA709B1-B667-41F1-85F4-06E6768088E1}" dt="2025-06-19T20:46:45.087" v="18352" actId="27636"/>
          <ac:spMkLst>
            <pc:docMk/>
            <pc:sldMk cId="3698580827" sldId="2147376004"/>
            <ac:spMk id="3" creationId="{4812919C-B4E3-4F65-9775-5AC7AD172F2B}"/>
          </ac:spMkLst>
        </pc:spChg>
        <pc:grpChg chg="mod">
          <ac:chgData name="Sam Hudson" userId="fea50a56-089e-42a5-bc6b-9d2ed3c99221" providerId="ADAL" clId="{1FA709B1-B667-41F1-85F4-06E6768088E1}" dt="2025-06-19T20:46:51.130" v="18354" actId="14100"/>
          <ac:grpSpMkLst>
            <pc:docMk/>
            <pc:sldMk cId="3698580827" sldId="2147376004"/>
            <ac:grpSpMk id="6" creationId="{2836CC7A-B8FD-637C-C756-9489FD4B0FB9}"/>
          </ac:grpSpMkLst>
        </pc:grpChg>
      </pc:sldChg>
      <pc:sldChg chg="modSp mod">
        <pc:chgData name="Sam Hudson" userId="fea50a56-089e-42a5-bc6b-9d2ed3c99221" providerId="ADAL" clId="{1FA709B1-B667-41F1-85F4-06E6768088E1}" dt="2025-06-11T20:42:51.730" v="17123" actId="208"/>
        <pc:sldMkLst>
          <pc:docMk/>
          <pc:sldMk cId="1177216291" sldId="2147376019"/>
        </pc:sldMkLst>
        <pc:picChg chg="mod">
          <ac:chgData name="Sam Hudson" userId="fea50a56-089e-42a5-bc6b-9d2ed3c99221" providerId="ADAL" clId="{1FA709B1-B667-41F1-85F4-06E6768088E1}" dt="2025-06-11T20:42:51.730" v="17123" actId="208"/>
          <ac:picMkLst>
            <pc:docMk/>
            <pc:sldMk cId="1177216291" sldId="2147376019"/>
            <ac:picMk id="9" creationId="{2DE88ABE-DA54-8781-3979-017298E788E5}"/>
          </ac:picMkLst>
        </pc:picChg>
      </pc:sldChg>
      <pc:sldChg chg="modSp mod">
        <pc:chgData name="Sam Hudson" userId="fea50a56-089e-42a5-bc6b-9d2ed3c99221" providerId="ADAL" clId="{1FA709B1-B667-41F1-85F4-06E6768088E1}" dt="2025-06-11T20:43:04.963" v="17125" actId="208"/>
        <pc:sldMkLst>
          <pc:docMk/>
          <pc:sldMk cId="2838230157" sldId="2147376021"/>
        </pc:sldMkLst>
        <pc:picChg chg="mod">
          <ac:chgData name="Sam Hudson" userId="fea50a56-089e-42a5-bc6b-9d2ed3c99221" providerId="ADAL" clId="{1FA709B1-B667-41F1-85F4-06E6768088E1}" dt="2025-06-11T20:43:02.439" v="17124" actId="208"/>
          <ac:picMkLst>
            <pc:docMk/>
            <pc:sldMk cId="2838230157" sldId="2147376021"/>
            <ac:picMk id="5" creationId="{2C456EAD-C4B3-6734-3F7E-E99ED1E78AE6}"/>
          </ac:picMkLst>
        </pc:picChg>
        <pc:picChg chg="mod">
          <ac:chgData name="Sam Hudson" userId="fea50a56-089e-42a5-bc6b-9d2ed3c99221" providerId="ADAL" clId="{1FA709B1-B667-41F1-85F4-06E6768088E1}" dt="2025-06-11T20:43:04.963" v="17125" actId="208"/>
          <ac:picMkLst>
            <pc:docMk/>
            <pc:sldMk cId="2838230157" sldId="2147376021"/>
            <ac:picMk id="7" creationId="{E4489E7C-B316-B6B0-BBF3-9F451139C354}"/>
          </ac:picMkLst>
        </pc:picChg>
      </pc:sldChg>
      <pc:sldChg chg="delSp modSp add mod modNotesTx">
        <pc:chgData name="Sam Hudson" userId="fea50a56-089e-42a5-bc6b-9d2ed3c99221" providerId="ADAL" clId="{1FA709B1-B667-41F1-85F4-06E6768088E1}" dt="2025-06-11T20:41:21.698" v="16869" actId="20577"/>
        <pc:sldMkLst>
          <pc:docMk/>
          <pc:sldMk cId="2532564950" sldId="2147376022"/>
        </pc:sldMkLst>
      </pc:sldChg>
      <pc:sldChg chg="modSp new del mod">
        <pc:chgData name="Sam Hudson" userId="fea50a56-089e-42a5-bc6b-9d2ed3c99221" providerId="ADAL" clId="{1FA709B1-B667-41F1-85F4-06E6768088E1}" dt="2025-06-11T20:57:23.789" v="17190" actId="47"/>
        <pc:sldMkLst>
          <pc:docMk/>
          <pc:sldMk cId="1310072527" sldId="2147376023"/>
        </pc:sldMkLst>
      </pc:sldChg>
      <pc:sldChg chg="modSp mod ord modNotesTx">
        <pc:chgData name="Sam Hudson" userId="fea50a56-089e-42a5-bc6b-9d2ed3c99221" providerId="ADAL" clId="{1FA709B1-B667-41F1-85F4-06E6768088E1}" dt="2025-06-19T20:41:18.813" v="18302"/>
        <pc:sldMkLst>
          <pc:docMk/>
          <pc:sldMk cId="1250525030" sldId="2147376025"/>
        </pc:sldMkLst>
        <pc:picChg chg="mod">
          <ac:chgData name="Sam Hudson" userId="fea50a56-089e-42a5-bc6b-9d2ed3c99221" providerId="ADAL" clId="{1FA709B1-B667-41F1-85F4-06E6768088E1}" dt="2025-06-19T17:31:06.838" v="17607" actId="208"/>
          <ac:picMkLst>
            <pc:docMk/>
            <pc:sldMk cId="1250525030" sldId="2147376025"/>
            <ac:picMk id="8" creationId="{69B4F4DC-69AD-B48F-3C0E-58227E65F36B}"/>
          </ac:picMkLst>
        </pc:picChg>
      </pc:sldChg>
      <pc:sldMasterChg chg="modSp mod modSldLayout">
        <pc:chgData name="Sam Hudson" userId="fea50a56-089e-42a5-bc6b-9d2ed3c99221" providerId="ADAL" clId="{1FA709B1-B667-41F1-85F4-06E6768088E1}" dt="2025-06-10T17:06:59.984" v="4835"/>
        <pc:sldMasterMkLst>
          <pc:docMk/>
          <pc:sldMasterMk cId="2767789253" sldId="2147483648"/>
        </pc:sldMasterMkLst>
        <pc:spChg chg="mod">
          <ac:chgData name="Sam Hudson" userId="fea50a56-089e-42a5-bc6b-9d2ed3c99221" providerId="ADAL" clId="{1FA709B1-B667-41F1-85F4-06E6768088E1}" dt="2025-06-10T17:06:20.936" v="4832" actId="1076"/>
          <ac:spMkLst>
            <pc:docMk/>
            <pc:sldMasterMk cId="2767789253" sldId="2147483648"/>
            <ac:spMk id="6" creationId="{09383F6D-6F5E-8CE0-4B3E-00A5C822B00E}"/>
          </ac:spMkLst>
        </pc:spChg>
        <pc:sldLayoutChg chg="modSp mod">
          <pc:chgData name="Sam Hudson" userId="fea50a56-089e-42a5-bc6b-9d2ed3c99221" providerId="ADAL" clId="{1FA709B1-B667-41F1-85F4-06E6768088E1}" dt="2025-06-10T17:04:31.607" v="4830" actId="1076"/>
          <pc:sldLayoutMkLst>
            <pc:docMk/>
            <pc:sldMasterMk cId="2767789253" sldId="2147483648"/>
            <pc:sldLayoutMk cId="2366072274" sldId="2147483650"/>
          </pc:sldLayoutMkLst>
          <pc:spChg chg="mod">
            <ac:chgData name="Sam Hudson" userId="fea50a56-089e-42a5-bc6b-9d2ed3c99221" providerId="ADAL" clId="{1FA709B1-B667-41F1-85F4-06E6768088E1}" dt="2025-06-10T17:04:31.607" v="4830" actId="1076"/>
            <ac:spMkLst>
              <pc:docMk/>
              <pc:sldMasterMk cId="2767789253" sldId="2147483648"/>
              <pc:sldLayoutMk cId="2366072274" sldId="2147483650"/>
              <ac:spMk id="6" creationId="{112E77A0-9CD5-6035-6218-E5D85E360634}"/>
            </ac:spMkLst>
          </pc:spChg>
        </pc:sldLayoutChg>
        <pc:sldLayoutChg chg="modSp mod">
          <pc:chgData name="Sam Hudson" userId="fea50a56-089e-42a5-bc6b-9d2ed3c99221" providerId="ADAL" clId="{1FA709B1-B667-41F1-85F4-06E6768088E1}" dt="2025-06-10T17:04:55.974" v="4831" actId="1076"/>
          <pc:sldLayoutMkLst>
            <pc:docMk/>
            <pc:sldMasterMk cId="2767789253" sldId="2147483648"/>
            <pc:sldLayoutMk cId="3160431070" sldId="2147483656"/>
          </pc:sldLayoutMkLst>
          <pc:spChg chg="mod">
            <ac:chgData name="Sam Hudson" userId="fea50a56-089e-42a5-bc6b-9d2ed3c99221" providerId="ADAL" clId="{1FA709B1-B667-41F1-85F4-06E6768088E1}" dt="2025-06-10T17:04:55.974" v="4831" actId="1076"/>
            <ac:spMkLst>
              <pc:docMk/>
              <pc:sldMasterMk cId="2767789253" sldId="2147483648"/>
              <pc:sldLayoutMk cId="3160431070" sldId="2147483656"/>
              <ac:spMk id="7" creationId="{9F45016A-A2E5-EE3A-5C75-F45C424BF2D2}"/>
            </ac:spMkLst>
          </pc:spChg>
        </pc:sldLayoutChg>
        <pc:sldLayoutChg chg="addSp delSp modSp">
          <pc:chgData name="Sam Hudson" userId="fea50a56-089e-42a5-bc6b-9d2ed3c99221" providerId="ADAL" clId="{1FA709B1-B667-41F1-85F4-06E6768088E1}" dt="2025-06-10T17:06:59.984" v="4835"/>
          <pc:sldLayoutMkLst>
            <pc:docMk/>
            <pc:sldMasterMk cId="2767789253" sldId="2147483648"/>
            <pc:sldLayoutMk cId="407535081" sldId="2147483660"/>
          </pc:sldLayoutMkLst>
        </pc:sldLayoutChg>
      </pc:sldMasterChg>
    </pc:docChg>
  </pc:docChgLst>
  <pc:docChgLst>
    <pc:chgData name="MICHELLE A WIEGMANN" userId="S::mwiegmann@wisc.edu::3684b05a-8b98-47f9-bc0d-1333e6fda1bc" providerId="AD" clId="Web-{7DFB4B69-8ADF-9318-1B95-77B6AC627EA6}"/>
    <pc:docChg chg="mod">
      <pc:chgData name="MICHELLE A WIEGMANN" userId="S::mwiegmann@wisc.edu::3684b05a-8b98-47f9-bc0d-1333e6fda1bc" providerId="AD" clId="Web-{7DFB4B69-8ADF-9318-1B95-77B6AC627EA6}" dt="2025-06-17T21:00:23.516" v="0"/>
      <pc:docMkLst>
        <pc:docMk/>
      </pc:docMkLst>
    </pc:docChg>
  </pc:docChgLst>
  <pc:docChgLst>
    <pc:chgData name="Sam Hudson" userId="S::schudson6@wisc.edu::fea50a56-089e-42a5-bc6b-9d2ed3c99221" providerId="AD" clId="Web-{F96F6BB5-35DB-2767-3AC9-A2AE2F6C6694}"/>
    <pc:docChg chg="sldOrd">
      <pc:chgData name="Sam Hudson" userId="S::schudson6@wisc.edu::fea50a56-089e-42a5-bc6b-9d2ed3c99221" providerId="AD" clId="Web-{F96F6BB5-35DB-2767-3AC9-A2AE2F6C6694}" dt="2025-06-10T14:26:35.592" v="0"/>
      <pc:docMkLst>
        <pc:docMk/>
      </pc:docMkLst>
      <pc:sldChg chg="ord">
        <pc:chgData name="Sam Hudson" userId="S::schudson6@wisc.edu::fea50a56-089e-42a5-bc6b-9d2ed3c99221" providerId="AD" clId="Web-{F96F6BB5-35DB-2767-3AC9-A2AE2F6C6694}" dt="2025-06-10T14:26:35.592" v="0"/>
        <pc:sldMkLst>
          <pc:docMk/>
          <pc:sldMk cId="2376507973" sldId="2147375949"/>
        </pc:sldMkLst>
      </pc:sldChg>
    </pc:docChg>
  </pc:docChgLst>
  <pc:docChgLst>
    <pc:chgData name="BRIANNE CAPPER" userId="S::bcapper@wisc.edu::bd3317a7-5dec-4b6b-89a2-741304167499" providerId="AD" clId="Web-{867D2FC1-525E-7096-0373-AB83E5DA41E6}"/>
    <pc:docChg chg="delSld modSection">
      <pc:chgData name="BRIANNE CAPPER" userId="S::bcapper@wisc.edu::bd3317a7-5dec-4b6b-89a2-741304167499" providerId="AD" clId="Web-{867D2FC1-525E-7096-0373-AB83E5DA41E6}" dt="2025-05-08T21:04:47.081" v="0"/>
      <pc:docMkLst>
        <pc:docMk/>
      </pc:docMkLst>
      <pc:sldChg chg="del">
        <pc:chgData name="BRIANNE CAPPER" userId="S::bcapper@wisc.edu::bd3317a7-5dec-4b6b-89a2-741304167499" providerId="AD" clId="Web-{867D2FC1-525E-7096-0373-AB83E5DA41E6}" dt="2025-05-08T21:04:47.081" v="0"/>
        <pc:sldMkLst>
          <pc:docMk/>
          <pc:sldMk cId="796362227" sldId="2147375868"/>
        </pc:sldMkLst>
      </pc:sldChg>
    </pc:docChg>
  </pc:docChgLst>
  <pc:docChgLst>
    <pc:chgData name="Barb Walters" userId="S::bwalters3@wisc.edu::b7ade768-7344-4f9b-b438-16cf98e5a496" providerId="AD" clId="Web-{EEF6A98A-18F5-54D3-AF7D-4625579CFD4C}"/>
    <pc:docChg chg="mod">
      <pc:chgData name="Barb Walters" userId="S::bwalters3@wisc.edu::b7ade768-7344-4f9b-b438-16cf98e5a496" providerId="AD" clId="Web-{EEF6A98A-18F5-54D3-AF7D-4625579CFD4C}" dt="2025-06-20T14:22:06.062" v="0"/>
      <pc:docMkLst>
        <pc:docMk/>
      </pc:docMkLst>
    </pc:docChg>
  </pc:docChgLst>
  <pc:docChgLst>
    <pc:chgData name="BRIANNE CAPPER" userId="S::bcapper@wisc.edu::bd3317a7-5dec-4b6b-89a2-741304167499" providerId="AD" clId="Web-{CD2BFBB9-DE65-C39D-2344-343DFDA7EB1D}"/>
    <pc:docChg chg="addSld delSld modSld sldOrd modSection">
      <pc:chgData name="BRIANNE CAPPER" userId="S::bcapper@wisc.edu::bd3317a7-5dec-4b6b-89a2-741304167499" providerId="AD" clId="Web-{CD2BFBB9-DE65-C39D-2344-343DFDA7EB1D}" dt="2025-06-03T18:06:35.075" v="550" actId="20577"/>
      <pc:docMkLst>
        <pc:docMk/>
      </pc:docMkLst>
      <pc:sldChg chg="modSp">
        <pc:chgData name="BRIANNE CAPPER" userId="S::bcapper@wisc.edu::bd3317a7-5dec-4b6b-89a2-741304167499" providerId="AD" clId="Web-{CD2BFBB9-DE65-C39D-2344-343DFDA7EB1D}" dt="2025-06-03T16:07:24.265" v="320" actId="20577"/>
        <pc:sldMkLst>
          <pc:docMk/>
          <pc:sldMk cId="4181267648" sldId="2147375651"/>
        </pc:sldMkLst>
      </pc:sldChg>
      <pc:sldChg chg="addSp delSp modSp mod modClrScheme chgLayout">
        <pc:chgData name="BRIANNE CAPPER" userId="S::bcapper@wisc.edu::bd3317a7-5dec-4b6b-89a2-741304167499" providerId="AD" clId="Web-{CD2BFBB9-DE65-C39D-2344-343DFDA7EB1D}" dt="2025-06-03T16:59:13.205" v="493" actId="20577"/>
        <pc:sldMkLst>
          <pc:docMk/>
          <pc:sldMk cId="2437425499" sldId="2147375860"/>
        </pc:sldMkLst>
        <pc:spChg chg="mod ord">
          <ac:chgData name="BRIANNE CAPPER" userId="S::bcapper@wisc.edu::bd3317a7-5dec-4b6b-89a2-741304167499" providerId="AD" clId="Web-{CD2BFBB9-DE65-C39D-2344-343DFDA7EB1D}" dt="2025-06-03T16:56:50.466" v="450" actId="20577"/>
          <ac:spMkLst>
            <pc:docMk/>
            <pc:sldMk cId="2437425499" sldId="2147375860"/>
            <ac:spMk id="2" creationId="{B493408D-BEF9-DBB2-D625-F7AE0680A165}"/>
          </ac:spMkLst>
        </pc:spChg>
        <pc:spChg chg="add mod ord">
          <ac:chgData name="BRIANNE CAPPER" userId="S::bcapper@wisc.edu::bd3317a7-5dec-4b6b-89a2-741304167499" providerId="AD" clId="Web-{CD2BFBB9-DE65-C39D-2344-343DFDA7EB1D}" dt="2025-06-03T16:59:13.205" v="493" actId="20577"/>
          <ac:spMkLst>
            <pc:docMk/>
            <pc:sldMk cId="2437425499" sldId="2147375860"/>
            <ac:spMk id="3" creationId="{8184DB0B-071E-5737-0D3E-7C107C1A2E88}"/>
          </ac:spMkLst>
        </pc:spChg>
        <pc:spChg chg="mod ord">
          <ac:chgData name="BRIANNE CAPPER" userId="S::bcapper@wisc.edu::bd3317a7-5dec-4b6b-89a2-741304167499" providerId="AD" clId="Web-{CD2BFBB9-DE65-C39D-2344-343DFDA7EB1D}" dt="2025-06-03T16:27:43.271" v="376"/>
          <ac:spMkLst>
            <pc:docMk/>
            <pc:sldMk cId="2437425499" sldId="2147375860"/>
            <ac:spMk id="5" creationId="{206FEAF3-16D2-41C6-A1AA-F54CD1455BC5}"/>
          </ac:spMkLst>
        </pc:spChg>
      </pc:sldChg>
      <pc:sldChg chg="addSp modSp mod modClrScheme chgLayout">
        <pc:chgData name="BRIANNE CAPPER" userId="S::bcapper@wisc.edu::bd3317a7-5dec-4b6b-89a2-741304167499" providerId="AD" clId="Web-{CD2BFBB9-DE65-C39D-2344-343DFDA7EB1D}" dt="2025-06-03T16:56:54.326" v="451" actId="20577"/>
        <pc:sldMkLst>
          <pc:docMk/>
          <pc:sldMk cId="2227328332" sldId="2147375862"/>
        </pc:sldMkLst>
        <pc:spChg chg="mod ord">
          <ac:chgData name="BRIANNE CAPPER" userId="S::bcapper@wisc.edu::bd3317a7-5dec-4b6b-89a2-741304167499" providerId="AD" clId="Web-{CD2BFBB9-DE65-C39D-2344-343DFDA7EB1D}" dt="2025-06-03T16:56:54.326" v="451" actId="20577"/>
          <ac:spMkLst>
            <pc:docMk/>
            <pc:sldMk cId="2227328332" sldId="2147375862"/>
            <ac:spMk id="2" creationId="{B2AAF4B0-8977-CCD6-C2C9-FE1F0191EFD8}"/>
          </ac:spMkLst>
        </pc:spChg>
        <pc:spChg chg="mod ord">
          <ac:chgData name="BRIANNE CAPPER" userId="S::bcapper@wisc.edu::bd3317a7-5dec-4b6b-89a2-741304167499" providerId="AD" clId="Web-{CD2BFBB9-DE65-C39D-2344-343DFDA7EB1D}" dt="2025-06-03T16:27:32.662" v="375" actId="1076"/>
          <ac:spMkLst>
            <pc:docMk/>
            <pc:sldMk cId="2227328332" sldId="2147375862"/>
            <ac:spMk id="3" creationId="{B468D148-B031-C280-60D0-82E70976B399}"/>
          </ac:spMkLst>
        </pc:spChg>
        <pc:spChg chg="add mod ord">
          <ac:chgData name="BRIANNE CAPPER" userId="S::bcapper@wisc.edu::bd3317a7-5dec-4b6b-89a2-741304167499" providerId="AD" clId="Web-{CD2BFBB9-DE65-C39D-2344-343DFDA7EB1D}" dt="2025-06-03T16:26:52.739" v="329" actId="20577"/>
          <ac:spMkLst>
            <pc:docMk/>
            <pc:sldMk cId="2227328332" sldId="2147375862"/>
            <ac:spMk id="4" creationId="{3A342B71-6F02-664D-C084-8CEFE63137A8}"/>
          </ac:spMkLst>
        </pc:spChg>
      </pc:sldChg>
      <pc:sldChg chg="modSp">
        <pc:chgData name="BRIANNE CAPPER" userId="S::bcapper@wisc.edu::bd3317a7-5dec-4b6b-89a2-741304167499" providerId="AD" clId="Web-{CD2BFBB9-DE65-C39D-2344-343DFDA7EB1D}" dt="2025-06-03T16:30:59.465" v="410"/>
        <pc:sldMkLst>
          <pc:docMk/>
          <pc:sldMk cId="4206511408" sldId="2147375874"/>
        </pc:sldMkLst>
      </pc:sldChg>
      <pc:sldChg chg="modSp">
        <pc:chgData name="BRIANNE CAPPER" userId="S::bcapper@wisc.edu::bd3317a7-5dec-4b6b-89a2-741304167499" providerId="AD" clId="Web-{CD2BFBB9-DE65-C39D-2344-343DFDA7EB1D}" dt="2025-06-03T16:31:02.559" v="411"/>
        <pc:sldMkLst>
          <pc:docMk/>
          <pc:sldMk cId="2590750127" sldId="2147375875"/>
        </pc:sldMkLst>
      </pc:sldChg>
      <pc:sldChg chg="addSp delSp modSp mod modClrScheme chgLayout">
        <pc:chgData name="BRIANNE CAPPER" userId="S::bcapper@wisc.edu::bd3317a7-5dec-4b6b-89a2-741304167499" providerId="AD" clId="Web-{CD2BFBB9-DE65-C39D-2344-343DFDA7EB1D}" dt="2025-06-03T16:46:10.649" v="446" actId="1076"/>
        <pc:sldMkLst>
          <pc:docMk/>
          <pc:sldMk cId="1421636681" sldId="2147375876"/>
        </pc:sldMkLst>
        <pc:spChg chg="mod ord">
          <ac:chgData name="BRIANNE CAPPER" userId="S::bcapper@wisc.edu::bd3317a7-5dec-4b6b-89a2-741304167499" providerId="AD" clId="Web-{CD2BFBB9-DE65-C39D-2344-343DFDA7EB1D}" dt="2025-06-03T16:28:20.304" v="384" actId="20577"/>
          <ac:spMkLst>
            <pc:docMk/>
            <pc:sldMk cId="1421636681" sldId="2147375876"/>
            <ac:spMk id="2" creationId="{B493408D-BEF9-DBB2-D625-F7AE0680A165}"/>
          </ac:spMkLst>
        </pc:spChg>
        <pc:spChg chg="add mod ord">
          <ac:chgData name="BRIANNE CAPPER" userId="S::bcapper@wisc.edu::bd3317a7-5dec-4b6b-89a2-741304167499" providerId="AD" clId="Web-{CD2BFBB9-DE65-C39D-2344-343DFDA7EB1D}" dt="2025-06-03T16:28:15.116" v="381"/>
          <ac:spMkLst>
            <pc:docMk/>
            <pc:sldMk cId="1421636681" sldId="2147375876"/>
            <ac:spMk id="3" creationId="{089ACE16-A301-051A-9E15-8570AF64B81D}"/>
          </ac:spMkLst>
        </pc:spChg>
        <pc:spChg chg="mod ord">
          <ac:chgData name="BRIANNE CAPPER" userId="S::bcapper@wisc.edu::bd3317a7-5dec-4b6b-89a2-741304167499" providerId="AD" clId="Web-{CD2BFBB9-DE65-C39D-2344-343DFDA7EB1D}" dt="2025-06-03T16:28:15.116" v="381"/>
          <ac:spMkLst>
            <pc:docMk/>
            <pc:sldMk cId="1421636681" sldId="2147375876"/>
            <ac:spMk id="5" creationId="{206FEAF3-16D2-41C6-A1AA-F54CD1455BC5}"/>
          </ac:spMkLst>
        </pc:spChg>
      </pc:sldChg>
      <pc:sldChg chg="modSp">
        <pc:chgData name="BRIANNE CAPPER" userId="S::bcapper@wisc.edu::bd3317a7-5dec-4b6b-89a2-741304167499" providerId="AD" clId="Web-{CD2BFBB9-DE65-C39D-2344-343DFDA7EB1D}" dt="2025-06-03T16:31:08.871" v="413"/>
        <pc:sldMkLst>
          <pc:docMk/>
          <pc:sldMk cId="1754326292" sldId="2147375877"/>
        </pc:sldMkLst>
      </pc:sldChg>
      <pc:sldChg chg="modSp">
        <pc:chgData name="BRIANNE CAPPER" userId="S::bcapper@wisc.edu::bd3317a7-5dec-4b6b-89a2-741304167499" providerId="AD" clId="Web-{CD2BFBB9-DE65-C39D-2344-343DFDA7EB1D}" dt="2025-06-03T16:31:13.231" v="414"/>
        <pc:sldMkLst>
          <pc:docMk/>
          <pc:sldMk cId="2884114130" sldId="2147375878"/>
        </pc:sldMkLst>
      </pc:sldChg>
      <pc:sldChg chg="add">
        <pc:chgData name="BRIANNE CAPPER" userId="S::bcapper@wisc.edu::bd3317a7-5dec-4b6b-89a2-741304167499" providerId="AD" clId="Web-{CD2BFBB9-DE65-C39D-2344-343DFDA7EB1D}" dt="2025-06-03T17:00:36.676" v="519"/>
        <pc:sldMkLst>
          <pc:docMk/>
          <pc:sldMk cId="427388073" sldId="2147375884"/>
        </pc:sldMkLst>
      </pc:sldChg>
      <pc:sldChg chg="modSp">
        <pc:chgData name="BRIANNE CAPPER" userId="S::bcapper@wisc.edu::bd3317a7-5dec-4b6b-89a2-741304167499" providerId="AD" clId="Web-{CD2BFBB9-DE65-C39D-2344-343DFDA7EB1D}" dt="2025-06-03T16:30:40.496" v="405"/>
        <pc:sldMkLst>
          <pc:docMk/>
          <pc:sldMk cId="2751097609" sldId="2147375890"/>
        </pc:sldMkLst>
      </pc:sldChg>
      <pc:sldChg chg="modSp">
        <pc:chgData name="BRIANNE CAPPER" userId="S::bcapper@wisc.edu::bd3317a7-5dec-4b6b-89a2-741304167499" providerId="AD" clId="Web-{CD2BFBB9-DE65-C39D-2344-343DFDA7EB1D}" dt="2025-06-03T16:30:45.543" v="406"/>
        <pc:sldMkLst>
          <pc:docMk/>
          <pc:sldMk cId="3432403164" sldId="2147375891"/>
        </pc:sldMkLst>
      </pc:sldChg>
      <pc:sldChg chg="modSp">
        <pc:chgData name="BRIANNE CAPPER" userId="S::bcapper@wisc.edu::bd3317a7-5dec-4b6b-89a2-741304167499" providerId="AD" clId="Web-{CD2BFBB9-DE65-C39D-2344-343DFDA7EB1D}" dt="2025-06-03T16:30:50.715" v="407"/>
        <pc:sldMkLst>
          <pc:docMk/>
          <pc:sldMk cId="264140871" sldId="2147375892"/>
        </pc:sldMkLst>
      </pc:sldChg>
      <pc:sldChg chg="addSp delSp modSp mod modClrScheme chgLayout">
        <pc:chgData name="BRIANNE CAPPER" userId="S::bcapper@wisc.edu::bd3317a7-5dec-4b6b-89a2-741304167499" providerId="AD" clId="Web-{CD2BFBB9-DE65-C39D-2344-343DFDA7EB1D}" dt="2025-06-03T16:45:28.758" v="436" actId="1076"/>
        <pc:sldMkLst>
          <pc:docMk/>
          <pc:sldMk cId="808811342" sldId="2147375894"/>
        </pc:sldMkLst>
      </pc:sldChg>
      <pc:sldChg chg="addSp delSp modSp mod modClrScheme chgLayout">
        <pc:chgData name="BRIANNE CAPPER" userId="S::bcapper@wisc.edu::bd3317a7-5dec-4b6b-89a2-741304167499" providerId="AD" clId="Web-{CD2BFBB9-DE65-C39D-2344-343DFDA7EB1D}" dt="2025-06-03T16:45:48.274" v="442" actId="1076"/>
        <pc:sldMkLst>
          <pc:docMk/>
          <pc:sldMk cId="2063872567" sldId="2147375895"/>
        </pc:sldMkLst>
      </pc:sldChg>
      <pc:sldChg chg="addSp delSp modSp mod modClrScheme chgLayout">
        <pc:chgData name="BRIANNE CAPPER" userId="S::bcapper@wisc.edu::bd3317a7-5dec-4b6b-89a2-741304167499" providerId="AD" clId="Web-{CD2BFBB9-DE65-C39D-2344-343DFDA7EB1D}" dt="2025-06-03T16:45:59.727" v="444" actId="1076"/>
        <pc:sldMkLst>
          <pc:docMk/>
          <pc:sldMk cId="3890755393" sldId="2147375896"/>
        </pc:sldMkLst>
      </pc:sldChg>
      <pc:sldChg chg="modSp">
        <pc:chgData name="BRIANNE CAPPER" userId="S::bcapper@wisc.edu::bd3317a7-5dec-4b6b-89a2-741304167499" providerId="AD" clId="Web-{CD2BFBB9-DE65-C39D-2344-343DFDA7EB1D}" dt="2025-06-03T16:30:53.652" v="408"/>
        <pc:sldMkLst>
          <pc:docMk/>
          <pc:sldMk cId="2122981922" sldId="2147375900"/>
        </pc:sldMkLst>
      </pc:sldChg>
      <pc:sldChg chg="modSp">
        <pc:chgData name="BRIANNE CAPPER" userId="S::bcapper@wisc.edu::bd3317a7-5dec-4b6b-89a2-741304167499" providerId="AD" clId="Web-{CD2BFBB9-DE65-C39D-2344-343DFDA7EB1D}" dt="2025-06-03T16:30:08.291" v="395"/>
        <pc:sldMkLst>
          <pc:docMk/>
          <pc:sldMk cId="3976987018" sldId="2147375903"/>
        </pc:sldMkLst>
        <pc:picChg chg="mod">
          <ac:chgData name="BRIANNE CAPPER" userId="S::bcapper@wisc.edu::bd3317a7-5dec-4b6b-89a2-741304167499" providerId="AD" clId="Web-{CD2BFBB9-DE65-C39D-2344-343DFDA7EB1D}" dt="2025-06-03T16:30:08.291" v="395"/>
          <ac:picMkLst>
            <pc:docMk/>
            <pc:sldMk cId="3976987018" sldId="2147375903"/>
            <ac:picMk id="4" creationId="{CC3A9083-1FFF-A2F1-BAA2-9A60B72E8609}"/>
          </ac:picMkLst>
        </pc:picChg>
      </pc:sldChg>
      <pc:sldChg chg="modSp">
        <pc:chgData name="BRIANNE CAPPER" userId="S::bcapper@wisc.edu::bd3317a7-5dec-4b6b-89a2-741304167499" providerId="AD" clId="Web-{CD2BFBB9-DE65-C39D-2344-343DFDA7EB1D}" dt="2025-06-03T16:30:14.214" v="397"/>
        <pc:sldMkLst>
          <pc:docMk/>
          <pc:sldMk cId="2966540708" sldId="2147375904"/>
        </pc:sldMkLst>
        <pc:picChg chg="mod">
          <ac:chgData name="BRIANNE CAPPER" userId="S::bcapper@wisc.edu::bd3317a7-5dec-4b6b-89a2-741304167499" providerId="AD" clId="Web-{CD2BFBB9-DE65-C39D-2344-343DFDA7EB1D}" dt="2025-06-03T16:30:14.214" v="397"/>
          <ac:picMkLst>
            <pc:docMk/>
            <pc:sldMk cId="2966540708" sldId="2147375904"/>
            <ac:picMk id="4" creationId="{BE8D3403-CEE0-55CE-E37A-B9A51E144830}"/>
          </ac:picMkLst>
        </pc:picChg>
      </pc:sldChg>
      <pc:sldChg chg="modSp">
        <pc:chgData name="BRIANNE CAPPER" userId="S::bcapper@wisc.edu::bd3317a7-5dec-4b6b-89a2-741304167499" providerId="AD" clId="Web-{CD2BFBB9-DE65-C39D-2344-343DFDA7EB1D}" dt="2025-06-03T16:30:28.980" v="402"/>
        <pc:sldMkLst>
          <pc:docMk/>
          <pc:sldMk cId="2766064649" sldId="2147375905"/>
        </pc:sldMkLst>
      </pc:sldChg>
      <pc:sldChg chg="modSp modNotes">
        <pc:chgData name="BRIANNE CAPPER" userId="S::bcapper@wisc.edu::bd3317a7-5dec-4b6b-89a2-741304167499" providerId="AD" clId="Web-{CD2BFBB9-DE65-C39D-2344-343DFDA7EB1D}" dt="2025-06-03T16:58:20.438" v="460"/>
        <pc:sldMkLst>
          <pc:docMk/>
          <pc:sldMk cId="1335999860" sldId="2147375908"/>
        </pc:sldMkLst>
      </pc:sldChg>
      <pc:sldChg chg="modSp">
        <pc:chgData name="BRIANNE CAPPER" userId="S::bcapper@wisc.edu::bd3317a7-5dec-4b6b-89a2-741304167499" providerId="AD" clId="Web-{CD2BFBB9-DE65-C39D-2344-343DFDA7EB1D}" dt="2025-06-03T16:58:25.657" v="461" actId="1076"/>
        <pc:sldMkLst>
          <pc:docMk/>
          <pc:sldMk cId="2220430622" sldId="2147375909"/>
        </pc:sldMkLst>
        <pc:spChg chg="mod">
          <ac:chgData name="BRIANNE CAPPER" userId="S::bcapper@wisc.edu::bd3317a7-5dec-4b6b-89a2-741304167499" providerId="AD" clId="Web-{CD2BFBB9-DE65-C39D-2344-343DFDA7EB1D}" dt="2025-06-03T16:58:25.657" v="461" actId="1076"/>
          <ac:spMkLst>
            <pc:docMk/>
            <pc:sldMk cId="2220430622" sldId="2147375909"/>
            <ac:spMk id="2" creationId="{71F71E03-4783-4A66-EAD9-058C65D08AD2}"/>
          </ac:spMkLst>
        </pc:spChg>
        <pc:picChg chg="mod">
          <ac:chgData name="BRIANNE CAPPER" userId="S::bcapper@wisc.edu::bd3317a7-5dec-4b6b-89a2-741304167499" providerId="AD" clId="Web-{CD2BFBB9-DE65-C39D-2344-343DFDA7EB1D}" dt="2025-06-03T16:30:24.558" v="401"/>
          <ac:picMkLst>
            <pc:docMk/>
            <pc:sldMk cId="2220430622" sldId="2147375909"/>
            <ac:picMk id="4" creationId="{70B8F744-222E-65C2-A7C4-9E4C92CCB108}"/>
          </ac:picMkLst>
        </pc:picChg>
      </pc:sldChg>
      <pc:sldChg chg="modSp">
        <pc:chgData name="BRIANNE CAPPER" userId="S::bcapper@wisc.edu::bd3317a7-5dec-4b6b-89a2-741304167499" providerId="AD" clId="Web-{CD2BFBB9-DE65-C39D-2344-343DFDA7EB1D}" dt="2025-06-03T16:31:16.700" v="415"/>
        <pc:sldMkLst>
          <pc:docMk/>
          <pc:sldMk cId="1446681831" sldId="2147375910"/>
        </pc:sldMkLst>
      </pc:sldChg>
      <pc:sldChg chg="addSp delSp modSp modNotes">
        <pc:chgData name="BRIANNE CAPPER" userId="S::bcapper@wisc.edu::bd3317a7-5dec-4b6b-89a2-741304167499" providerId="AD" clId="Web-{CD2BFBB9-DE65-C39D-2344-343DFDA7EB1D}" dt="2025-06-03T16:38:22.010" v="417"/>
        <pc:sldMkLst>
          <pc:docMk/>
          <pc:sldMk cId="3251137509" sldId="2147375911"/>
        </pc:sldMkLst>
      </pc:sldChg>
      <pc:sldChg chg="addSp delSp modSp ord">
        <pc:chgData name="BRIANNE CAPPER" userId="S::bcapper@wisc.edu::bd3317a7-5dec-4b6b-89a2-741304167499" providerId="AD" clId="Web-{CD2BFBB9-DE65-C39D-2344-343DFDA7EB1D}" dt="2025-06-03T16:38:17.385" v="416"/>
        <pc:sldMkLst>
          <pc:docMk/>
          <pc:sldMk cId="3114758490" sldId="2147375912"/>
        </pc:sldMkLst>
      </pc:sldChg>
      <pc:sldChg chg="addSp modSp new">
        <pc:chgData name="BRIANNE CAPPER" userId="S::bcapper@wisc.edu::bd3317a7-5dec-4b6b-89a2-741304167499" providerId="AD" clId="Web-{CD2BFBB9-DE65-C39D-2344-343DFDA7EB1D}" dt="2025-06-03T16:38:24.416" v="418"/>
        <pc:sldMkLst>
          <pc:docMk/>
          <pc:sldMk cId="3184485541" sldId="2147375914"/>
        </pc:sldMkLst>
      </pc:sldChg>
      <pc:sldChg chg="new del">
        <pc:chgData name="BRIANNE CAPPER" userId="S::bcapper@wisc.edu::bd3317a7-5dec-4b6b-89a2-741304167499" providerId="AD" clId="Web-{CD2BFBB9-DE65-C39D-2344-343DFDA7EB1D}" dt="2025-06-03T16:26:41.441" v="322"/>
        <pc:sldMkLst>
          <pc:docMk/>
          <pc:sldMk cId="135656667" sldId="2147375915"/>
        </pc:sldMkLst>
      </pc:sldChg>
      <pc:sldChg chg="add">
        <pc:chgData name="BRIANNE CAPPER" userId="S::bcapper@wisc.edu::bd3317a7-5dec-4b6b-89a2-741304167499" providerId="AD" clId="Web-{CD2BFBB9-DE65-C39D-2344-343DFDA7EB1D}" dt="2025-06-03T16:59:50.284" v="516"/>
        <pc:sldMkLst>
          <pc:docMk/>
          <pc:sldMk cId="2754513147" sldId="2147375915"/>
        </pc:sldMkLst>
      </pc:sldChg>
      <pc:sldChg chg="modSp new del">
        <pc:chgData name="BRIANNE CAPPER" userId="S::bcapper@wisc.edu::bd3317a7-5dec-4b6b-89a2-741304167499" providerId="AD" clId="Web-{CD2BFBB9-DE65-C39D-2344-343DFDA7EB1D}" dt="2025-06-03T16:59:46.956" v="515"/>
        <pc:sldMkLst>
          <pc:docMk/>
          <pc:sldMk cId="3289756536" sldId="2147375915"/>
        </pc:sldMkLst>
      </pc:sldChg>
      <pc:sldChg chg="add">
        <pc:chgData name="BRIANNE CAPPER" userId="S::bcapper@wisc.edu::bd3317a7-5dec-4b6b-89a2-741304167499" providerId="AD" clId="Web-{CD2BFBB9-DE65-C39D-2344-343DFDA7EB1D}" dt="2025-06-03T17:00:02.035" v="517"/>
        <pc:sldMkLst>
          <pc:docMk/>
          <pc:sldMk cId="1893173337" sldId="2147375916"/>
        </pc:sldMkLst>
      </pc:sldChg>
      <pc:sldChg chg="new del">
        <pc:chgData name="BRIANNE CAPPER" userId="S::bcapper@wisc.edu::bd3317a7-5dec-4b6b-89a2-741304167499" providerId="AD" clId="Web-{CD2BFBB9-DE65-C39D-2344-343DFDA7EB1D}" dt="2025-06-03T17:00:46.927" v="520"/>
        <pc:sldMkLst>
          <pc:docMk/>
          <pc:sldMk cId="2834384648" sldId="2147375917"/>
        </pc:sldMkLst>
      </pc:sldChg>
      <pc:sldChg chg="add">
        <pc:chgData name="BRIANNE CAPPER" userId="S::bcapper@wisc.edu::bd3317a7-5dec-4b6b-89a2-741304167499" providerId="AD" clId="Web-{CD2BFBB9-DE65-C39D-2344-343DFDA7EB1D}" dt="2025-06-03T17:00:56.661" v="521"/>
        <pc:sldMkLst>
          <pc:docMk/>
          <pc:sldMk cId="3510103319" sldId="2147375917"/>
        </pc:sldMkLst>
      </pc:sldChg>
      <pc:sldChg chg="add">
        <pc:chgData name="BRIANNE CAPPER" userId="S::bcapper@wisc.edu::bd3317a7-5dec-4b6b-89a2-741304167499" providerId="AD" clId="Web-{CD2BFBB9-DE65-C39D-2344-343DFDA7EB1D}" dt="2025-06-03T17:01:06.162" v="522"/>
        <pc:sldMkLst>
          <pc:docMk/>
          <pc:sldMk cId="502887919" sldId="2147375918"/>
        </pc:sldMkLst>
      </pc:sldChg>
      <pc:sldChg chg="add">
        <pc:chgData name="BRIANNE CAPPER" userId="S::bcapper@wisc.edu::bd3317a7-5dec-4b6b-89a2-741304167499" providerId="AD" clId="Web-{CD2BFBB9-DE65-C39D-2344-343DFDA7EB1D}" dt="2025-06-03T17:01:14.240" v="523"/>
        <pc:sldMkLst>
          <pc:docMk/>
          <pc:sldMk cId="1276791282" sldId="2147375919"/>
        </pc:sldMkLst>
      </pc:sldChg>
      <pc:sldChg chg="modSp new">
        <pc:chgData name="BRIANNE CAPPER" userId="S::bcapper@wisc.edu::bd3317a7-5dec-4b6b-89a2-741304167499" providerId="AD" clId="Web-{CD2BFBB9-DE65-C39D-2344-343DFDA7EB1D}" dt="2025-06-03T18:06:35.075" v="550" actId="20577"/>
        <pc:sldMkLst>
          <pc:docMk/>
          <pc:sldMk cId="1589965289" sldId="2147375920"/>
        </pc:sldMkLst>
        <pc:spChg chg="mod">
          <ac:chgData name="BRIANNE CAPPER" userId="S::bcapper@wisc.edu::bd3317a7-5dec-4b6b-89a2-741304167499" providerId="AD" clId="Web-{CD2BFBB9-DE65-C39D-2344-343DFDA7EB1D}" dt="2025-06-03T18:06:35.075" v="550" actId="20577"/>
          <ac:spMkLst>
            <pc:docMk/>
            <pc:sldMk cId="1589965289" sldId="2147375920"/>
            <ac:spMk id="2" creationId="{56054794-5545-240A-51C2-4A7B5780BC38}"/>
          </ac:spMkLst>
        </pc:spChg>
      </pc:sldChg>
    </pc:docChg>
  </pc:docChgLst>
  <pc:docChgLst>
    <pc:chgData name="BRIANNE CAPPER" userId="S::bcapper@wisc.edu::bd3317a7-5dec-4b6b-89a2-741304167499" providerId="AD" clId="Web-{52E57D7F-FF8D-FC7C-7B11-64771C1963E7}"/>
    <pc:docChg chg="modSld">
      <pc:chgData name="BRIANNE CAPPER" userId="S::bcapper@wisc.edu::bd3317a7-5dec-4b6b-89a2-741304167499" providerId="AD" clId="Web-{52E57D7F-FF8D-FC7C-7B11-64771C1963E7}" dt="2025-06-20T15:10:28.007" v="14" actId="20577"/>
      <pc:docMkLst>
        <pc:docMk/>
      </pc:docMkLst>
      <pc:sldChg chg="modSp modCm">
        <pc:chgData name="BRIANNE CAPPER" userId="S::bcapper@wisc.edu::bd3317a7-5dec-4b6b-89a2-741304167499" providerId="AD" clId="Web-{52E57D7F-FF8D-FC7C-7B11-64771C1963E7}" dt="2025-06-20T15:10:28.007" v="14" actId="20577"/>
        <pc:sldMkLst>
          <pc:docMk/>
          <pc:sldMk cId="2376507973" sldId="2147375949"/>
        </pc:sldMkLst>
        <pc:spChg chg="mod">
          <ac:chgData name="BRIANNE CAPPER" userId="S::bcapper@wisc.edu::bd3317a7-5dec-4b6b-89a2-741304167499" providerId="AD" clId="Web-{52E57D7F-FF8D-FC7C-7B11-64771C1963E7}" dt="2025-06-20T15:10:28.007" v="14" actId="20577"/>
          <ac:spMkLst>
            <pc:docMk/>
            <pc:sldMk cId="2376507973" sldId="2147375949"/>
            <ac:spMk id="3" creationId="{648DE862-9957-191D-67FB-CA11ED9AB361}"/>
          </ac:spMkLst>
        </pc:spChg>
        <pc:extLst>
          <p:ext xmlns:p="http://schemas.openxmlformats.org/presentationml/2006/main" uri="{D6D511B9-2390-475A-947B-AFAB55BFBCF1}">
            <pc226:cmChg xmlns:pc226="http://schemas.microsoft.com/office/powerpoint/2022/06/main/command" chg="mod">
              <pc226:chgData name="BRIANNE CAPPER" userId="S::bcapper@wisc.edu::bd3317a7-5dec-4b6b-89a2-741304167499" providerId="AD" clId="Web-{52E57D7F-FF8D-FC7C-7B11-64771C1963E7}" dt="2025-06-20T15:10:25.570" v="13" actId="20577"/>
              <pc2:cmMkLst xmlns:pc2="http://schemas.microsoft.com/office/powerpoint/2019/9/main/command">
                <pc:docMk/>
                <pc:sldMk cId="2376507973" sldId="2147375949"/>
                <pc2:cmMk id="{BB7EC362-7194-4502-9018-60A65EBC3A93}"/>
              </pc2:cmMkLst>
            </pc226:cmChg>
          </p:ext>
        </pc:extLst>
      </pc:sldChg>
    </pc:docChg>
  </pc:docChgLst>
</pc:chgInfo>
</file>

<file path=ppt/comments/modernComment_7FFE5B4F_7CEDAF30.xml><?xml version="1.0" encoding="utf-8"?>
<p188:cmLst xmlns:a="http://schemas.openxmlformats.org/drawingml/2006/main" xmlns:r="http://schemas.openxmlformats.org/officeDocument/2006/relationships" xmlns:p188="http://schemas.microsoft.com/office/powerpoint/2018/8/main">
  <p188:cm id="{0D657BDF-61FD-4CEF-B878-91B0985934D6}" authorId="{086F3ACB-8F73-2F1C-BAE8-DD817063684C}" status="resolved" created="2025-06-19T04:41:24.877" complete="100000">
    <pc:sldMkLst xmlns:pc="http://schemas.microsoft.com/office/powerpoint/2013/main/command">
      <pc:docMk/>
      <pc:sldMk cId="2095951664" sldId="2147375951"/>
    </pc:sldMkLst>
    <p188:txBody>
      <a:bodyPr/>
      <a:lstStyle/>
      <a:p>
        <a:r>
          <a:rPr lang="en-US"/>
          <a:t>[@Sam Hudson] this slide changed. I updated the note below. Did not include in presenter guide.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0598F2-4BCE-45B7-88D0-5799C304AEE5}" type="datetimeFigureOut">
              <a:rPr lang="en-US" smtClean="0"/>
              <a:t>6/30/2025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E6EAC3-C8B6-4B95-84A2-1357E304DE88}" type="slidenum">
              <a:rPr lang="en-US" smtClean="0"/>
              <a:t>‹#›</a:t>
            </a:fld>
            <a:endParaRPr lang="en-US"/>
          </a:p>
        </p:txBody>
      </p:sp>
    </p:spTree>
    <p:extLst>
      <p:ext uri="{BB962C8B-B14F-4D97-AF65-F5344CB8AC3E}">
        <p14:creationId xmlns:p14="http://schemas.microsoft.com/office/powerpoint/2010/main" val="3448531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lnSpc>
                <a:spcPts val="1500"/>
              </a:lnSpc>
              <a:buNone/>
            </a:pPr>
            <a:r>
              <a:rPr lang="en-US" sz="1800" b="0" i="0">
                <a:solidFill>
                  <a:srgbClr val="000000"/>
                </a:solidFill>
                <a:effectLst/>
                <a:latin typeface="Open Sans" panose="020B0606030504020204" pitchFamily="34" charset="0"/>
              </a:rPr>
              <a:t>Welcome to the Workday In-Person Training Series. My name is [name] and I'll be facilitating today's training. I work at [your unit] as a [your job title].  </a:t>
            </a:r>
            <a:endParaRPr lang="en-US" b="0" i="0">
              <a:solidFill>
                <a:srgbClr val="000000"/>
              </a:solidFill>
              <a:effectLst/>
              <a:latin typeface="Segoe UI" panose="020B0502040204020203" pitchFamily="34" charset="0"/>
            </a:endParaRPr>
          </a:p>
          <a:p>
            <a:pPr algn="l" rtl="0" fontAlgn="base">
              <a:lnSpc>
                <a:spcPts val="1500"/>
              </a:lnSpc>
              <a:buNone/>
            </a:pPr>
            <a:r>
              <a:rPr lang="en-US" sz="1800" b="0" i="0">
                <a:solidFill>
                  <a:srgbClr val="000000"/>
                </a:solidFill>
                <a:effectLst/>
                <a:latin typeface="Open Sans" panose="020B0606030504020204" pitchFamily="34" charset="0"/>
              </a:rPr>
              <a:t> </a:t>
            </a:r>
            <a:endParaRPr lang="en-US" b="0" i="0">
              <a:solidFill>
                <a:srgbClr val="000000"/>
              </a:solidFill>
              <a:effectLst/>
              <a:latin typeface="Segoe UI" panose="020B0502040204020203" pitchFamily="34" charset="0"/>
            </a:endParaRPr>
          </a:p>
          <a:p>
            <a:pPr algn="l" rtl="0" fontAlgn="base">
              <a:lnSpc>
                <a:spcPts val="1500"/>
              </a:lnSpc>
              <a:buNone/>
            </a:pPr>
            <a:r>
              <a:rPr lang="en-US" sz="1800" b="0" i="0">
                <a:solidFill>
                  <a:srgbClr val="000000"/>
                </a:solidFill>
                <a:effectLst/>
                <a:latin typeface="Open Sans" panose="020B0606030504020204" pitchFamily="34" charset="0"/>
              </a:rPr>
              <a:t>With us here today to help are [introduce helpers]. [Allow helpers to introduce themselves – their names, where they work, </a:t>
            </a:r>
            <a:r>
              <a:rPr lang="en-US" sz="1800" b="0" i="0" err="1">
                <a:solidFill>
                  <a:srgbClr val="000000"/>
                </a:solidFill>
                <a:effectLst/>
                <a:latin typeface="Open Sans" panose="020B0606030504020204" pitchFamily="34" charset="0"/>
              </a:rPr>
              <a:t>etc</a:t>
            </a:r>
            <a:r>
              <a:rPr lang="en-US" sz="1800" b="0" i="0">
                <a:solidFill>
                  <a:srgbClr val="000000"/>
                </a:solidFill>
                <a:effectLst/>
                <a:latin typeface="Open Sans" panose="020B0606030504020204" pitchFamily="34" charset="0"/>
              </a:rPr>
              <a:t>].  </a:t>
            </a:r>
            <a:endParaRPr lang="en-US" b="0" i="0">
              <a:solidFill>
                <a:srgbClr val="000000"/>
              </a:solidFill>
              <a:effectLst/>
              <a:latin typeface="Segoe UI" panose="020B0502040204020203" pitchFamily="34" charset="0"/>
            </a:endParaRPr>
          </a:p>
          <a:p>
            <a:pPr algn="l" rtl="0" fontAlgn="base">
              <a:lnSpc>
                <a:spcPts val="1500"/>
              </a:lnSpc>
              <a:buNone/>
            </a:pPr>
            <a:r>
              <a:rPr lang="en-US" sz="1800" b="0" i="0">
                <a:solidFill>
                  <a:srgbClr val="000000"/>
                </a:solidFill>
                <a:effectLst/>
                <a:latin typeface="Open Sans" panose="020B0606030504020204" pitchFamily="34" charset="0"/>
              </a:rPr>
              <a:t>  </a:t>
            </a:r>
            <a:endParaRPr lang="en-US" b="0" i="0">
              <a:solidFill>
                <a:srgbClr val="000000"/>
              </a:solidFill>
              <a:effectLst/>
              <a:latin typeface="Segoe UI" panose="020B0502040204020203" pitchFamily="34" charset="0"/>
            </a:endParaRPr>
          </a:p>
          <a:p>
            <a:pPr algn="l" rtl="0" fontAlgn="base">
              <a:lnSpc>
                <a:spcPts val="1500"/>
              </a:lnSpc>
            </a:pPr>
            <a:r>
              <a:rPr lang="en-US" sz="1800" b="0" i="0">
                <a:solidFill>
                  <a:srgbClr val="000000"/>
                </a:solidFill>
                <a:effectLst/>
                <a:latin typeface="Open Sans" panose="020B0606030504020204" pitchFamily="34" charset="0"/>
              </a:rPr>
              <a:t>If you haven't yet signed in, we will bring the sign-in sheet to you, so you can raise your hand. </a:t>
            </a:r>
            <a:endParaRPr lang="en-US" b="0" i="0">
              <a:solidFill>
                <a:srgbClr val="000000"/>
              </a:solidFill>
              <a:effectLst/>
              <a:latin typeface="Segoe UI" panose="020B0502040204020203" pitchFamily="34" charset="0"/>
            </a:endParaRPr>
          </a:p>
          <a:p>
            <a:endParaRPr lang="en-US"/>
          </a:p>
        </p:txBody>
      </p:sp>
      <p:sp>
        <p:nvSpPr>
          <p:cNvPr id="4" name="Slide Number Placeholder 3"/>
          <p:cNvSpPr>
            <a:spLocks noGrp="1"/>
          </p:cNvSpPr>
          <p:nvPr>
            <p:ph type="sldNum" sz="quarter" idx="5"/>
          </p:nvPr>
        </p:nvSpPr>
        <p:spPr/>
        <p:txBody>
          <a:bodyPr/>
          <a:lstStyle/>
          <a:p>
            <a:fld id="{16E6EAC3-C8B6-4B95-84A2-1357E304DE88}" type="slidenum">
              <a:rPr lang="en-US" smtClean="0"/>
              <a:t>2</a:t>
            </a:fld>
            <a:endParaRPr lang="en-US"/>
          </a:p>
        </p:txBody>
      </p:sp>
    </p:spTree>
    <p:extLst>
      <p:ext uri="{BB962C8B-B14F-4D97-AF65-F5344CB8AC3E}">
        <p14:creationId xmlns:p14="http://schemas.microsoft.com/office/powerpoint/2010/main" val="15821532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this space, you can:</a:t>
            </a:r>
          </a:p>
          <a:p>
            <a:pPr marL="171450" indent="-171450">
              <a:buFontTx/>
              <a:buChar char="-"/>
            </a:pPr>
            <a:r>
              <a:rPr lang="en-US"/>
              <a:t>Review your benefit elections, such as your health insurance or other insurance plans you’re enrolled in. Employees can only update benefits during a life change event (such as the birth of  a child, marriage, or divorce for example) or during the annual open enrollment period. Open enrollment will happen in the fall.</a:t>
            </a:r>
          </a:p>
          <a:p>
            <a:pPr marL="171450" indent="-171450">
              <a:buFontTx/>
              <a:buChar char="-"/>
            </a:pPr>
            <a:r>
              <a:rPr lang="en-US"/>
              <a:t>Find your tax documents, like </a:t>
            </a:r>
          </a:p>
          <a:p>
            <a:pPr marL="171450" indent="-171450">
              <a:buFontTx/>
              <a:buChar char="-"/>
            </a:pPr>
            <a:r>
              <a:rPr lang="en-US"/>
              <a:t>Update information for federal and state withholding elections</a:t>
            </a:r>
          </a:p>
          <a:p>
            <a:pPr marL="171450" indent="-171450">
              <a:buFontTx/>
              <a:buChar char="-"/>
            </a:pPr>
            <a:r>
              <a:rPr lang="en-US"/>
              <a:t>And view and print your payslips</a:t>
            </a:r>
          </a:p>
        </p:txBody>
      </p:sp>
      <p:sp>
        <p:nvSpPr>
          <p:cNvPr id="4" name="Slide Number Placeholder 3"/>
          <p:cNvSpPr>
            <a:spLocks noGrp="1"/>
          </p:cNvSpPr>
          <p:nvPr>
            <p:ph type="sldNum" sz="quarter" idx="5"/>
          </p:nvPr>
        </p:nvSpPr>
        <p:spPr/>
        <p:txBody>
          <a:bodyPr/>
          <a:lstStyle/>
          <a:p>
            <a:fld id="{16E6EAC3-C8B6-4B95-84A2-1357E304DE88}" type="slidenum">
              <a:rPr lang="en-US" smtClean="0"/>
              <a:t>11</a:t>
            </a:fld>
            <a:endParaRPr lang="en-US"/>
          </a:p>
        </p:txBody>
      </p:sp>
    </p:spTree>
    <p:extLst>
      <p:ext uri="{BB962C8B-B14F-4D97-AF65-F5344CB8AC3E}">
        <p14:creationId xmlns:p14="http://schemas.microsoft.com/office/powerpoint/2010/main" val="5489288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get to the benefits and pay hub,</a:t>
            </a:r>
          </a:p>
          <a:p>
            <a:r>
              <a:rPr lang="en-US"/>
              <a:t>1.  you can start from the Workday home page and click the Menu button</a:t>
            </a:r>
          </a:p>
          <a:p>
            <a:r>
              <a:rPr lang="en-US"/>
              <a:t>2. Then click the Benefits and Pay app to open.</a:t>
            </a:r>
          </a:p>
        </p:txBody>
      </p:sp>
      <p:sp>
        <p:nvSpPr>
          <p:cNvPr id="4" name="Slide Number Placeholder 3"/>
          <p:cNvSpPr>
            <a:spLocks noGrp="1"/>
          </p:cNvSpPr>
          <p:nvPr>
            <p:ph type="sldNum" sz="quarter" idx="5"/>
          </p:nvPr>
        </p:nvSpPr>
        <p:spPr/>
        <p:txBody>
          <a:bodyPr/>
          <a:lstStyle/>
          <a:p>
            <a:fld id="{16E6EAC3-C8B6-4B95-84A2-1357E304DE88}" type="slidenum">
              <a:rPr lang="en-US" smtClean="0"/>
              <a:t>12</a:t>
            </a:fld>
            <a:endParaRPr lang="en-US"/>
          </a:p>
        </p:txBody>
      </p:sp>
    </p:spTree>
    <p:extLst>
      <p:ext uri="{BB962C8B-B14F-4D97-AF65-F5344CB8AC3E}">
        <p14:creationId xmlns:p14="http://schemas.microsoft.com/office/powerpoint/2010/main" val="39454010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do this from the mobile app,</a:t>
            </a:r>
          </a:p>
          <a:p>
            <a:r>
              <a:rPr lang="en-US"/>
              <a:t>1.  Tap the Apps button on the bottom bar</a:t>
            </a:r>
          </a:p>
          <a:p>
            <a:r>
              <a:rPr lang="en-US"/>
              <a:t>2. Then Tap the Benefits and Pay app to open it.</a:t>
            </a:r>
          </a:p>
        </p:txBody>
      </p:sp>
      <p:sp>
        <p:nvSpPr>
          <p:cNvPr id="4" name="Slide Number Placeholder 3"/>
          <p:cNvSpPr>
            <a:spLocks noGrp="1"/>
          </p:cNvSpPr>
          <p:nvPr>
            <p:ph type="sldNum" sz="quarter" idx="5"/>
          </p:nvPr>
        </p:nvSpPr>
        <p:spPr/>
        <p:txBody>
          <a:bodyPr/>
          <a:lstStyle/>
          <a:p>
            <a:fld id="{16E6EAC3-C8B6-4B95-84A2-1357E304DE88}" type="slidenum">
              <a:rPr lang="en-US" smtClean="0"/>
              <a:t>13</a:t>
            </a:fld>
            <a:endParaRPr lang="en-US"/>
          </a:p>
        </p:txBody>
      </p:sp>
    </p:spTree>
    <p:extLst>
      <p:ext uri="{BB962C8B-B14F-4D97-AF65-F5344CB8AC3E}">
        <p14:creationId xmlns:p14="http://schemas.microsoft.com/office/powerpoint/2010/main" val="33692498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Benefits and Pay Hub is your go to spot if you want to view or update anything related to your benefits and pay. On the left side of the screen, there is an expandable task bar that will show you all of the things you can view in this hub. Each of these items expands and allows you to view and do different things, which we will review in this section of the training, but here is a brief overview:</a:t>
            </a:r>
          </a:p>
          <a:p>
            <a:endParaRPr lang="en-US"/>
          </a:p>
          <a:p>
            <a:pPr marL="228600" indent="-228600">
              <a:buAutoNum type="arabicPeriod"/>
            </a:pPr>
            <a:r>
              <a:rPr lang="en-US"/>
              <a:t>Overview – This is what the Benefits and Pay hub will automatically open to each time.</a:t>
            </a:r>
          </a:p>
          <a:p>
            <a:pPr marL="228600" indent="-228600">
              <a:buAutoNum type="arabicPeriod"/>
            </a:pPr>
            <a:r>
              <a:rPr lang="en-US"/>
              <a:t>Benefits – You can view your benefit elections, like your health or dental insurance.</a:t>
            </a:r>
          </a:p>
          <a:p>
            <a:pPr marL="228600" indent="-228600">
              <a:buAutoNum type="arabicPeriod"/>
            </a:pPr>
            <a:r>
              <a:rPr lang="en-US"/>
              <a:t>Pay – Here you can view your </a:t>
            </a:r>
            <a:r>
              <a:rPr lang="en-US" err="1"/>
              <a:t>payslips</a:t>
            </a:r>
            <a:r>
              <a:rPr lang="en-US"/>
              <a:t> and tax information</a:t>
            </a:r>
          </a:p>
          <a:p>
            <a:pPr marL="228600" indent="-228600">
              <a:buAutoNum type="arabicPeriod"/>
            </a:pPr>
            <a:r>
              <a:rPr lang="en-US"/>
              <a:t>Compensation – This is where you can see details about your annual income based on your employee contract.</a:t>
            </a:r>
          </a:p>
          <a:p>
            <a:pPr marL="228600" indent="-228600">
              <a:buAutoNum type="arabicPeriod"/>
            </a:pPr>
            <a:r>
              <a:rPr lang="en-US"/>
              <a:t>Suggested Links – This final spot expands to give you some additional resources related to your benefits and pay, most of which connect to information from the Universities of Wisconsin. </a:t>
            </a:r>
          </a:p>
          <a:p>
            <a:pPr marL="228600" indent="-228600">
              <a:buAutoNum type="arabicPeriod"/>
            </a:pPr>
            <a:endParaRPr lang="en-US"/>
          </a:p>
          <a:p>
            <a:pPr marL="0" indent="0">
              <a:buNone/>
            </a:pPr>
            <a:r>
              <a:rPr lang="en-US"/>
              <a:t>Next we will look a little bit more in detail about each of those areas.</a:t>
            </a:r>
          </a:p>
        </p:txBody>
      </p:sp>
      <p:sp>
        <p:nvSpPr>
          <p:cNvPr id="4" name="Slide Number Placeholder 3"/>
          <p:cNvSpPr>
            <a:spLocks noGrp="1"/>
          </p:cNvSpPr>
          <p:nvPr>
            <p:ph type="sldNum" sz="quarter" idx="5"/>
          </p:nvPr>
        </p:nvSpPr>
        <p:spPr/>
        <p:txBody>
          <a:bodyPr/>
          <a:lstStyle/>
          <a:p>
            <a:fld id="{16E6EAC3-C8B6-4B95-84A2-1357E304DE88}" type="slidenum">
              <a:rPr lang="en-US" smtClean="0"/>
              <a:t>14</a:t>
            </a:fld>
            <a:endParaRPr lang="en-US"/>
          </a:p>
        </p:txBody>
      </p:sp>
    </p:spTree>
    <p:extLst>
      <p:ext uri="{BB962C8B-B14F-4D97-AF65-F5344CB8AC3E}">
        <p14:creationId xmlns:p14="http://schemas.microsoft.com/office/powerpoint/2010/main" val="9666032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access the tabs in the mobile app version, tap on Benefits and Pay Hub at the top of the screen. This will open a dropdown list of the other areas of the hub.</a:t>
            </a:r>
          </a:p>
        </p:txBody>
      </p:sp>
      <p:sp>
        <p:nvSpPr>
          <p:cNvPr id="4" name="Slide Number Placeholder 3"/>
          <p:cNvSpPr>
            <a:spLocks noGrp="1"/>
          </p:cNvSpPr>
          <p:nvPr>
            <p:ph type="sldNum" sz="quarter" idx="5"/>
          </p:nvPr>
        </p:nvSpPr>
        <p:spPr/>
        <p:txBody>
          <a:bodyPr/>
          <a:lstStyle/>
          <a:p>
            <a:fld id="{16E6EAC3-C8B6-4B95-84A2-1357E304DE88}" type="slidenum">
              <a:rPr lang="en-US" smtClean="0"/>
              <a:t>15</a:t>
            </a:fld>
            <a:endParaRPr lang="en-US"/>
          </a:p>
        </p:txBody>
      </p:sp>
    </p:spTree>
    <p:extLst>
      <p:ext uri="{BB962C8B-B14F-4D97-AF65-F5344CB8AC3E}">
        <p14:creationId xmlns:p14="http://schemas.microsoft.com/office/powerpoint/2010/main" val="4883488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The first page that will open up is an Overview page. This page includes an overview of your pay, including most recent pay, deduction amounts, current benefit costs, withholding elections, payment elections, a link to change benefits, and a link to view your tax documents.</a:t>
            </a:r>
          </a:p>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16E6EAC3-C8B6-4B95-84A2-1357E304DE88}" type="slidenum">
              <a:rPr lang="en-US" smtClean="0"/>
              <a:t>16</a:t>
            </a:fld>
            <a:endParaRPr lang="en-US"/>
          </a:p>
        </p:txBody>
      </p:sp>
    </p:spTree>
    <p:extLst>
      <p:ext uri="{BB962C8B-B14F-4D97-AF65-F5344CB8AC3E}">
        <p14:creationId xmlns:p14="http://schemas.microsoft.com/office/powerpoint/2010/main" val="35583335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In the Benefits tab, there are three areas that you can review: Benefit Elections, Benefits by Date, and ACA Forms. We will be looking at the benefit elections page.</a:t>
            </a:r>
          </a:p>
          <a:p>
            <a:endParaRPr lang="en-US">
              <a:latin typeface="Calibri"/>
              <a:ea typeface="Calibri"/>
              <a:cs typeface="Calibri"/>
            </a:endParaRPr>
          </a:p>
          <a:p>
            <a:r>
              <a:rPr lang="en-US">
                <a:latin typeface="Calibri"/>
                <a:ea typeface="Calibri"/>
                <a:cs typeface="Calibri"/>
              </a:rPr>
              <a:t>The benefits elections page shares an overview of your current benefits elections and their semimonthly cost (which means twice per month). This includes health care and accounts as well as insurance and retirement benefits. These are the benefits you chose during open enrollment, or during a life change event. If you were recently hired to the university then you elected these benefits when you started employment. </a:t>
            </a:r>
          </a:p>
        </p:txBody>
      </p:sp>
      <p:sp>
        <p:nvSpPr>
          <p:cNvPr id="4" name="Slide Number Placeholder 3"/>
          <p:cNvSpPr>
            <a:spLocks noGrp="1"/>
          </p:cNvSpPr>
          <p:nvPr>
            <p:ph type="sldNum" sz="quarter" idx="5"/>
          </p:nvPr>
        </p:nvSpPr>
        <p:spPr/>
        <p:txBody>
          <a:bodyPr/>
          <a:lstStyle/>
          <a:p>
            <a:fld id="{16E6EAC3-C8B6-4B95-84A2-1357E304DE88}" type="slidenum">
              <a:rPr lang="en-US" smtClean="0"/>
              <a:t>17</a:t>
            </a:fld>
            <a:endParaRPr lang="en-US"/>
          </a:p>
        </p:txBody>
      </p:sp>
    </p:spTree>
    <p:extLst>
      <p:ext uri="{BB962C8B-B14F-4D97-AF65-F5344CB8AC3E}">
        <p14:creationId xmlns:p14="http://schemas.microsoft.com/office/powerpoint/2010/main" val="28390464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Workday, you can make updates to your Supplemental Retirement Plan 403(b) and WRS Voluntary Additional Contributions. All other benefit enrollments (health, dental, etc.) will be through the My Insurance Benefits system, which is linked on the Change Benefits page on the right. More information on registering for and using My Insurance Benefits is coming soon. You will use this link during the open enrollment period to make changes to your benefits elections. </a:t>
            </a:r>
          </a:p>
        </p:txBody>
      </p:sp>
      <p:sp>
        <p:nvSpPr>
          <p:cNvPr id="4" name="Slide Number Placeholder 3"/>
          <p:cNvSpPr>
            <a:spLocks noGrp="1"/>
          </p:cNvSpPr>
          <p:nvPr>
            <p:ph type="sldNum" sz="quarter" idx="5"/>
          </p:nvPr>
        </p:nvSpPr>
        <p:spPr/>
        <p:txBody>
          <a:bodyPr/>
          <a:lstStyle/>
          <a:p>
            <a:fld id="{16E6EAC3-C8B6-4B95-84A2-1357E304DE88}" type="slidenum">
              <a:rPr lang="en-US" smtClean="0"/>
              <a:t>18</a:t>
            </a:fld>
            <a:endParaRPr lang="en-US"/>
          </a:p>
        </p:txBody>
      </p:sp>
    </p:spTree>
    <p:extLst>
      <p:ext uri="{BB962C8B-B14F-4D97-AF65-F5344CB8AC3E}">
        <p14:creationId xmlns:p14="http://schemas.microsoft.com/office/powerpoint/2010/main" val="1592198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you do want to make updates to your benefit elections, you can click Change Benefits button, and it will open the Change Benefits screen which we just saw. But as we just covered, you can only make changes to your supplemental Retirement in Workday. All other updates will happen in the State of Wisconsin Employee Trust Funds (ETF) system called My Insurance Benefits. All university employees are also state of Wisconsin employees. As such, our benefits (such as health insurance, dental and Wisconsin Retirement System) are administered by the Employee Trust Funds. </a:t>
            </a:r>
          </a:p>
        </p:txBody>
      </p:sp>
      <p:sp>
        <p:nvSpPr>
          <p:cNvPr id="4" name="Slide Number Placeholder 3"/>
          <p:cNvSpPr>
            <a:spLocks noGrp="1"/>
          </p:cNvSpPr>
          <p:nvPr>
            <p:ph type="sldNum" sz="quarter" idx="5"/>
          </p:nvPr>
        </p:nvSpPr>
        <p:spPr/>
        <p:txBody>
          <a:bodyPr/>
          <a:lstStyle/>
          <a:p>
            <a:fld id="{16E6EAC3-C8B6-4B95-84A2-1357E304DE88}" type="slidenum">
              <a:rPr lang="en-US" smtClean="0"/>
              <a:t>19</a:t>
            </a:fld>
            <a:endParaRPr lang="en-US"/>
          </a:p>
        </p:txBody>
      </p:sp>
    </p:spTree>
    <p:extLst>
      <p:ext uri="{BB962C8B-B14F-4D97-AF65-F5344CB8AC3E}">
        <p14:creationId xmlns:p14="http://schemas.microsoft.com/office/powerpoint/2010/main" val="38893759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a:solidFill>
                  <a:srgbClr val="000000"/>
                </a:solidFill>
                <a:effectLst/>
                <a:latin typeface="Open Sans" panose="020B0606030504020204" pitchFamily="34" charset="0"/>
              </a:rPr>
              <a:t>You can access the My Insurance Benefits system from the Benefits and Pay hub, or you can easily access it through the new tile in </a:t>
            </a:r>
            <a:r>
              <a:rPr lang="en-US" sz="1800" b="0" i="0" err="1">
                <a:solidFill>
                  <a:srgbClr val="000000"/>
                </a:solidFill>
                <a:effectLst/>
                <a:latin typeface="Open Sans" panose="020B0606030504020204" pitchFamily="34" charset="0"/>
              </a:rPr>
              <a:t>MyUW</a:t>
            </a:r>
            <a:r>
              <a:rPr lang="en-US" sz="1800" b="0" i="0">
                <a:solidFill>
                  <a:srgbClr val="000000"/>
                </a:solidFill>
                <a:effectLst/>
                <a:latin typeface="Open Sans" panose="020B0606030504020204" pitchFamily="34" charset="0"/>
              </a:rPr>
              <a:t>. </a:t>
            </a:r>
            <a:endParaRPr lang="en-US"/>
          </a:p>
        </p:txBody>
      </p:sp>
      <p:sp>
        <p:nvSpPr>
          <p:cNvPr id="4" name="Slide Number Placeholder 3"/>
          <p:cNvSpPr>
            <a:spLocks noGrp="1"/>
          </p:cNvSpPr>
          <p:nvPr>
            <p:ph type="sldNum" sz="quarter" idx="5"/>
          </p:nvPr>
        </p:nvSpPr>
        <p:spPr/>
        <p:txBody>
          <a:bodyPr/>
          <a:lstStyle/>
          <a:p>
            <a:fld id="{16E6EAC3-C8B6-4B95-84A2-1357E304DE88}" type="slidenum">
              <a:rPr lang="en-US" smtClean="0"/>
              <a:t>20</a:t>
            </a:fld>
            <a:endParaRPr lang="en-US"/>
          </a:p>
        </p:txBody>
      </p:sp>
    </p:spTree>
    <p:extLst>
      <p:ext uri="{BB962C8B-B14F-4D97-AF65-F5344CB8AC3E}">
        <p14:creationId xmlns:p14="http://schemas.microsoft.com/office/powerpoint/2010/main" val="1088246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let's talk about what you can expect to do during our time together. </a:t>
            </a:r>
          </a:p>
          <a:p>
            <a:r>
              <a:rPr lang="en-US"/>
              <a:t>We will...</a:t>
            </a:r>
          </a:p>
          <a:p>
            <a:pPr marL="171450" indent="-171450">
              <a:lnSpc>
                <a:spcPct val="90000"/>
              </a:lnSpc>
              <a:spcBef>
                <a:spcPts val="1000"/>
              </a:spcBef>
              <a:buFont typeface="Arial"/>
              <a:buChar char="•"/>
            </a:pPr>
            <a:r>
              <a:rPr lang="en-US"/>
              <a:t>review how to complete tasks in Workday</a:t>
            </a:r>
          </a:p>
          <a:p>
            <a:pPr marL="171450" indent="-171450">
              <a:lnSpc>
                <a:spcPct val="90000"/>
              </a:lnSpc>
              <a:spcBef>
                <a:spcPts val="1000"/>
              </a:spcBef>
              <a:buFont typeface="Arial"/>
              <a:buChar char="•"/>
            </a:pPr>
            <a:r>
              <a:rPr lang="en-US"/>
              <a:t>give you time to practice completing tasks</a:t>
            </a:r>
          </a:p>
          <a:p>
            <a:pPr lvl="1" indent="-171450">
              <a:lnSpc>
                <a:spcPct val="90000"/>
              </a:lnSpc>
              <a:spcBef>
                <a:spcPts val="1000"/>
              </a:spcBef>
              <a:buFont typeface="Courier New"/>
              <a:buChar char="o"/>
            </a:pPr>
            <a:r>
              <a:rPr lang="en-US"/>
              <a:t>You'll see the computers in front of you, and we will walk through using those here in a little bit.</a:t>
            </a:r>
          </a:p>
          <a:p>
            <a:pPr lvl="1" indent="-171450">
              <a:lnSpc>
                <a:spcPct val="90000"/>
              </a:lnSpc>
              <a:spcBef>
                <a:spcPts val="1000"/>
              </a:spcBef>
              <a:buFont typeface="Courier New"/>
              <a:buChar char="o"/>
            </a:pPr>
            <a:endParaRPr lang="en-US"/>
          </a:p>
          <a:p>
            <a:pPr>
              <a:lnSpc>
                <a:spcPct val="90000"/>
              </a:lnSpc>
              <a:spcBef>
                <a:spcPts val="1000"/>
              </a:spcBef>
            </a:pPr>
            <a:r>
              <a:rPr lang="en-US"/>
              <a:t>Some things we will not be able to do today...</a:t>
            </a:r>
          </a:p>
          <a:p>
            <a:pPr marL="171450" indent="-171450">
              <a:lnSpc>
                <a:spcPct val="90000"/>
              </a:lnSpc>
              <a:spcBef>
                <a:spcPts val="1000"/>
              </a:spcBef>
              <a:buFont typeface="Arial"/>
              <a:buChar char="•"/>
            </a:pPr>
            <a:r>
              <a:rPr lang="en-US"/>
              <a:t>answer personal employee questions</a:t>
            </a:r>
          </a:p>
          <a:p>
            <a:pPr lvl="1" indent="-171450">
              <a:lnSpc>
                <a:spcPct val="90000"/>
              </a:lnSpc>
              <a:spcBef>
                <a:spcPts val="1000"/>
              </a:spcBef>
              <a:buFont typeface="Courier New"/>
              <a:buChar char="o"/>
            </a:pPr>
            <a:r>
              <a:rPr lang="en-US"/>
              <a:t>If you do have questions about your job or any personal details, we cannot answer those today. We would encourage you to talk to your supervisor or your local HR staff to help you with those personal questions.</a:t>
            </a:r>
          </a:p>
          <a:p>
            <a:pPr marL="171450" indent="-171450">
              <a:lnSpc>
                <a:spcPct val="90000"/>
              </a:lnSpc>
              <a:spcBef>
                <a:spcPts val="1000"/>
              </a:spcBef>
              <a:buFont typeface="Arial"/>
              <a:buChar char="•"/>
            </a:pPr>
            <a:r>
              <a:rPr lang="en-US"/>
              <a:t>address department-specific policies or procedures</a:t>
            </a:r>
          </a:p>
          <a:p>
            <a:pPr lvl="1" indent="-171450">
              <a:lnSpc>
                <a:spcPct val="90000"/>
              </a:lnSpc>
              <a:spcBef>
                <a:spcPts val="1000"/>
              </a:spcBef>
              <a:buFont typeface="Courier New"/>
              <a:buChar char="o"/>
            </a:pPr>
            <a:r>
              <a:rPr lang="en-US"/>
              <a:t>We know that different departments and units have different policies and procedures, so if you have a question about how something will work in your own department, you should talk to your supervisor.</a:t>
            </a:r>
          </a:p>
          <a:p>
            <a:pPr marL="171450" indent="-171450">
              <a:lnSpc>
                <a:spcPct val="90000"/>
              </a:lnSpc>
              <a:spcBef>
                <a:spcPts val="1000"/>
              </a:spcBef>
              <a:buFont typeface="Arial"/>
              <a:buChar char="•"/>
            </a:pPr>
            <a:endParaRPr lang="en-US"/>
          </a:p>
          <a:p>
            <a:pPr marL="171450" indent="-171450">
              <a:lnSpc>
                <a:spcPct val="90000"/>
              </a:lnSpc>
              <a:spcBef>
                <a:spcPts val="1000"/>
              </a:spcBef>
              <a:buFont typeface="Arial"/>
              <a:buChar char="•"/>
            </a:pPr>
            <a:endParaRPr lang="en-US"/>
          </a:p>
        </p:txBody>
      </p:sp>
      <p:sp>
        <p:nvSpPr>
          <p:cNvPr id="4" name="Slide Number Placeholder 3"/>
          <p:cNvSpPr>
            <a:spLocks noGrp="1"/>
          </p:cNvSpPr>
          <p:nvPr>
            <p:ph type="sldNum" sz="quarter" idx="5"/>
          </p:nvPr>
        </p:nvSpPr>
        <p:spPr/>
        <p:txBody>
          <a:bodyPr/>
          <a:lstStyle/>
          <a:p>
            <a:fld id="{9AFD1A25-C150-42F6-9D1E-BDA6234EC7F4}" type="slidenum">
              <a:rPr lang="en-US" smtClean="0"/>
              <a:t>3</a:t>
            </a:fld>
            <a:endParaRPr lang="en-US"/>
          </a:p>
        </p:txBody>
      </p:sp>
    </p:spTree>
    <p:extLst>
      <p:ext uri="{BB962C8B-B14F-4D97-AF65-F5344CB8AC3E}">
        <p14:creationId xmlns:p14="http://schemas.microsoft.com/office/powerpoint/2010/main" val="8584878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Just for your awareness, here is an overview of what you will use Workday for, and what you will use My Insurance Benefits for in terms of benefits. Again, nothing about your benefits or eligibility will change. The only thing that is changing is where you review it and where you make changes.</a:t>
            </a:r>
          </a:p>
          <a:p>
            <a:endParaRPr lang="en-US"/>
          </a:p>
          <a:p>
            <a:r>
              <a:rPr lang="en-US"/>
              <a:t>In Workday, you can:</a:t>
            </a:r>
          </a:p>
          <a:p>
            <a:pPr marL="457200" indent="-457200">
              <a:buFont typeface="Arial" panose="020B0604020202020204" pitchFamily="34" charset="0"/>
              <a:buChar char="•"/>
            </a:pPr>
            <a:r>
              <a:rPr lang="en-US" sz="2600"/>
              <a:t>View benefits elections</a:t>
            </a:r>
          </a:p>
          <a:p>
            <a:pPr marL="457200" indent="-457200">
              <a:buFont typeface="Arial" panose="020B0604020202020204" pitchFamily="34" charset="0"/>
              <a:buChar char="•"/>
            </a:pPr>
            <a:r>
              <a:rPr lang="en-US" sz="2600"/>
              <a:t>View benefits costs</a:t>
            </a:r>
          </a:p>
          <a:p>
            <a:pPr marL="457200" indent="-457200">
              <a:buFont typeface="Arial" panose="020B0604020202020204" pitchFamily="34" charset="0"/>
              <a:buChar char="•"/>
            </a:pPr>
            <a:r>
              <a:rPr lang="en-US" sz="2600"/>
              <a:t>Review, Elect, or Update:</a:t>
            </a:r>
          </a:p>
          <a:p>
            <a:pPr marL="914400" lvl="1" indent="-457200">
              <a:buFont typeface="Arial" panose="020B0604020202020204" pitchFamily="34" charset="0"/>
              <a:buChar char="•"/>
            </a:pPr>
            <a:r>
              <a:rPr lang="en-US" sz="2600"/>
              <a:t>Supplemental retirement plan (403b)</a:t>
            </a:r>
          </a:p>
          <a:p>
            <a:pPr marL="914400" lvl="1" indent="-457200">
              <a:buFont typeface="Arial" panose="020B0604020202020204" pitchFamily="34" charset="0"/>
              <a:buChar char="•"/>
            </a:pPr>
            <a:r>
              <a:rPr lang="en-US" sz="2600"/>
              <a:t>Wisconsin Retirement System (WRS) Additional Contributions</a:t>
            </a:r>
          </a:p>
          <a:p>
            <a:endParaRPr lang="en-US"/>
          </a:p>
          <a:p>
            <a:r>
              <a:rPr lang="en-US"/>
              <a:t>In My Insurance Benefits from ETF, you can:</a:t>
            </a:r>
          </a:p>
          <a:p>
            <a:pPr marL="457200" indent="-457200">
              <a:buFont typeface="Arial" panose="020B0604020202020204" pitchFamily="34" charset="0"/>
              <a:buChar char="•"/>
            </a:pPr>
            <a:r>
              <a:rPr lang="en-US" sz="2600"/>
              <a:t>View benefits elections</a:t>
            </a:r>
          </a:p>
          <a:p>
            <a:pPr marL="457200" indent="-457200">
              <a:buFont typeface="Arial" panose="020B0604020202020204" pitchFamily="34" charset="0"/>
              <a:buChar char="•"/>
            </a:pPr>
            <a:r>
              <a:rPr lang="en-US" sz="2600"/>
              <a:t>View benefits costs</a:t>
            </a:r>
          </a:p>
          <a:p>
            <a:pPr marL="457200" indent="-457200">
              <a:buFont typeface="Arial" panose="020B0604020202020204" pitchFamily="34" charset="0"/>
              <a:buChar char="•"/>
            </a:pPr>
            <a:r>
              <a:rPr lang="en-US" sz="2600"/>
              <a:t>Update most benefits during:</a:t>
            </a:r>
          </a:p>
          <a:p>
            <a:pPr marL="914400" lvl="1" indent="-457200">
              <a:buFont typeface="Arial" panose="020B0604020202020204" pitchFamily="34" charset="0"/>
              <a:buChar char="•"/>
            </a:pPr>
            <a:r>
              <a:rPr lang="en-US" sz="2600"/>
              <a:t>Qualifying life event (marriage, birth, divorce)</a:t>
            </a:r>
          </a:p>
          <a:p>
            <a:pPr marL="914400" lvl="1" indent="-457200">
              <a:buFont typeface="Arial" panose="020B0604020202020204" pitchFamily="34" charset="0"/>
              <a:buChar char="•"/>
            </a:pPr>
            <a:r>
              <a:rPr lang="en-US" sz="2600"/>
              <a:t>Yearly open enrollment Update dependent information</a:t>
            </a:r>
          </a:p>
          <a:p>
            <a:pPr marL="457200" indent="-457200">
              <a:buFont typeface="Arial" panose="020B0604020202020204" pitchFamily="34" charset="0"/>
              <a:buChar char="•"/>
            </a:pPr>
            <a:r>
              <a:rPr lang="en-US" sz="2600"/>
              <a:t>View WRS Statement of Benefits</a:t>
            </a:r>
          </a:p>
          <a:p>
            <a:endParaRPr lang="en-US"/>
          </a:p>
        </p:txBody>
      </p:sp>
      <p:sp>
        <p:nvSpPr>
          <p:cNvPr id="4" name="Slide Number Placeholder 3"/>
          <p:cNvSpPr>
            <a:spLocks noGrp="1"/>
          </p:cNvSpPr>
          <p:nvPr>
            <p:ph type="sldNum" sz="quarter" idx="5"/>
          </p:nvPr>
        </p:nvSpPr>
        <p:spPr/>
        <p:txBody>
          <a:bodyPr/>
          <a:lstStyle/>
          <a:p>
            <a:fld id="{16E6EAC3-C8B6-4B95-84A2-1357E304DE88}" type="slidenum">
              <a:rPr lang="en-US" smtClean="0"/>
              <a:t>21</a:t>
            </a:fld>
            <a:endParaRPr lang="en-US"/>
          </a:p>
        </p:txBody>
      </p:sp>
    </p:spTree>
    <p:extLst>
      <p:ext uri="{BB962C8B-B14F-4D97-AF65-F5344CB8AC3E}">
        <p14:creationId xmlns:p14="http://schemas.microsoft.com/office/powerpoint/2010/main" val="6132534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you may be thinking what do you need to do now. The answer is nothing. You do not need to go into the system to make any updates or make any benefits elections. More communication will be coming soon about the yearly open enrollment. </a:t>
            </a:r>
          </a:p>
          <a:p>
            <a:endParaRPr lang="en-US"/>
          </a:p>
          <a:p>
            <a:r>
              <a:rPr lang="en-US"/>
              <a:t>If you do experience a qualifying life event, such as a marriage or a birth of a child and need to update or change your benefits, contact your local HR and they can help you.</a:t>
            </a:r>
          </a:p>
        </p:txBody>
      </p:sp>
      <p:sp>
        <p:nvSpPr>
          <p:cNvPr id="4" name="Slide Number Placeholder 3"/>
          <p:cNvSpPr>
            <a:spLocks noGrp="1"/>
          </p:cNvSpPr>
          <p:nvPr>
            <p:ph type="sldNum" sz="quarter" idx="5"/>
          </p:nvPr>
        </p:nvSpPr>
        <p:spPr/>
        <p:txBody>
          <a:bodyPr/>
          <a:lstStyle/>
          <a:p>
            <a:fld id="{16E6EAC3-C8B6-4B95-84A2-1357E304DE88}" type="slidenum">
              <a:rPr lang="en-US" smtClean="0"/>
              <a:t>22</a:t>
            </a:fld>
            <a:endParaRPr lang="en-US"/>
          </a:p>
        </p:txBody>
      </p:sp>
    </p:spTree>
    <p:extLst>
      <p:ext uri="{BB962C8B-B14F-4D97-AF65-F5344CB8AC3E}">
        <p14:creationId xmlns:p14="http://schemas.microsoft.com/office/powerpoint/2010/main" val="40966279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Next we’re going to look at the Pay part of the Benefits and Pay Hub. Under Pay under the lefthand options, you can select to review Payments, or Tax information. We’re going to start with the Payments page. </a:t>
            </a:r>
          </a:p>
          <a:p>
            <a:endParaRPr lang="en-US">
              <a:latin typeface="Calibri"/>
              <a:ea typeface="Calibri"/>
              <a:cs typeface="Calibri"/>
            </a:endParaRPr>
          </a:p>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16E6EAC3-C8B6-4B95-84A2-1357E304DE88}" type="slidenum">
              <a:rPr lang="en-US" smtClean="0"/>
              <a:t>23</a:t>
            </a:fld>
            <a:endParaRPr lang="en-US"/>
          </a:p>
        </p:txBody>
      </p:sp>
    </p:spTree>
    <p:extLst>
      <p:ext uri="{BB962C8B-B14F-4D97-AF65-F5344CB8AC3E}">
        <p14:creationId xmlns:p14="http://schemas.microsoft.com/office/powerpoint/2010/main" val="15737483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In the Payments page, you can view and print your </a:t>
            </a:r>
            <a:r>
              <a:rPr lang="en-US" err="1">
                <a:latin typeface="Calibri"/>
                <a:ea typeface="Calibri"/>
                <a:cs typeface="Calibri"/>
              </a:rPr>
              <a:t>payslips</a:t>
            </a:r>
            <a:r>
              <a:rPr lang="en-US">
                <a:latin typeface="Calibri"/>
                <a:ea typeface="Calibri"/>
                <a:cs typeface="Calibri"/>
              </a:rPr>
              <a:t>, your most recent pay, deductions, and pay history. In the Most Recent Pay box, you can also see your next pay date, along with the expected take home pay. In the Deductions box, you can see the total about of taxes and deductions from your most recent </a:t>
            </a:r>
            <a:r>
              <a:rPr lang="en-US" err="1">
                <a:latin typeface="Calibri"/>
                <a:ea typeface="Calibri"/>
                <a:cs typeface="Calibri"/>
              </a:rPr>
              <a:t>payslip</a:t>
            </a:r>
            <a:r>
              <a:rPr lang="en-US">
                <a:latin typeface="Calibri"/>
                <a:ea typeface="Calibri"/>
                <a:cs typeface="Calibri"/>
              </a:rPr>
              <a:t>, along with a breakdown of each type of deduction and for how much.</a:t>
            </a:r>
          </a:p>
          <a:p>
            <a:endParaRPr lang="en-US">
              <a:latin typeface="Calibri"/>
              <a:ea typeface="Calibri"/>
              <a:cs typeface="Calibri"/>
            </a:endParaRPr>
          </a:p>
          <a:p>
            <a:r>
              <a:rPr lang="en-US" sz="1800" b="0" i="0">
                <a:solidFill>
                  <a:srgbClr val="000000"/>
                </a:solidFill>
                <a:effectLst/>
                <a:latin typeface="Open Sans" panose="020B0606030504020204" pitchFamily="34" charset="0"/>
              </a:rPr>
              <a:t>In our next section, we will look more closely at how you can view and print your </a:t>
            </a:r>
            <a:r>
              <a:rPr lang="en-US" sz="1800" b="0" i="0" err="1">
                <a:solidFill>
                  <a:srgbClr val="000000"/>
                </a:solidFill>
                <a:effectLst/>
                <a:latin typeface="Open Sans" panose="020B0606030504020204" pitchFamily="34" charset="0"/>
              </a:rPr>
              <a:t>payslips</a:t>
            </a:r>
            <a:r>
              <a:rPr lang="en-US" sz="1800" b="0" i="0">
                <a:solidFill>
                  <a:srgbClr val="000000"/>
                </a:solidFill>
                <a:effectLst/>
                <a:latin typeface="Open Sans" panose="020B0606030504020204" pitchFamily="34" charset="0"/>
              </a:rPr>
              <a:t>. </a:t>
            </a:r>
            <a:endParaRPr lang="en-US"/>
          </a:p>
        </p:txBody>
      </p:sp>
      <p:sp>
        <p:nvSpPr>
          <p:cNvPr id="4" name="Slide Number Placeholder 3"/>
          <p:cNvSpPr>
            <a:spLocks noGrp="1"/>
          </p:cNvSpPr>
          <p:nvPr>
            <p:ph type="sldNum" sz="quarter" idx="5"/>
          </p:nvPr>
        </p:nvSpPr>
        <p:spPr/>
        <p:txBody>
          <a:bodyPr/>
          <a:lstStyle/>
          <a:p>
            <a:fld id="{16E6EAC3-C8B6-4B95-84A2-1357E304DE88}" type="slidenum">
              <a:rPr lang="en-US" smtClean="0"/>
              <a:t>24</a:t>
            </a:fld>
            <a:endParaRPr lang="en-US"/>
          </a:p>
        </p:txBody>
      </p:sp>
    </p:spTree>
    <p:extLst>
      <p:ext uri="{BB962C8B-B14F-4D97-AF65-F5344CB8AC3E}">
        <p14:creationId xmlns:p14="http://schemas.microsoft.com/office/powerpoint/2010/main" val="22846346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we’re going to look at the Tax part of the Pay tab. To open this, click the Pay tab on the left side, then Tax from the dropdown.</a:t>
            </a:r>
          </a:p>
        </p:txBody>
      </p:sp>
      <p:sp>
        <p:nvSpPr>
          <p:cNvPr id="4" name="Slide Number Placeholder 3"/>
          <p:cNvSpPr>
            <a:spLocks noGrp="1"/>
          </p:cNvSpPr>
          <p:nvPr>
            <p:ph type="sldNum" sz="quarter" idx="5"/>
          </p:nvPr>
        </p:nvSpPr>
        <p:spPr/>
        <p:txBody>
          <a:bodyPr/>
          <a:lstStyle/>
          <a:p>
            <a:fld id="{16E6EAC3-C8B6-4B95-84A2-1357E304DE88}" type="slidenum">
              <a:rPr lang="en-US" smtClean="0"/>
              <a:t>25</a:t>
            </a:fld>
            <a:endParaRPr lang="en-US"/>
          </a:p>
        </p:txBody>
      </p:sp>
    </p:spTree>
    <p:extLst>
      <p:ext uri="{BB962C8B-B14F-4D97-AF65-F5344CB8AC3E}">
        <p14:creationId xmlns:p14="http://schemas.microsoft.com/office/powerpoint/2010/main" val="27255018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you can review and update information for your W2 and W4 tax withholdings. You will also be able to see your tax forms from June 29, 2025 and beyond.</a:t>
            </a:r>
          </a:p>
        </p:txBody>
      </p:sp>
      <p:sp>
        <p:nvSpPr>
          <p:cNvPr id="4" name="Slide Number Placeholder 3"/>
          <p:cNvSpPr>
            <a:spLocks noGrp="1"/>
          </p:cNvSpPr>
          <p:nvPr>
            <p:ph type="sldNum" sz="quarter" idx="5"/>
          </p:nvPr>
        </p:nvSpPr>
        <p:spPr/>
        <p:txBody>
          <a:bodyPr/>
          <a:lstStyle/>
          <a:p>
            <a:fld id="{16E6EAC3-C8B6-4B95-84A2-1357E304DE88}" type="slidenum">
              <a:rPr lang="en-US" smtClean="0"/>
              <a:t>26</a:t>
            </a:fld>
            <a:endParaRPr lang="en-US"/>
          </a:p>
        </p:txBody>
      </p:sp>
    </p:spTree>
    <p:extLst>
      <p:ext uri="{BB962C8B-B14F-4D97-AF65-F5344CB8AC3E}">
        <p14:creationId xmlns:p14="http://schemas.microsoft.com/office/powerpoint/2010/main" val="20835779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you’re trying to see your tax statements from before June 29, 2025, you will need to go to the Historical Payroll and Benefits tile in </a:t>
            </a:r>
            <a:r>
              <a:rPr lang="en-US" err="1"/>
              <a:t>MyUW</a:t>
            </a:r>
            <a:r>
              <a:rPr lang="en-US"/>
              <a:t>, as that information will not transfer to Workday. This tile also includes historical Wisconsin System Retirement Statement of Benefits. </a:t>
            </a:r>
            <a:r>
              <a:rPr lang="en-US">
                <a:solidFill>
                  <a:srgbClr val="474B54"/>
                </a:solidFill>
              </a:rPr>
              <a:t>The Statement of Benefits is a summary of your WRS retirement account</a:t>
            </a:r>
            <a:r>
              <a:rPr lang="en-US" b="1">
                <a:solidFill>
                  <a:srgbClr val="474B54"/>
                </a:solidFill>
              </a:rPr>
              <a:t> available each year in mid-April.</a:t>
            </a:r>
            <a:r>
              <a:rPr lang="en-US">
                <a:solidFill>
                  <a:srgbClr val="474B54"/>
                </a:solidFill>
              </a:rPr>
              <a:t> It helps you keep information up to date and track the growth of your retirement account for those who are eligible. Your benefits confirmation includes previous benefits you selected during open enrollment. </a:t>
            </a:r>
            <a:endParaRPr lang="en-US"/>
          </a:p>
        </p:txBody>
      </p:sp>
      <p:sp>
        <p:nvSpPr>
          <p:cNvPr id="4" name="Slide Number Placeholder 3"/>
          <p:cNvSpPr>
            <a:spLocks noGrp="1"/>
          </p:cNvSpPr>
          <p:nvPr>
            <p:ph type="sldNum" sz="quarter" idx="5"/>
          </p:nvPr>
        </p:nvSpPr>
        <p:spPr/>
        <p:txBody>
          <a:bodyPr/>
          <a:lstStyle/>
          <a:p>
            <a:fld id="{16E6EAC3-C8B6-4B95-84A2-1357E304DE88}" type="slidenum">
              <a:rPr lang="en-US" smtClean="0"/>
              <a:t>27</a:t>
            </a:fld>
            <a:endParaRPr lang="en-US"/>
          </a:p>
        </p:txBody>
      </p:sp>
    </p:spTree>
    <p:extLst>
      <p:ext uri="{BB962C8B-B14F-4D97-AF65-F5344CB8AC3E}">
        <p14:creationId xmlns:p14="http://schemas.microsoft.com/office/powerpoint/2010/main" val="22730553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update that information, you can follow these steps:</a:t>
            </a:r>
          </a:p>
          <a:p>
            <a:pPr marL="0" indent="0">
              <a:buNone/>
            </a:pPr>
            <a:r>
              <a:rPr lang="en-US"/>
              <a:t>1. Click </a:t>
            </a:r>
            <a:r>
              <a:rPr lang="en-US" b="1"/>
              <a:t>Federal Withholding Elections</a:t>
            </a:r>
            <a:r>
              <a:rPr lang="en-US"/>
              <a:t> or </a:t>
            </a:r>
            <a:r>
              <a:rPr lang="en-US" b="1"/>
              <a:t>State/Local Withholding Elections </a:t>
            </a:r>
            <a:r>
              <a:rPr lang="en-US"/>
              <a:t>on the Worker Tax Information page.</a:t>
            </a:r>
          </a:p>
          <a:p>
            <a:pPr marL="0" indent="0">
              <a:buNone/>
            </a:pPr>
            <a:r>
              <a:rPr lang="en-US"/>
              <a:t>2. Update your information. Click the </a:t>
            </a:r>
            <a:r>
              <a:rPr lang="en-US" b="1"/>
              <a:t>I Agree</a:t>
            </a:r>
            <a:r>
              <a:rPr lang="en-US"/>
              <a:t> checkbox before submitting.</a:t>
            </a:r>
          </a:p>
          <a:p>
            <a:pPr marL="0" indent="0">
              <a:buNone/>
            </a:pPr>
            <a:r>
              <a:rPr lang="en-US"/>
              <a:t>3. Click </a:t>
            </a:r>
            <a:r>
              <a:rPr lang="en-US" b="1"/>
              <a:t>OK </a:t>
            </a:r>
            <a:r>
              <a:rPr lang="en-US"/>
              <a:t>to submit.</a:t>
            </a:r>
          </a:p>
          <a:p>
            <a:endParaRPr lang="en-US"/>
          </a:p>
        </p:txBody>
      </p:sp>
      <p:sp>
        <p:nvSpPr>
          <p:cNvPr id="4" name="Slide Number Placeholder 3"/>
          <p:cNvSpPr>
            <a:spLocks noGrp="1"/>
          </p:cNvSpPr>
          <p:nvPr>
            <p:ph type="sldNum" sz="quarter" idx="5"/>
          </p:nvPr>
        </p:nvSpPr>
        <p:spPr/>
        <p:txBody>
          <a:bodyPr/>
          <a:lstStyle/>
          <a:p>
            <a:fld id="{16E6EAC3-C8B6-4B95-84A2-1357E304DE88}" type="slidenum">
              <a:rPr lang="en-US" smtClean="0"/>
              <a:t>28</a:t>
            </a:fld>
            <a:endParaRPr lang="en-US"/>
          </a:p>
        </p:txBody>
      </p:sp>
    </p:spTree>
    <p:extLst>
      <p:ext uri="{BB962C8B-B14F-4D97-AF65-F5344CB8AC3E}">
        <p14:creationId xmlns:p14="http://schemas.microsoft.com/office/powerpoint/2010/main" val="38802051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4. To confirm you have submitted properly, you will a popup window will show “You have submitted”</a:t>
            </a:r>
          </a:p>
        </p:txBody>
      </p:sp>
      <p:sp>
        <p:nvSpPr>
          <p:cNvPr id="4" name="Slide Number Placeholder 3"/>
          <p:cNvSpPr>
            <a:spLocks noGrp="1"/>
          </p:cNvSpPr>
          <p:nvPr>
            <p:ph type="sldNum" sz="quarter" idx="5"/>
          </p:nvPr>
        </p:nvSpPr>
        <p:spPr/>
        <p:txBody>
          <a:bodyPr/>
          <a:lstStyle/>
          <a:p>
            <a:fld id="{16E6EAC3-C8B6-4B95-84A2-1357E304DE88}" type="slidenum">
              <a:rPr lang="en-US" smtClean="0"/>
              <a:t>29</a:t>
            </a:fld>
            <a:endParaRPr lang="en-US"/>
          </a:p>
        </p:txBody>
      </p:sp>
    </p:spTree>
    <p:extLst>
      <p:ext uri="{BB962C8B-B14F-4D97-AF65-F5344CB8AC3E}">
        <p14:creationId xmlns:p14="http://schemas.microsoft.com/office/powerpoint/2010/main" val="23411964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The final tab we have to look at is the Compensation tab. There are three areas under that tab: Total Rewards, Compensation history, and Compensation summary.</a:t>
            </a:r>
          </a:p>
          <a:p>
            <a:endParaRPr lang="en-US">
              <a:latin typeface="Calibri"/>
              <a:ea typeface="Calibri"/>
              <a:cs typeface="Calibri"/>
            </a:endParaRPr>
          </a:p>
          <a:p>
            <a:r>
              <a:rPr lang="en-US">
                <a:latin typeface="Calibri"/>
                <a:ea typeface="Calibri"/>
                <a:cs typeface="Calibri"/>
              </a:rPr>
              <a:t>Total rewards shows the total value of your annual income. </a:t>
            </a:r>
          </a:p>
          <a:p>
            <a:endParaRPr lang="en-US">
              <a:latin typeface="Calibri"/>
              <a:ea typeface="Calibri"/>
              <a:cs typeface="Calibri"/>
            </a:endParaRPr>
          </a:p>
          <a:p>
            <a:r>
              <a:rPr lang="en-US">
                <a:latin typeface="Calibri"/>
                <a:ea typeface="Calibri"/>
                <a:cs typeface="Calibri"/>
              </a:rPr>
              <a:t>Compensation history shares changes to your compensation, including effective dates. Only data or information from after July 7 will be in Workday. No historical compensation data will be available. </a:t>
            </a:r>
          </a:p>
          <a:p>
            <a:endParaRPr lang="en-US">
              <a:latin typeface="Calibri"/>
              <a:ea typeface="Calibri"/>
              <a:cs typeface="Calibri"/>
            </a:endParaRPr>
          </a:p>
          <a:p>
            <a:r>
              <a:rPr lang="en-US">
                <a:latin typeface="Calibri"/>
                <a:ea typeface="Calibri"/>
                <a:cs typeface="Calibri"/>
              </a:rPr>
              <a:t>Compensation summary shares an overview of your current compensation amount. This information will include your annual salary and any possible additional pay you may receive (such as a bonus or differential pay)</a:t>
            </a:r>
          </a:p>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16E6EAC3-C8B6-4B95-84A2-1357E304DE88}" type="slidenum">
              <a:rPr lang="en-US" smtClean="0"/>
              <a:t>30</a:t>
            </a:fld>
            <a:endParaRPr lang="en-US"/>
          </a:p>
        </p:txBody>
      </p:sp>
    </p:spTree>
    <p:extLst>
      <p:ext uri="{BB962C8B-B14F-4D97-AF65-F5344CB8AC3E}">
        <p14:creationId xmlns:p14="http://schemas.microsoft.com/office/powerpoint/2010/main" val="3900140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None/>
            </a:pPr>
            <a:r>
              <a:rPr lang="en-US" b="0" i="0" u="none" strike="noStrike">
                <a:solidFill>
                  <a:srgbClr val="000000"/>
                </a:solidFill>
                <a:effectLst/>
                <a:latin typeface="Calibri" panose="020F0502020204030204" pitchFamily="34" charset="0"/>
              </a:rPr>
              <a:t>For today’s session, here are our learning objectives. By the end of today's session, you will know how to: </a:t>
            </a:r>
            <a:r>
              <a:rPr lang="en-US" b="0" i="0">
                <a:solidFill>
                  <a:srgbClr val="444444"/>
                </a:solidFill>
                <a:effectLst/>
                <a:latin typeface="Calibri" panose="020F0502020204030204" pitchFamily="34" charset="0"/>
              </a:rPr>
              <a:t>​</a:t>
            </a:r>
            <a:endParaRPr lang="en-US" b="0" i="0">
              <a:solidFill>
                <a:srgbClr val="444444"/>
              </a:solidFill>
              <a:effectLst/>
              <a:latin typeface="Arial" panose="020B0604020202020204" pitchFamily="34" charset="0"/>
            </a:endParaRPr>
          </a:p>
          <a:p>
            <a:pPr marL="571500" indent="-571500">
              <a:buFont typeface="Arial" panose="020B0604020202020204" pitchFamily="34" charset="0"/>
              <a:buChar char="•"/>
            </a:pPr>
            <a:r>
              <a:rPr lang="en-US" sz="4000"/>
              <a:t>Review your benefits elections</a:t>
            </a:r>
          </a:p>
          <a:p>
            <a:pPr marL="571500" indent="-571500">
              <a:buFont typeface="Arial" panose="020B0604020202020204" pitchFamily="34" charset="0"/>
              <a:buChar char="•"/>
            </a:pPr>
            <a:r>
              <a:rPr lang="en-US" sz="4000"/>
              <a:t>Update retirement accounts</a:t>
            </a:r>
          </a:p>
          <a:p>
            <a:pPr marL="571500" indent="-571500">
              <a:buFont typeface="Arial" panose="020B0604020202020204" pitchFamily="34" charset="0"/>
              <a:buChar char="•"/>
            </a:pPr>
            <a:r>
              <a:rPr lang="en-US" sz="4000"/>
              <a:t>Update W2 and W4</a:t>
            </a:r>
          </a:p>
          <a:p>
            <a:pPr marL="571500" indent="-571500">
              <a:buFont typeface="Arial" panose="020B0604020202020204" pitchFamily="34" charset="0"/>
              <a:buChar char="•"/>
            </a:pPr>
            <a:r>
              <a:rPr lang="en-US" sz="4000"/>
              <a:t>Update direct deposit</a:t>
            </a:r>
          </a:p>
          <a:p>
            <a:pPr marL="571500" indent="-571500">
              <a:buFont typeface="Arial" panose="020B0604020202020204" pitchFamily="34" charset="0"/>
              <a:buChar char="•"/>
            </a:pPr>
            <a:r>
              <a:rPr lang="en-US" sz="4000"/>
              <a:t>Update personal information</a:t>
            </a:r>
          </a:p>
          <a:p>
            <a:endParaRPr lang="en-US"/>
          </a:p>
        </p:txBody>
      </p:sp>
      <p:sp>
        <p:nvSpPr>
          <p:cNvPr id="4" name="Slide Number Placeholder 3"/>
          <p:cNvSpPr>
            <a:spLocks noGrp="1"/>
          </p:cNvSpPr>
          <p:nvPr>
            <p:ph type="sldNum" sz="quarter" idx="5"/>
          </p:nvPr>
        </p:nvSpPr>
        <p:spPr/>
        <p:txBody>
          <a:bodyPr/>
          <a:lstStyle/>
          <a:p>
            <a:fld id="{16E6EAC3-C8B6-4B95-84A2-1357E304DE88}" type="slidenum">
              <a:rPr lang="en-US" smtClean="0"/>
              <a:t>4</a:t>
            </a:fld>
            <a:endParaRPr lang="en-US"/>
          </a:p>
        </p:txBody>
      </p:sp>
    </p:spTree>
    <p:extLst>
      <p:ext uri="{BB962C8B-B14F-4D97-AF65-F5344CB8AC3E}">
        <p14:creationId xmlns:p14="http://schemas.microsoft.com/office/powerpoint/2010/main" val="25416784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help you explore Workday’s Benefits and Pay Hub, complete the tasks on the screen. You do not necessarily need to take action on any of these items, but we wanted to give you some specific things to look through to help you explore.</a:t>
            </a:r>
          </a:p>
          <a:p>
            <a:endParaRPr lang="en-US"/>
          </a:p>
          <a:p>
            <a:r>
              <a:rPr lang="en-US"/>
              <a:t>10-15 minutes</a:t>
            </a:r>
          </a:p>
          <a:p>
            <a:pPr marL="514350" indent="-514350">
              <a:buFont typeface="+mj-lt"/>
              <a:buAutoNum type="arabicPeriod"/>
            </a:pPr>
            <a:r>
              <a:rPr lang="en-US" sz="2600"/>
              <a:t>Look at the </a:t>
            </a:r>
            <a:r>
              <a:rPr lang="en-US" sz="2600" b="1"/>
              <a:t>Overview Page</a:t>
            </a:r>
          </a:p>
          <a:p>
            <a:pPr lvl="1"/>
            <a:r>
              <a:rPr lang="en-US" sz="2600"/>
              <a:t>Identify your most recent Take Home Pay (you may have to click to unhide the information)</a:t>
            </a:r>
          </a:p>
          <a:p>
            <a:pPr marL="514350" indent="-514350">
              <a:buFont typeface="+mj-lt"/>
              <a:buAutoNum type="arabicPeriod"/>
            </a:pPr>
            <a:r>
              <a:rPr lang="en-US" sz="2600"/>
              <a:t>Review the </a:t>
            </a:r>
            <a:r>
              <a:rPr lang="en-US" sz="2600" b="1"/>
              <a:t>Benefit Elections</a:t>
            </a:r>
          </a:p>
          <a:p>
            <a:pPr lvl="1"/>
            <a:r>
              <a:rPr lang="en-US" sz="2600"/>
              <a:t>Identify what Health Care and Accounts you have.</a:t>
            </a:r>
          </a:p>
          <a:p>
            <a:pPr marL="514350" indent="-514350">
              <a:buFont typeface="+mj-lt"/>
              <a:buAutoNum type="arabicPeriod"/>
            </a:pPr>
            <a:r>
              <a:rPr lang="en-US" sz="2600"/>
              <a:t>Review the </a:t>
            </a:r>
            <a:r>
              <a:rPr lang="en-US" sz="2600" b="1"/>
              <a:t>Benefit Elections </a:t>
            </a:r>
          </a:p>
          <a:p>
            <a:pPr lvl="1"/>
            <a:r>
              <a:rPr lang="en-US" sz="2600"/>
              <a:t>Identify the “My Cost” and the “Employer Cost”</a:t>
            </a:r>
          </a:p>
          <a:p>
            <a:pPr marL="514350" indent="-514350">
              <a:buFont typeface="+mj-lt"/>
              <a:buAutoNum type="arabicPeriod"/>
            </a:pPr>
            <a:r>
              <a:rPr lang="en-US" sz="2600"/>
              <a:t>Review the </a:t>
            </a:r>
            <a:r>
              <a:rPr lang="en-US" sz="2600" b="1"/>
              <a:t>Compensation tabs</a:t>
            </a:r>
          </a:p>
          <a:p>
            <a:pPr lvl="1"/>
            <a:r>
              <a:rPr lang="en-US" sz="2600"/>
              <a:t>Look at your Total Rewards and Compensation Summary</a:t>
            </a:r>
          </a:p>
          <a:p>
            <a:endParaRPr lang="en-US"/>
          </a:p>
        </p:txBody>
      </p:sp>
      <p:sp>
        <p:nvSpPr>
          <p:cNvPr id="4" name="Slide Number Placeholder 3"/>
          <p:cNvSpPr>
            <a:spLocks noGrp="1"/>
          </p:cNvSpPr>
          <p:nvPr>
            <p:ph type="sldNum" sz="quarter" idx="5"/>
          </p:nvPr>
        </p:nvSpPr>
        <p:spPr/>
        <p:txBody>
          <a:bodyPr/>
          <a:lstStyle/>
          <a:p>
            <a:fld id="{16E6EAC3-C8B6-4B95-84A2-1357E304DE88}" type="slidenum">
              <a:rPr lang="en-US" smtClean="0"/>
              <a:t>31</a:t>
            </a:fld>
            <a:endParaRPr lang="en-US"/>
          </a:p>
        </p:txBody>
      </p:sp>
    </p:spTree>
    <p:extLst>
      <p:ext uri="{BB962C8B-B14F-4D97-AF65-F5344CB8AC3E}">
        <p14:creationId xmlns:p14="http://schemas.microsoft.com/office/powerpoint/2010/main" val="869894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Provide a break of no more than 10 minutes</a:t>
            </a:r>
          </a:p>
        </p:txBody>
      </p:sp>
      <p:sp>
        <p:nvSpPr>
          <p:cNvPr id="4" name="Slide Number Placeholder 3"/>
          <p:cNvSpPr>
            <a:spLocks noGrp="1"/>
          </p:cNvSpPr>
          <p:nvPr>
            <p:ph type="sldNum" sz="quarter" idx="5"/>
          </p:nvPr>
        </p:nvSpPr>
        <p:spPr/>
        <p:txBody>
          <a:bodyPr/>
          <a:lstStyle/>
          <a:p>
            <a:fld id="{16E6EAC3-C8B6-4B95-84A2-1357E304DE88}" type="slidenum">
              <a:rPr lang="en-US" smtClean="0"/>
              <a:t>32</a:t>
            </a:fld>
            <a:endParaRPr lang="en-US"/>
          </a:p>
        </p:txBody>
      </p:sp>
    </p:spTree>
    <p:extLst>
      <p:ext uri="{BB962C8B-B14F-4D97-AF65-F5344CB8AC3E}">
        <p14:creationId xmlns:p14="http://schemas.microsoft.com/office/powerpoint/2010/main" val="28909136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a:solidFill>
                  <a:srgbClr val="000000"/>
                </a:solidFill>
                <a:effectLst/>
                <a:latin typeface="Aptos" panose="020B0004020202020204" pitchFamily="34" charset="0"/>
              </a:rPr>
              <a:t>Now, we will review how to view and print your </a:t>
            </a:r>
            <a:r>
              <a:rPr lang="en-US" b="0" i="0" u="none" strike="noStrike" err="1">
                <a:solidFill>
                  <a:srgbClr val="000000"/>
                </a:solidFill>
                <a:effectLst/>
                <a:latin typeface="Aptos" panose="020B0004020202020204" pitchFamily="34" charset="0"/>
              </a:rPr>
              <a:t>payslip</a:t>
            </a:r>
            <a:r>
              <a:rPr lang="en-US" b="0" i="0" u="none" strike="noStrike">
                <a:solidFill>
                  <a:srgbClr val="000000"/>
                </a:solidFill>
                <a:effectLst/>
                <a:latin typeface="Aptos" panose="020B0004020202020204" pitchFamily="34" charset="0"/>
              </a:rPr>
              <a:t>. We will review the instructions first, then you’ll have time to practice. </a:t>
            </a:r>
            <a:endParaRPr lang="en-US"/>
          </a:p>
        </p:txBody>
      </p:sp>
      <p:sp>
        <p:nvSpPr>
          <p:cNvPr id="4" name="Slide Number Placeholder 3"/>
          <p:cNvSpPr>
            <a:spLocks noGrp="1"/>
          </p:cNvSpPr>
          <p:nvPr>
            <p:ph type="sldNum" sz="quarter" idx="5"/>
          </p:nvPr>
        </p:nvSpPr>
        <p:spPr/>
        <p:txBody>
          <a:bodyPr/>
          <a:lstStyle/>
          <a:p>
            <a:fld id="{16E6EAC3-C8B6-4B95-84A2-1357E304DE88}" type="slidenum">
              <a:rPr lang="en-US" smtClean="0"/>
              <a:t>33</a:t>
            </a:fld>
            <a:endParaRPr lang="en-US"/>
          </a:p>
        </p:txBody>
      </p:sp>
    </p:spTree>
    <p:extLst>
      <p:ext uri="{BB962C8B-B14F-4D97-AF65-F5344CB8AC3E}">
        <p14:creationId xmlns:p14="http://schemas.microsoft.com/office/powerpoint/2010/main" val="16989770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lnSpc>
                <a:spcPts val="1350"/>
              </a:lnSpc>
              <a:buNone/>
            </a:pPr>
            <a:r>
              <a:rPr lang="en-US" sz="1800" b="0" i="0">
                <a:solidFill>
                  <a:srgbClr val="000000"/>
                </a:solidFill>
                <a:effectLst/>
                <a:latin typeface="Open Sans" panose="020B0606030504020204" pitchFamily="34" charset="0"/>
              </a:rPr>
              <a:t>In Workday, the term </a:t>
            </a:r>
            <a:r>
              <a:rPr lang="en-US" sz="1800" b="0" i="0" err="1">
                <a:solidFill>
                  <a:srgbClr val="000000"/>
                </a:solidFill>
                <a:effectLst/>
                <a:latin typeface="Open Sans" panose="020B0606030504020204" pitchFamily="34" charset="0"/>
              </a:rPr>
              <a:t>payslip</a:t>
            </a:r>
            <a:r>
              <a:rPr lang="en-US" sz="1800" b="0" i="0">
                <a:solidFill>
                  <a:srgbClr val="000000"/>
                </a:solidFill>
                <a:effectLst/>
                <a:latin typeface="Open Sans" panose="020B0606030504020204" pitchFamily="34" charset="0"/>
              </a:rPr>
              <a:t> is used. You may have called this an “earning statement” or a paycheck or pay stub in the past. </a:t>
            </a:r>
            <a:endParaRPr lang="en-US" b="0" i="0">
              <a:solidFill>
                <a:srgbClr val="000000"/>
              </a:solidFill>
              <a:effectLst/>
              <a:latin typeface="Segoe UI" panose="020B0502040204020203" pitchFamily="34" charset="0"/>
            </a:endParaRPr>
          </a:p>
          <a:p>
            <a:pPr algn="l" rtl="0" fontAlgn="base">
              <a:lnSpc>
                <a:spcPts val="1350"/>
              </a:lnSpc>
              <a:buNone/>
            </a:pPr>
            <a:r>
              <a:rPr lang="en-US" sz="1800" b="0" i="0">
                <a:solidFill>
                  <a:srgbClr val="000000"/>
                </a:solidFill>
                <a:effectLst/>
                <a:latin typeface="Open Sans" panose="020B0606030504020204" pitchFamily="34" charset="0"/>
              </a:rPr>
              <a:t>  </a:t>
            </a:r>
            <a:endParaRPr lang="en-US" b="0" i="0">
              <a:solidFill>
                <a:srgbClr val="000000"/>
              </a:solidFill>
              <a:effectLst/>
              <a:latin typeface="Segoe UI" panose="020B0502040204020203" pitchFamily="34" charset="0"/>
            </a:endParaRPr>
          </a:p>
          <a:p>
            <a:pPr algn="l" rtl="0" fontAlgn="base">
              <a:lnSpc>
                <a:spcPts val="1350"/>
              </a:lnSpc>
              <a:buNone/>
            </a:pPr>
            <a:r>
              <a:rPr lang="en-US" sz="1800" b="0" i="0">
                <a:solidFill>
                  <a:srgbClr val="000000"/>
                </a:solidFill>
                <a:effectLst/>
                <a:latin typeface="Open Sans" panose="020B0606030504020204" pitchFamily="34" charset="0"/>
              </a:rPr>
              <a:t>Keep in mind that you will not be able to see any of your payroll information from before June 29 in Workday. </a:t>
            </a:r>
            <a:endParaRPr lang="en-US" b="0" i="0">
              <a:solidFill>
                <a:srgbClr val="000000"/>
              </a:solidFill>
              <a:effectLst/>
              <a:latin typeface="Segoe UI" panose="020B0502040204020203" pitchFamily="34" charset="0"/>
            </a:endParaRPr>
          </a:p>
          <a:p>
            <a:pPr algn="l" rtl="0" fontAlgn="base">
              <a:lnSpc>
                <a:spcPts val="1350"/>
              </a:lnSpc>
              <a:buNone/>
            </a:pPr>
            <a:r>
              <a:rPr lang="en-US" sz="1800" b="0" i="0">
                <a:solidFill>
                  <a:srgbClr val="000000"/>
                </a:solidFill>
                <a:effectLst/>
                <a:latin typeface="Open Sans" panose="020B0606030504020204" pitchFamily="34" charset="0"/>
              </a:rPr>
              <a:t> </a:t>
            </a:r>
            <a:endParaRPr lang="en-US" b="0" i="0">
              <a:solidFill>
                <a:srgbClr val="000000"/>
              </a:solidFill>
              <a:effectLst/>
              <a:latin typeface="Segoe UI" panose="020B0502040204020203" pitchFamily="34" charset="0"/>
            </a:endParaRPr>
          </a:p>
          <a:p>
            <a:pPr algn="l" rtl="0" fontAlgn="base">
              <a:lnSpc>
                <a:spcPts val="1350"/>
              </a:lnSpc>
              <a:buNone/>
            </a:pPr>
            <a:r>
              <a:rPr lang="en-US" sz="1800" b="0" i="0">
                <a:solidFill>
                  <a:srgbClr val="000000"/>
                </a:solidFill>
                <a:effectLst/>
                <a:latin typeface="Open Sans" panose="020B0606030504020204" pitchFamily="34" charset="0"/>
              </a:rPr>
              <a:t>Anything after June 29 will show up in Workday, but if you are trying to see your earning statement from before June 29, you can go to </a:t>
            </a:r>
            <a:r>
              <a:rPr lang="en-US" sz="1800" b="0" i="0" err="1">
                <a:solidFill>
                  <a:srgbClr val="000000"/>
                </a:solidFill>
                <a:effectLst/>
                <a:latin typeface="Open Sans" panose="020B0606030504020204" pitchFamily="34" charset="0"/>
              </a:rPr>
              <a:t>MyUW</a:t>
            </a:r>
            <a:r>
              <a:rPr lang="en-US" sz="1800" b="0" i="0">
                <a:solidFill>
                  <a:srgbClr val="000000"/>
                </a:solidFill>
                <a:effectLst/>
                <a:latin typeface="Open Sans" panose="020B0606030504020204" pitchFamily="34" charset="0"/>
              </a:rPr>
              <a:t> under the earning statements tile. </a:t>
            </a:r>
            <a:endParaRPr lang="en-US" b="0" i="0">
              <a:solidFill>
                <a:srgbClr val="000000"/>
              </a:solidFill>
              <a:effectLst/>
              <a:latin typeface="Segoe UI" panose="020B0502040204020203" pitchFamily="34" charset="0"/>
            </a:endParaRPr>
          </a:p>
          <a:p>
            <a:pPr algn="l" rtl="0" fontAlgn="base">
              <a:lnSpc>
                <a:spcPts val="1350"/>
              </a:lnSpc>
              <a:buNone/>
            </a:pPr>
            <a:r>
              <a:rPr lang="en-US" sz="1800" b="0" i="0">
                <a:solidFill>
                  <a:srgbClr val="000000"/>
                </a:solidFill>
                <a:effectLst/>
                <a:latin typeface="Open Sans" panose="020B0606030504020204" pitchFamily="34" charset="0"/>
              </a:rPr>
              <a:t> </a:t>
            </a:r>
            <a:endParaRPr lang="en-US" b="0" i="0">
              <a:solidFill>
                <a:srgbClr val="000000"/>
              </a:solidFill>
              <a:effectLst/>
              <a:latin typeface="Segoe UI" panose="020B0502040204020203" pitchFamily="34" charset="0"/>
            </a:endParaRPr>
          </a:p>
          <a:p>
            <a:pPr algn="l" rtl="0" fontAlgn="base">
              <a:lnSpc>
                <a:spcPts val="1350"/>
              </a:lnSpc>
            </a:pPr>
            <a:r>
              <a:rPr lang="en-US" sz="1800" b="0" i="0">
                <a:solidFill>
                  <a:srgbClr val="000000"/>
                </a:solidFill>
                <a:effectLst/>
                <a:latin typeface="Open Sans" panose="020B0606030504020204" pitchFamily="34" charset="0"/>
              </a:rPr>
              <a:t>Payments made in Workday will have statements visible in Workday. Payments made from HRS (any payments before June 29) will be visible in the payroll tile in </a:t>
            </a:r>
            <a:r>
              <a:rPr lang="en-US" sz="1800" b="0" i="0" err="1">
                <a:solidFill>
                  <a:srgbClr val="000000"/>
                </a:solidFill>
                <a:effectLst/>
                <a:latin typeface="Open Sans" panose="020B0606030504020204" pitchFamily="34" charset="0"/>
              </a:rPr>
              <a:t>MyUW</a:t>
            </a:r>
            <a:r>
              <a:rPr lang="en-US" sz="1800" b="0" i="0">
                <a:solidFill>
                  <a:srgbClr val="000000"/>
                </a:solidFill>
                <a:effectLst/>
                <a:latin typeface="Open Sans" panose="020B0606030504020204" pitchFamily="34" charset="0"/>
              </a:rPr>
              <a:t>. </a:t>
            </a:r>
            <a:endParaRPr lang="en-US" b="0" i="0">
              <a:solidFill>
                <a:srgbClr val="000000"/>
              </a:solidFill>
              <a:effectLst/>
              <a:latin typeface="Segoe UI" panose="020B0502040204020203" pitchFamily="34" charset="0"/>
            </a:endParaRPr>
          </a:p>
          <a:p>
            <a:endParaRPr lang="en-US"/>
          </a:p>
        </p:txBody>
      </p:sp>
      <p:sp>
        <p:nvSpPr>
          <p:cNvPr id="4" name="Slide Number Placeholder 3"/>
          <p:cNvSpPr>
            <a:spLocks noGrp="1"/>
          </p:cNvSpPr>
          <p:nvPr>
            <p:ph type="sldNum" sz="quarter" idx="5"/>
          </p:nvPr>
        </p:nvSpPr>
        <p:spPr/>
        <p:txBody>
          <a:bodyPr/>
          <a:lstStyle/>
          <a:p>
            <a:fld id="{16E6EAC3-C8B6-4B95-84A2-1357E304DE88}" type="slidenum">
              <a:rPr lang="en-US" smtClean="0"/>
              <a:t>34</a:t>
            </a:fld>
            <a:endParaRPr lang="en-US"/>
          </a:p>
        </p:txBody>
      </p:sp>
    </p:spTree>
    <p:extLst>
      <p:ext uri="{BB962C8B-B14F-4D97-AF65-F5344CB8AC3E}">
        <p14:creationId xmlns:p14="http://schemas.microsoft.com/office/powerpoint/2010/main" val="19364838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a:solidFill>
                  <a:srgbClr val="000000"/>
                </a:solidFill>
                <a:effectLst/>
                <a:latin typeface="Aptos" panose="020B0004020202020204" pitchFamily="34" charset="0"/>
              </a:rPr>
              <a:t>To begin, start at the homepage and click the menu button. Next, navigate to the Benefits and Pay Hub.</a:t>
            </a:r>
            <a:endParaRPr lang="en-US"/>
          </a:p>
        </p:txBody>
      </p:sp>
      <p:sp>
        <p:nvSpPr>
          <p:cNvPr id="4" name="Slide Number Placeholder 3"/>
          <p:cNvSpPr>
            <a:spLocks noGrp="1"/>
          </p:cNvSpPr>
          <p:nvPr>
            <p:ph type="sldNum" sz="quarter" idx="5"/>
          </p:nvPr>
        </p:nvSpPr>
        <p:spPr/>
        <p:txBody>
          <a:bodyPr/>
          <a:lstStyle/>
          <a:p>
            <a:fld id="{16E6EAC3-C8B6-4B95-84A2-1357E304DE88}" type="slidenum">
              <a:rPr lang="en-US" smtClean="0"/>
              <a:t>35</a:t>
            </a:fld>
            <a:endParaRPr lang="en-US"/>
          </a:p>
        </p:txBody>
      </p:sp>
    </p:spTree>
    <p:extLst>
      <p:ext uri="{BB962C8B-B14F-4D97-AF65-F5344CB8AC3E}">
        <p14:creationId xmlns:p14="http://schemas.microsoft.com/office/powerpoint/2010/main" val="16060809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a:solidFill>
                  <a:srgbClr val="000000"/>
                </a:solidFill>
                <a:effectLst/>
                <a:latin typeface="Aptos" panose="020B0004020202020204" pitchFamily="34" charset="0"/>
              </a:rPr>
              <a:t>We’ll click on the pay icon, along the left side tool bar, the fourth icon down from the top.</a:t>
            </a:r>
            <a:endParaRPr lang="en-US" b="0" i="0">
              <a:solidFill>
                <a:srgbClr val="444444"/>
              </a:solidFill>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16E6EAC3-C8B6-4B95-84A2-1357E304DE88}" type="slidenum">
              <a:rPr lang="en-US" smtClean="0"/>
              <a:t>36</a:t>
            </a:fld>
            <a:endParaRPr lang="en-US"/>
          </a:p>
        </p:txBody>
      </p:sp>
    </p:spTree>
    <p:extLst>
      <p:ext uri="{BB962C8B-B14F-4D97-AF65-F5344CB8AC3E}">
        <p14:creationId xmlns:p14="http://schemas.microsoft.com/office/powerpoint/2010/main" val="15807093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a:solidFill>
                  <a:srgbClr val="000000"/>
                </a:solidFill>
                <a:effectLst/>
                <a:latin typeface="Aptos" panose="020B0004020202020204" pitchFamily="34" charset="0"/>
              </a:rPr>
              <a:t>From the pay icon, other options will pop open. Click payments, which will open another screen.</a:t>
            </a:r>
            <a:endParaRPr lang="en-US"/>
          </a:p>
        </p:txBody>
      </p:sp>
      <p:sp>
        <p:nvSpPr>
          <p:cNvPr id="4" name="Slide Number Placeholder 3"/>
          <p:cNvSpPr>
            <a:spLocks noGrp="1"/>
          </p:cNvSpPr>
          <p:nvPr>
            <p:ph type="sldNum" sz="quarter" idx="5"/>
          </p:nvPr>
        </p:nvSpPr>
        <p:spPr/>
        <p:txBody>
          <a:bodyPr/>
          <a:lstStyle/>
          <a:p>
            <a:fld id="{16E6EAC3-C8B6-4B95-84A2-1357E304DE88}" type="slidenum">
              <a:rPr lang="en-US" smtClean="0"/>
              <a:t>37</a:t>
            </a:fld>
            <a:endParaRPr lang="en-US"/>
          </a:p>
        </p:txBody>
      </p:sp>
    </p:spTree>
    <p:extLst>
      <p:ext uri="{BB962C8B-B14F-4D97-AF65-F5344CB8AC3E}">
        <p14:creationId xmlns:p14="http://schemas.microsoft.com/office/powerpoint/2010/main" val="14231319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None/>
            </a:pPr>
            <a:r>
              <a:rPr lang="en-US" b="0" i="0" u="none" strike="noStrike">
                <a:solidFill>
                  <a:srgbClr val="000000"/>
                </a:solidFill>
                <a:effectLst/>
                <a:latin typeface="Aptos" panose="020B0004020202020204" pitchFamily="34" charset="0"/>
              </a:rPr>
              <a:t>The screen that opens is the Payroll Hub. From here, scroll down until you see “All </a:t>
            </a:r>
            <a:r>
              <a:rPr lang="en-US" b="0" i="0" u="none" strike="noStrike" err="1">
                <a:solidFill>
                  <a:srgbClr val="000000"/>
                </a:solidFill>
                <a:effectLst/>
                <a:latin typeface="Aptos" panose="020B0004020202020204" pitchFamily="34" charset="0"/>
              </a:rPr>
              <a:t>Payslips</a:t>
            </a:r>
            <a:r>
              <a:rPr lang="en-US" b="0" i="0" u="none" strike="noStrike">
                <a:solidFill>
                  <a:srgbClr val="000000"/>
                </a:solidFill>
                <a:effectLst/>
                <a:latin typeface="Aptos" panose="020B0004020202020204" pitchFamily="34" charset="0"/>
              </a:rPr>
              <a:t>” and a table underneath.</a:t>
            </a:r>
            <a:r>
              <a:rPr lang="en-US" b="0" i="0">
                <a:solidFill>
                  <a:srgbClr val="444444"/>
                </a:solidFill>
                <a:effectLst/>
                <a:latin typeface="Aptos" panose="020B000402020202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Aptos" panose="020B0004020202020204" pitchFamily="34" charset="0"/>
              </a:rPr>
              <a:t>Find the </a:t>
            </a:r>
            <a:r>
              <a:rPr lang="en-US" b="0" i="0" u="none" strike="noStrike" err="1">
                <a:solidFill>
                  <a:srgbClr val="000000"/>
                </a:solidFill>
                <a:effectLst/>
                <a:latin typeface="Aptos" panose="020B0004020202020204" pitchFamily="34" charset="0"/>
              </a:rPr>
              <a:t>payslip</a:t>
            </a:r>
            <a:r>
              <a:rPr lang="en-US" b="0" i="0" u="none" strike="noStrike">
                <a:solidFill>
                  <a:srgbClr val="000000"/>
                </a:solidFill>
                <a:effectLst/>
                <a:latin typeface="Aptos" panose="020B0004020202020204" pitchFamily="34" charset="0"/>
              </a:rPr>
              <a:t> you want to see and click the “View” button.</a:t>
            </a:r>
            <a:endParaRPr lang="en-US" b="0" i="0">
              <a:solidFill>
                <a:srgbClr val="444444"/>
              </a:solidFill>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16E6EAC3-C8B6-4B95-84A2-1357E304DE88}" type="slidenum">
              <a:rPr lang="en-US" smtClean="0"/>
              <a:t>38</a:t>
            </a:fld>
            <a:endParaRPr lang="en-US"/>
          </a:p>
        </p:txBody>
      </p:sp>
    </p:spTree>
    <p:extLst>
      <p:ext uri="{BB962C8B-B14F-4D97-AF65-F5344CB8AC3E}">
        <p14:creationId xmlns:p14="http://schemas.microsoft.com/office/powerpoint/2010/main" val="41174284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a:solidFill>
                  <a:srgbClr val="000000"/>
                </a:solidFill>
                <a:effectLst/>
                <a:latin typeface="Aptos" panose="020B0004020202020204" pitchFamily="34" charset="0"/>
              </a:rPr>
              <a:t>If you want to print that </a:t>
            </a:r>
            <a:r>
              <a:rPr lang="en-US" b="0" i="0" u="none" strike="noStrike" err="1">
                <a:solidFill>
                  <a:srgbClr val="000000"/>
                </a:solidFill>
                <a:effectLst/>
                <a:latin typeface="Aptos" panose="020B0004020202020204" pitchFamily="34" charset="0"/>
              </a:rPr>
              <a:t>payslip</a:t>
            </a:r>
            <a:r>
              <a:rPr lang="en-US" b="0" i="0" u="none" strike="noStrike">
                <a:solidFill>
                  <a:srgbClr val="000000"/>
                </a:solidFill>
                <a:effectLst/>
                <a:latin typeface="Aptos" panose="020B0004020202020204" pitchFamily="34" charset="0"/>
              </a:rPr>
              <a:t>, click “print” instead of “view” </a:t>
            </a:r>
            <a:endParaRPr lang="en-US"/>
          </a:p>
        </p:txBody>
      </p:sp>
      <p:sp>
        <p:nvSpPr>
          <p:cNvPr id="4" name="Slide Number Placeholder 3"/>
          <p:cNvSpPr>
            <a:spLocks noGrp="1"/>
          </p:cNvSpPr>
          <p:nvPr>
            <p:ph type="sldNum" sz="quarter" idx="5"/>
          </p:nvPr>
        </p:nvSpPr>
        <p:spPr/>
        <p:txBody>
          <a:bodyPr/>
          <a:lstStyle/>
          <a:p>
            <a:fld id="{16E6EAC3-C8B6-4B95-84A2-1357E304DE88}" type="slidenum">
              <a:rPr lang="en-US" smtClean="0"/>
              <a:t>39</a:t>
            </a:fld>
            <a:endParaRPr lang="en-US"/>
          </a:p>
        </p:txBody>
      </p:sp>
    </p:spTree>
    <p:extLst>
      <p:ext uri="{BB962C8B-B14F-4D97-AF65-F5344CB8AC3E}">
        <p14:creationId xmlns:p14="http://schemas.microsoft.com/office/powerpoint/2010/main" val="31967662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a:solidFill>
                  <a:srgbClr val="000000"/>
                </a:solidFill>
                <a:effectLst/>
                <a:latin typeface="Aptos" panose="020B0004020202020204" pitchFamily="34" charset="0"/>
              </a:rPr>
              <a:t>After you click the print button, a pop-up will appear that says “your request is being processed.” Wait a few seconds. The pop up will go away and you will see the </a:t>
            </a:r>
            <a:r>
              <a:rPr lang="en-US" b="0" i="0" u="none" strike="noStrike" err="1">
                <a:solidFill>
                  <a:srgbClr val="000000"/>
                </a:solidFill>
                <a:effectLst/>
                <a:latin typeface="Aptos" panose="020B0004020202020204" pitchFamily="34" charset="0"/>
              </a:rPr>
              <a:t>payslip</a:t>
            </a:r>
            <a:r>
              <a:rPr lang="en-US" b="0" i="0" u="none" strike="noStrike">
                <a:solidFill>
                  <a:srgbClr val="000000"/>
                </a:solidFill>
                <a:effectLst/>
                <a:latin typeface="Aptos" panose="020B0004020202020204" pitchFamily="34" charset="0"/>
              </a:rPr>
              <a:t> on your screen.</a:t>
            </a:r>
            <a:endParaRPr lang="en-US"/>
          </a:p>
        </p:txBody>
      </p:sp>
      <p:sp>
        <p:nvSpPr>
          <p:cNvPr id="4" name="Slide Number Placeholder 3"/>
          <p:cNvSpPr>
            <a:spLocks noGrp="1"/>
          </p:cNvSpPr>
          <p:nvPr>
            <p:ph type="sldNum" sz="quarter" idx="5"/>
          </p:nvPr>
        </p:nvSpPr>
        <p:spPr/>
        <p:txBody>
          <a:bodyPr/>
          <a:lstStyle/>
          <a:p>
            <a:fld id="{16E6EAC3-C8B6-4B95-84A2-1357E304DE88}" type="slidenum">
              <a:rPr lang="en-US" smtClean="0"/>
              <a:t>40</a:t>
            </a:fld>
            <a:endParaRPr lang="en-US"/>
          </a:p>
        </p:txBody>
      </p:sp>
    </p:spTree>
    <p:extLst>
      <p:ext uri="{BB962C8B-B14F-4D97-AF65-F5344CB8AC3E}">
        <p14:creationId xmlns:p14="http://schemas.microsoft.com/office/powerpoint/2010/main" val="3288043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we present information today and give you time to practice, we’ll ask you to:</a:t>
            </a:r>
          </a:p>
          <a:p>
            <a:endParaRPr lang="en-US"/>
          </a:p>
          <a:p>
            <a:r>
              <a:rPr lang="en-US" b="1"/>
              <a:t>Stay engaged </a:t>
            </a:r>
            <a:r>
              <a:rPr lang="en-US"/>
              <a:t>– Listen to the presentation and use the time to practice. </a:t>
            </a:r>
          </a:p>
          <a:p>
            <a:pPr marL="171450" indent="-171450">
              <a:buFont typeface="Arial"/>
              <a:buChar char="•"/>
            </a:pPr>
            <a:r>
              <a:rPr lang="en-US"/>
              <a:t>Listening to the presentation will help you know what to do during our practice times. </a:t>
            </a:r>
          </a:p>
          <a:p>
            <a:r>
              <a:rPr lang="en-US" b="1"/>
              <a:t>Ask questions </a:t>
            </a:r>
            <a:r>
              <a:rPr lang="en-US"/>
              <a:t>– Raise your hand if you have a question or need help during the practice times.</a:t>
            </a:r>
          </a:p>
          <a:p>
            <a:r>
              <a:rPr lang="en-US" b="1"/>
              <a:t>Follow along</a:t>
            </a:r>
            <a:r>
              <a:rPr lang="en-US"/>
              <a:t> – Don’t work ahead or do other things. Follow along with the presentation, so you don’t get lost.</a:t>
            </a:r>
            <a:r>
              <a:rPr lang="en-US" b="1"/>
              <a:t> </a:t>
            </a:r>
          </a:p>
          <a:p>
            <a:pPr>
              <a:lnSpc>
                <a:spcPct val="90000"/>
              </a:lnSpc>
              <a:spcBef>
                <a:spcPts val="1000"/>
              </a:spcBef>
            </a:pPr>
            <a:r>
              <a:rPr lang="en-US" b="1"/>
              <a:t>Ask before you look at someone’s screen </a:t>
            </a:r>
            <a:r>
              <a:rPr lang="en-US"/>
              <a:t>– Sometimes, we will look at personal information, like </a:t>
            </a:r>
            <a:r>
              <a:rPr lang="en-US" err="1"/>
              <a:t>payslips</a:t>
            </a:r>
            <a:r>
              <a:rPr lang="en-US"/>
              <a:t> and benefit choices. Before you look at someone’s screen (even if you are helping them), ask if it’s OK. </a:t>
            </a:r>
          </a:p>
          <a:p>
            <a:pPr>
              <a:lnSpc>
                <a:spcPct val="90000"/>
              </a:lnSpc>
              <a:spcBef>
                <a:spcPts val="1000"/>
              </a:spcBef>
            </a:pPr>
            <a:r>
              <a:rPr lang="en-US"/>
              <a:t>Some people may be comfortable with you helping, but others might not. So, always ask first. </a:t>
            </a:r>
          </a:p>
          <a:p>
            <a:pPr marL="171450" indent="-171450">
              <a:lnSpc>
                <a:spcPct val="90000"/>
              </a:lnSpc>
              <a:spcBef>
                <a:spcPts val="1000"/>
              </a:spcBef>
              <a:buFont typeface="Arial"/>
              <a:buChar char="•"/>
            </a:pPr>
            <a:endParaRPr lang="en-US"/>
          </a:p>
          <a:p>
            <a:r>
              <a:rPr lang="en-US" b="1"/>
              <a:t>If you think you can agree to these, give us a thumbs up.</a:t>
            </a:r>
          </a:p>
        </p:txBody>
      </p:sp>
      <p:sp>
        <p:nvSpPr>
          <p:cNvPr id="4" name="Slide Number Placeholder 3"/>
          <p:cNvSpPr>
            <a:spLocks noGrp="1"/>
          </p:cNvSpPr>
          <p:nvPr>
            <p:ph type="sldNum" sz="quarter" idx="5"/>
          </p:nvPr>
        </p:nvSpPr>
        <p:spPr/>
        <p:txBody>
          <a:bodyPr/>
          <a:lstStyle/>
          <a:p>
            <a:fld id="{9AFD1A25-C150-42F6-9D1E-BDA6234EC7F4}" type="slidenum">
              <a:rPr lang="en-US" smtClean="0"/>
              <a:t>5</a:t>
            </a:fld>
            <a:endParaRPr lang="en-US"/>
          </a:p>
        </p:txBody>
      </p:sp>
    </p:spTree>
    <p:extLst>
      <p:ext uri="{BB962C8B-B14F-4D97-AF65-F5344CB8AC3E}">
        <p14:creationId xmlns:p14="http://schemas.microsoft.com/office/powerpoint/2010/main" val="35608194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None/>
            </a:pPr>
            <a:r>
              <a:rPr lang="en-US" b="0" i="0" u="none" strike="noStrike">
                <a:solidFill>
                  <a:srgbClr val="000000"/>
                </a:solidFill>
                <a:effectLst/>
                <a:latin typeface="Aptos" panose="020B0004020202020204" pitchFamily="34" charset="0"/>
              </a:rPr>
              <a:t>A PDF of your </a:t>
            </a:r>
            <a:r>
              <a:rPr lang="en-US" b="0" i="0" u="none" strike="noStrike" err="1">
                <a:solidFill>
                  <a:srgbClr val="000000"/>
                </a:solidFill>
                <a:effectLst/>
                <a:latin typeface="Aptos" panose="020B0004020202020204" pitchFamily="34" charset="0"/>
              </a:rPr>
              <a:t>payslip</a:t>
            </a:r>
            <a:r>
              <a:rPr lang="en-US" b="0" i="0" u="none" strike="noStrike">
                <a:solidFill>
                  <a:srgbClr val="000000"/>
                </a:solidFill>
                <a:effectLst/>
                <a:latin typeface="Aptos" panose="020B0004020202020204" pitchFamily="34" charset="0"/>
              </a:rPr>
              <a:t> will show up on your screen. </a:t>
            </a:r>
            <a:r>
              <a:rPr lang="en-US" b="0" i="0">
                <a:solidFill>
                  <a:srgbClr val="444444"/>
                </a:solidFill>
                <a:effectLst/>
                <a:latin typeface="Aptos" panose="020B0004020202020204" pitchFamily="34" charset="0"/>
              </a:rPr>
              <a:t>​</a:t>
            </a:r>
            <a:endParaRPr lang="en-US" b="0" i="0">
              <a:solidFill>
                <a:srgbClr val="444444"/>
              </a:solidFill>
              <a:effectLst/>
              <a:latin typeface="Calibri" panose="020F0502020204030204" pitchFamily="34" charset="0"/>
            </a:endParaRPr>
          </a:p>
          <a:p>
            <a:pPr algn="l" rtl="0" fontAlgn="base">
              <a:buNone/>
            </a:pPr>
            <a:r>
              <a:rPr lang="en-US" b="0" i="0" u="none" strike="noStrike">
                <a:solidFill>
                  <a:srgbClr val="000000"/>
                </a:solidFill>
                <a:effectLst/>
                <a:latin typeface="Aptos" panose="020B0004020202020204" pitchFamily="34" charset="0"/>
              </a:rPr>
              <a:t>If you want to print it, click the print button in the top right corner. </a:t>
            </a:r>
            <a:r>
              <a:rPr lang="en-US" b="0" i="0">
                <a:solidFill>
                  <a:srgbClr val="444444"/>
                </a:solidFill>
                <a:effectLst/>
                <a:latin typeface="Aptos" panose="020B000402020202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Aptos" panose="020B0004020202020204" pitchFamily="34" charset="0"/>
              </a:rPr>
              <a:t>If you do not have access to a printer or need help printing, ask your local HR.</a:t>
            </a:r>
            <a:endParaRPr lang="en-US" b="0" i="0">
              <a:solidFill>
                <a:srgbClr val="444444"/>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16E6EAC3-C8B6-4B95-84A2-1357E304DE88}" type="slidenum">
              <a:rPr lang="en-US" smtClean="0"/>
              <a:t>41</a:t>
            </a:fld>
            <a:endParaRPr lang="en-US"/>
          </a:p>
        </p:txBody>
      </p:sp>
    </p:spTree>
    <p:extLst>
      <p:ext uri="{BB962C8B-B14F-4D97-AF65-F5344CB8AC3E}">
        <p14:creationId xmlns:p14="http://schemas.microsoft.com/office/powerpoint/2010/main" val="41722922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None/>
            </a:pPr>
            <a:r>
              <a:rPr lang="en-US" b="0" i="0" u="none" strike="noStrike">
                <a:solidFill>
                  <a:srgbClr val="000000"/>
                </a:solidFill>
                <a:effectLst/>
                <a:latin typeface="Aptos" panose="020B0004020202020204" pitchFamily="34" charset="0"/>
              </a:rPr>
              <a:t>You can also view or print a </a:t>
            </a:r>
            <a:r>
              <a:rPr lang="en-US" b="0" i="0" u="none" strike="noStrike" err="1">
                <a:solidFill>
                  <a:srgbClr val="000000"/>
                </a:solidFill>
                <a:effectLst/>
                <a:latin typeface="Aptos" panose="020B0004020202020204" pitchFamily="34" charset="0"/>
              </a:rPr>
              <a:t>payslip</a:t>
            </a:r>
            <a:r>
              <a:rPr lang="en-US" b="0" i="0" u="none" strike="noStrike">
                <a:solidFill>
                  <a:srgbClr val="000000"/>
                </a:solidFill>
                <a:effectLst/>
                <a:latin typeface="Aptos" panose="020B0004020202020204" pitchFamily="34" charset="0"/>
              </a:rPr>
              <a:t> from your smartphone on the Workday mobile app. </a:t>
            </a:r>
          </a:p>
          <a:p>
            <a:pPr algn="l" rtl="0" fontAlgn="base">
              <a:buNone/>
            </a:pPr>
            <a:r>
              <a:rPr lang="en-US" b="0" i="0">
                <a:solidFill>
                  <a:srgbClr val="444444"/>
                </a:solidFill>
                <a:effectLst/>
                <a:latin typeface="Aptos" panose="020B000402020202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Aptos" panose="020B0004020202020204" pitchFamily="34" charset="0"/>
              </a:rPr>
              <a:t>From the home screen, tap “apps” and then tap the Benefits and Pay app.</a:t>
            </a:r>
            <a:endParaRPr lang="en-US" b="0" i="0">
              <a:solidFill>
                <a:srgbClr val="444444"/>
              </a:solidFill>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16E6EAC3-C8B6-4B95-84A2-1357E304DE88}" type="slidenum">
              <a:rPr lang="en-US" smtClean="0"/>
              <a:t>42</a:t>
            </a:fld>
            <a:endParaRPr lang="en-US"/>
          </a:p>
        </p:txBody>
      </p:sp>
    </p:spTree>
    <p:extLst>
      <p:ext uri="{BB962C8B-B14F-4D97-AF65-F5344CB8AC3E}">
        <p14:creationId xmlns:p14="http://schemas.microsoft.com/office/powerpoint/2010/main" val="24081645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None/>
            </a:pPr>
            <a:r>
              <a:rPr lang="en-US" b="0" i="0" u="none" strike="noStrike">
                <a:solidFill>
                  <a:srgbClr val="000000"/>
                </a:solidFill>
                <a:effectLst/>
                <a:latin typeface="Aptos" panose="020B0004020202020204" pitchFamily="34" charset="0"/>
              </a:rPr>
              <a:t>Tap the Benefits and Pay hub at the top of the screen.</a:t>
            </a:r>
            <a:r>
              <a:rPr lang="en-US" b="0" i="0">
                <a:solidFill>
                  <a:srgbClr val="444444"/>
                </a:solidFill>
                <a:effectLst/>
                <a:latin typeface="Aptos" panose="020B0004020202020204" pitchFamily="34" charset="0"/>
              </a:rPr>
              <a:t>​</a:t>
            </a:r>
            <a:endParaRPr lang="en-US" b="0" i="0">
              <a:solidFill>
                <a:srgbClr val="444444"/>
              </a:solidFill>
              <a:effectLst/>
              <a:latin typeface="Calibri" panose="020F0502020204030204" pitchFamily="34" charset="0"/>
            </a:endParaRPr>
          </a:p>
          <a:p>
            <a:pPr algn="l" rtl="0" fontAlgn="base">
              <a:buNone/>
            </a:pPr>
            <a:r>
              <a:rPr lang="en-US" b="0" i="0">
                <a:solidFill>
                  <a:srgbClr val="444444"/>
                </a:solidFill>
                <a:effectLst/>
                <a:latin typeface="Aptos" panose="020B000402020202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Aptos" panose="020B0004020202020204" pitchFamily="34" charset="0"/>
              </a:rPr>
              <a:t>From the dropdown, tap “Payments”</a:t>
            </a:r>
            <a:endParaRPr lang="en-US" b="0" i="0">
              <a:solidFill>
                <a:srgbClr val="444444"/>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16E6EAC3-C8B6-4B95-84A2-1357E304DE88}" type="slidenum">
              <a:rPr lang="en-US" smtClean="0"/>
              <a:t>43</a:t>
            </a:fld>
            <a:endParaRPr lang="en-US"/>
          </a:p>
        </p:txBody>
      </p:sp>
    </p:spTree>
    <p:extLst>
      <p:ext uri="{BB962C8B-B14F-4D97-AF65-F5344CB8AC3E}">
        <p14:creationId xmlns:p14="http://schemas.microsoft.com/office/powerpoint/2010/main" val="35390400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None/>
            </a:pPr>
            <a:r>
              <a:rPr lang="en-US" b="0" i="0" u="none" strike="noStrike">
                <a:solidFill>
                  <a:srgbClr val="000000"/>
                </a:solidFill>
                <a:effectLst/>
                <a:latin typeface="Aptos" panose="020B0004020202020204" pitchFamily="34" charset="0"/>
              </a:rPr>
              <a:t>On the next screen, find “Pay History.” Tap the </a:t>
            </a:r>
            <a:r>
              <a:rPr lang="en-US" b="0" i="0" u="none" strike="noStrike" err="1">
                <a:solidFill>
                  <a:srgbClr val="000000"/>
                </a:solidFill>
                <a:effectLst/>
                <a:latin typeface="Aptos" panose="020B0004020202020204" pitchFamily="34" charset="0"/>
              </a:rPr>
              <a:t>payslip</a:t>
            </a:r>
            <a:r>
              <a:rPr lang="en-US" b="0" i="0" u="none" strike="noStrike">
                <a:solidFill>
                  <a:srgbClr val="000000"/>
                </a:solidFill>
                <a:effectLst/>
                <a:latin typeface="Aptos" panose="020B0004020202020204" pitchFamily="34" charset="0"/>
              </a:rPr>
              <a:t> you want to view or print.</a:t>
            </a:r>
            <a:r>
              <a:rPr lang="en-US" b="0" i="0">
                <a:solidFill>
                  <a:srgbClr val="444444"/>
                </a:solidFill>
                <a:effectLst/>
                <a:latin typeface="Aptos" panose="020B000402020202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Aptos" panose="020B0004020202020204" pitchFamily="34" charset="0"/>
              </a:rPr>
              <a:t>At the bottom of the screen, tap “Get PDF.” The pdf will load. Then you can tap “Open pdf” to view the </a:t>
            </a:r>
            <a:r>
              <a:rPr lang="en-US" b="0" i="0" u="none" strike="noStrike" err="1">
                <a:solidFill>
                  <a:srgbClr val="000000"/>
                </a:solidFill>
                <a:effectLst/>
                <a:latin typeface="Aptos" panose="020B0004020202020204" pitchFamily="34" charset="0"/>
              </a:rPr>
              <a:t>payslip</a:t>
            </a:r>
            <a:r>
              <a:rPr lang="en-US" b="0" i="0" u="none" strike="noStrike">
                <a:solidFill>
                  <a:srgbClr val="000000"/>
                </a:solidFill>
                <a:effectLst/>
                <a:latin typeface="Aptos" panose="020B0004020202020204" pitchFamily="34" charset="0"/>
              </a:rPr>
              <a:t>.</a:t>
            </a:r>
            <a:endParaRPr lang="en-US" b="0" i="0">
              <a:solidFill>
                <a:srgbClr val="444444"/>
              </a:solidFill>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16E6EAC3-C8B6-4B95-84A2-1357E304DE88}" type="slidenum">
              <a:rPr lang="en-US" smtClean="0"/>
              <a:t>44</a:t>
            </a:fld>
            <a:endParaRPr lang="en-US"/>
          </a:p>
        </p:txBody>
      </p:sp>
    </p:spTree>
    <p:extLst>
      <p:ext uri="{BB962C8B-B14F-4D97-AF65-F5344CB8AC3E}">
        <p14:creationId xmlns:p14="http://schemas.microsoft.com/office/powerpoint/2010/main" val="54771023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lnSpc>
                <a:spcPts val="1200"/>
              </a:lnSpc>
              <a:buNone/>
            </a:pPr>
            <a:r>
              <a:rPr lang="en-US" sz="1800" b="0" i="0">
                <a:solidFill>
                  <a:srgbClr val="000000"/>
                </a:solidFill>
                <a:effectLst/>
                <a:latin typeface="Open Sans" panose="020B0606030504020204" pitchFamily="34" charset="0"/>
              </a:rPr>
              <a:t>Here is a preview of what a </a:t>
            </a:r>
            <a:r>
              <a:rPr lang="en-US" sz="1800" b="0" i="0" err="1">
                <a:solidFill>
                  <a:srgbClr val="000000"/>
                </a:solidFill>
                <a:effectLst/>
                <a:latin typeface="Open Sans" panose="020B0606030504020204" pitchFamily="34" charset="0"/>
              </a:rPr>
              <a:t>payslip</a:t>
            </a:r>
            <a:r>
              <a:rPr lang="en-US" sz="1800" b="0" i="0">
                <a:solidFill>
                  <a:srgbClr val="000000"/>
                </a:solidFill>
                <a:effectLst/>
                <a:latin typeface="Open Sans" panose="020B0606030504020204" pitchFamily="34" charset="0"/>
              </a:rPr>
              <a:t> might look like. </a:t>
            </a:r>
            <a:r>
              <a:rPr lang="en-US" sz="1800" b="0" i="0" err="1">
                <a:solidFill>
                  <a:srgbClr val="000000"/>
                </a:solidFill>
                <a:effectLst/>
                <a:latin typeface="Open Sans" panose="020B0606030504020204" pitchFamily="34" charset="0"/>
              </a:rPr>
              <a:t>Payslips</a:t>
            </a:r>
            <a:r>
              <a:rPr lang="en-US" sz="1800" b="0" i="0">
                <a:solidFill>
                  <a:srgbClr val="000000"/>
                </a:solidFill>
                <a:effectLst/>
                <a:latin typeface="Open Sans" panose="020B0606030504020204" pitchFamily="34" charset="0"/>
              </a:rPr>
              <a:t> will look different for each employee. </a:t>
            </a:r>
            <a:endParaRPr lang="en-US" b="0" i="0">
              <a:solidFill>
                <a:srgbClr val="000000"/>
              </a:solidFill>
              <a:effectLst/>
              <a:latin typeface="Segoe UI" panose="020B0502040204020203" pitchFamily="34" charset="0"/>
            </a:endParaRPr>
          </a:p>
          <a:p>
            <a:pPr algn="l" rtl="0" fontAlgn="base">
              <a:lnSpc>
                <a:spcPts val="1200"/>
              </a:lnSpc>
              <a:buFont typeface="+mj-lt"/>
              <a:buAutoNum type="arabicPeriod"/>
            </a:pPr>
            <a:r>
              <a:rPr lang="en-US" sz="1800" b="0" i="0">
                <a:solidFill>
                  <a:srgbClr val="000000"/>
                </a:solidFill>
                <a:effectLst/>
                <a:latin typeface="Open Sans" panose="020B0606030504020204" pitchFamily="34" charset="0"/>
              </a:rPr>
              <a:t>Institution name, address </a:t>
            </a:r>
          </a:p>
          <a:p>
            <a:pPr algn="l" rtl="0" fontAlgn="base">
              <a:lnSpc>
                <a:spcPts val="1200"/>
              </a:lnSpc>
              <a:buFont typeface="+mj-lt"/>
              <a:buAutoNum type="arabicPeriod" startAt="2"/>
            </a:pPr>
            <a:r>
              <a:rPr lang="en-US" sz="1800" b="0" i="0">
                <a:solidFill>
                  <a:srgbClr val="000000"/>
                </a:solidFill>
                <a:effectLst/>
                <a:latin typeface="Open Sans" panose="020B0606030504020204" pitchFamily="34" charset="0"/>
              </a:rPr>
              <a:t>Name, employee ID, pay period dates, check date </a:t>
            </a:r>
          </a:p>
          <a:p>
            <a:pPr algn="l" rtl="0" fontAlgn="base">
              <a:lnSpc>
                <a:spcPts val="1200"/>
              </a:lnSpc>
              <a:buFont typeface="+mj-lt"/>
              <a:buAutoNum type="arabicPeriod" startAt="3"/>
            </a:pPr>
            <a:r>
              <a:rPr lang="en-US" sz="1800" b="0" i="0">
                <a:solidFill>
                  <a:srgbClr val="000000"/>
                </a:solidFill>
                <a:effectLst/>
                <a:latin typeface="Open Sans" panose="020B0606030504020204" pitchFamily="34" charset="0"/>
              </a:rPr>
              <a:t>Current and Year to Date (YTD) totals </a:t>
            </a:r>
          </a:p>
          <a:p>
            <a:pPr algn="l" rtl="0" fontAlgn="base">
              <a:lnSpc>
                <a:spcPts val="1200"/>
              </a:lnSpc>
              <a:buFont typeface="+mj-lt"/>
              <a:buAutoNum type="arabicPeriod" startAt="4"/>
            </a:pPr>
            <a:r>
              <a:rPr lang="en-US" sz="1800" b="0" i="0">
                <a:solidFill>
                  <a:srgbClr val="000000"/>
                </a:solidFill>
                <a:effectLst/>
                <a:latin typeface="Open Sans" panose="020B0606030504020204" pitchFamily="34" charset="0"/>
              </a:rPr>
              <a:t>Earnings </a:t>
            </a:r>
          </a:p>
          <a:p>
            <a:pPr algn="l" rtl="0" fontAlgn="base">
              <a:lnSpc>
                <a:spcPts val="1200"/>
              </a:lnSpc>
              <a:buFont typeface="+mj-lt"/>
              <a:buAutoNum type="arabicPeriod" startAt="5"/>
            </a:pPr>
            <a:r>
              <a:rPr lang="en-US" sz="1800" b="0" i="0">
                <a:solidFill>
                  <a:srgbClr val="000000"/>
                </a:solidFill>
                <a:effectLst/>
                <a:latin typeface="Open Sans" panose="020B0606030504020204" pitchFamily="34" charset="0"/>
              </a:rPr>
              <a:t>Employee taxes </a:t>
            </a:r>
          </a:p>
          <a:p>
            <a:pPr algn="l" rtl="0" fontAlgn="base">
              <a:lnSpc>
                <a:spcPts val="1200"/>
              </a:lnSpc>
              <a:buFont typeface="+mj-lt"/>
              <a:buAutoNum type="arabicPeriod" startAt="6"/>
            </a:pPr>
            <a:r>
              <a:rPr lang="en-US" sz="1800" b="0" i="0">
                <a:solidFill>
                  <a:srgbClr val="000000"/>
                </a:solidFill>
                <a:effectLst/>
                <a:latin typeface="Open Sans" panose="020B0606030504020204" pitchFamily="34" charset="0"/>
              </a:rPr>
              <a:t>Pre tax deductions </a:t>
            </a:r>
          </a:p>
          <a:p>
            <a:pPr algn="l" rtl="0" fontAlgn="base">
              <a:lnSpc>
                <a:spcPts val="1200"/>
              </a:lnSpc>
              <a:buFont typeface="+mj-lt"/>
              <a:buAutoNum type="arabicPeriod" startAt="7"/>
            </a:pPr>
            <a:r>
              <a:rPr lang="en-US" sz="1800" b="0" i="0">
                <a:solidFill>
                  <a:srgbClr val="000000"/>
                </a:solidFill>
                <a:effectLst/>
                <a:latin typeface="Open Sans" panose="020B0606030504020204" pitchFamily="34" charset="0"/>
              </a:rPr>
              <a:t>Employer paid benefits </a:t>
            </a:r>
            <a:endParaRPr lang="en-US" sz="1800" b="0" i="0">
              <a:solidFill>
                <a:srgbClr val="000000"/>
              </a:solidFill>
              <a:effectLst/>
              <a:latin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16E6EAC3-C8B6-4B95-84A2-1357E304DE88}" type="slidenum">
              <a:rPr lang="en-US" smtClean="0"/>
              <a:t>45</a:t>
            </a:fld>
            <a:endParaRPr lang="en-US"/>
          </a:p>
        </p:txBody>
      </p:sp>
    </p:spTree>
    <p:extLst>
      <p:ext uri="{BB962C8B-B14F-4D97-AF65-F5344CB8AC3E}">
        <p14:creationId xmlns:p14="http://schemas.microsoft.com/office/powerpoint/2010/main" val="15779674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lnSpc>
                <a:spcPts val="1500"/>
              </a:lnSpc>
              <a:buFont typeface="+mj-lt"/>
              <a:buAutoNum type="arabicPeriod" startAt="8"/>
            </a:pPr>
            <a:r>
              <a:rPr lang="en-US" sz="1800" b="0" i="0">
                <a:solidFill>
                  <a:srgbClr val="000000"/>
                </a:solidFill>
                <a:effectLst/>
                <a:latin typeface="Aptos" panose="020B0004020202020204" pitchFamily="34" charset="0"/>
              </a:rPr>
              <a:t>Tax withholding </a:t>
            </a:r>
          </a:p>
          <a:p>
            <a:pPr algn="l" rtl="0" fontAlgn="base">
              <a:lnSpc>
                <a:spcPts val="1500"/>
              </a:lnSpc>
              <a:buFont typeface="+mj-lt"/>
              <a:buAutoNum type="arabicPeriod" startAt="9"/>
            </a:pPr>
            <a:r>
              <a:rPr lang="en-US" sz="1800" b="0" i="0">
                <a:solidFill>
                  <a:srgbClr val="000000"/>
                </a:solidFill>
                <a:effectLst/>
                <a:latin typeface="Aptos" panose="020B0004020202020204" pitchFamily="34" charset="0"/>
              </a:rPr>
              <a:t>Absence plans </a:t>
            </a:r>
          </a:p>
          <a:p>
            <a:pPr algn="l" rtl="0" fontAlgn="base">
              <a:lnSpc>
                <a:spcPts val="1500"/>
              </a:lnSpc>
              <a:buFont typeface="+mj-lt"/>
              <a:buAutoNum type="arabicPeriod" startAt="10"/>
            </a:pPr>
            <a:r>
              <a:rPr lang="en-US" sz="1800" b="0" i="0">
                <a:solidFill>
                  <a:srgbClr val="000000"/>
                </a:solidFill>
                <a:effectLst/>
                <a:latin typeface="Aptos" panose="020B0004020202020204" pitchFamily="34" charset="0"/>
              </a:rPr>
              <a:t>Payment information </a:t>
            </a:r>
          </a:p>
          <a:p>
            <a:endParaRPr lang="en-US"/>
          </a:p>
        </p:txBody>
      </p:sp>
      <p:sp>
        <p:nvSpPr>
          <p:cNvPr id="4" name="Slide Number Placeholder 3"/>
          <p:cNvSpPr>
            <a:spLocks noGrp="1"/>
          </p:cNvSpPr>
          <p:nvPr>
            <p:ph type="sldNum" sz="quarter" idx="5"/>
          </p:nvPr>
        </p:nvSpPr>
        <p:spPr/>
        <p:txBody>
          <a:bodyPr/>
          <a:lstStyle/>
          <a:p>
            <a:fld id="{16E6EAC3-C8B6-4B95-84A2-1357E304DE88}" type="slidenum">
              <a:rPr lang="en-US" smtClean="0"/>
              <a:t>46</a:t>
            </a:fld>
            <a:endParaRPr lang="en-US"/>
          </a:p>
        </p:txBody>
      </p:sp>
    </p:spTree>
    <p:extLst>
      <p:ext uri="{BB962C8B-B14F-4D97-AF65-F5344CB8AC3E}">
        <p14:creationId xmlns:p14="http://schemas.microsoft.com/office/powerpoint/2010/main" val="15681883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None/>
            </a:pPr>
            <a:r>
              <a:rPr lang="en-US" b="0" i="0" u="none" strike="noStrike">
                <a:solidFill>
                  <a:srgbClr val="000000"/>
                </a:solidFill>
                <a:effectLst/>
                <a:latin typeface="Aptos" panose="020B0004020202020204" pitchFamily="34" charset="0"/>
              </a:rPr>
              <a:t>Now, you’ll have time to practice accessing your </a:t>
            </a:r>
            <a:r>
              <a:rPr lang="en-US" b="0" i="0" u="none" strike="noStrike" err="1">
                <a:solidFill>
                  <a:srgbClr val="000000"/>
                </a:solidFill>
                <a:effectLst/>
                <a:latin typeface="Aptos" panose="020B0004020202020204" pitchFamily="34" charset="0"/>
              </a:rPr>
              <a:t>payslips</a:t>
            </a:r>
            <a:r>
              <a:rPr lang="en-US" b="0" i="0" u="none" strike="noStrike">
                <a:solidFill>
                  <a:srgbClr val="000000"/>
                </a:solidFill>
                <a:effectLst/>
                <a:latin typeface="Aptos" panose="020B0004020202020204" pitchFamily="34" charset="0"/>
              </a:rPr>
              <a:t>. You can’t print right now, but this will be good practice so you can find and print your </a:t>
            </a:r>
            <a:r>
              <a:rPr lang="en-US" b="0" i="0" u="none" strike="noStrike" err="1">
                <a:solidFill>
                  <a:srgbClr val="000000"/>
                </a:solidFill>
                <a:effectLst/>
                <a:latin typeface="Aptos" panose="020B0004020202020204" pitchFamily="34" charset="0"/>
              </a:rPr>
              <a:t>payslips</a:t>
            </a:r>
            <a:r>
              <a:rPr lang="en-US" b="0" i="0" u="none" strike="noStrike">
                <a:solidFill>
                  <a:srgbClr val="000000"/>
                </a:solidFill>
                <a:effectLst/>
                <a:latin typeface="Aptos" panose="020B0004020202020204" pitchFamily="34" charset="0"/>
              </a:rPr>
              <a:t> in the future. </a:t>
            </a:r>
            <a:r>
              <a:rPr lang="en-US" b="0" i="0">
                <a:solidFill>
                  <a:srgbClr val="444444"/>
                </a:solidFill>
                <a:effectLst/>
                <a:latin typeface="Aptos" panose="020B0004020202020204" pitchFamily="34" charset="0"/>
              </a:rPr>
              <a:t>​</a:t>
            </a:r>
            <a:endParaRPr lang="en-US" b="0" i="0">
              <a:solidFill>
                <a:srgbClr val="444444"/>
              </a:solidFill>
              <a:effectLst/>
              <a:latin typeface="Calibri" panose="020F0502020204030204" pitchFamily="34" charset="0"/>
            </a:endParaRPr>
          </a:p>
          <a:p>
            <a:pPr algn="l" rtl="0" fontAlgn="base">
              <a:buNone/>
            </a:pPr>
            <a:r>
              <a:rPr lang="en-US" b="0" i="0">
                <a:solidFill>
                  <a:srgbClr val="444444"/>
                </a:solidFill>
                <a:effectLst/>
                <a:latin typeface="Aptos" panose="020B000402020202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Aptos" panose="020B0004020202020204" pitchFamily="34" charset="0"/>
              </a:rPr>
              <a:t>Follow the instructions, either from your computer or your phone to print your most recent </a:t>
            </a:r>
            <a:r>
              <a:rPr lang="en-US" b="0" i="0" u="none" strike="noStrike" err="1">
                <a:solidFill>
                  <a:srgbClr val="000000"/>
                </a:solidFill>
                <a:effectLst/>
                <a:latin typeface="Aptos" panose="020B0004020202020204" pitchFamily="34" charset="0"/>
              </a:rPr>
              <a:t>payslip</a:t>
            </a:r>
            <a:r>
              <a:rPr lang="en-US" b="0" i="0" u="none" strike="noStrike">
                <a:solidFill>
                  <a:srgbClr val="000000"/>
                </a:solidFill>
                <a:effectLst/>
                <a:latin typeface="Aptos" panose="020B0004020202020204" pitchFamily="34" charset="0"/>
              </a:rPr>
              <a:t>. </a:t>
            </a:r>
            <a:endParaRPr lang="en-US"/>
          </a:p>
        </p:txBody>
      </p:sp>
      <p:sp>
        <p:nvSpPr>
          <p:cNvPr id="4" name="Slide Number Placeholder 3"/>
          <p:cNvSpPr>
            <a:spLocks noGrp="1"/>
          </p:cNvSpPr>
          <p:nvPr>
            <p:ph type="sldNum" sz="quarter" idx="5"/>
          </p:nvPr>
        </p:nvSpPr>
        <p:spPr/>
        <p:txBody>
          <a:bodyPr/>
          <a:lstStyle/>
          <a:p>
            <a:fld id="{16E6EAC3-C8B6-4B95-84A2-1357E304DE88}" type="slidenum">
              <a:rPr lang="en-US" smtClean="0"/>
              <a:t>47</a:t>
            </a:fld>
            <a:endParaRPr lang="en-US"/>
          </a:p>
        </p:txBody>
      </p:sp>
    </p:spTree>
    <p:extLst>
      <p:ext uri="{BB962C8B-B14F-4D97-AF65-F5344CB8AC3E}">
        <p14:creationId xmlns:p14="http://schemas.microsoft.com/office/powerpoint/2010/main" val="292210776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2BC876-78EF-A8A3-C26A-F98375E679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DCF135-09BD-7F37-1072-7DC55BB1B3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250994-AD4F-01B3-6FE2-45514CA8CCDC}"/>
              </a:ext>
            </a:extLst>
          </p:cNvPr>
          <p:cNvSpPr>
            <a:spLocks noGrp="1"/>
          </p:cNvSpPr>
          <p:nvPr>
            <p:ph type="body" idx="1"/>
          </p:nvPr>
        </p:nvSpPr>
        <p:spPr/>
        <p:txBody>
          <a:bodyPr/>
          <a:lstStyle/>
          <a:p>
            <a:r>
              <a:rPr lang="en-US"/>
              <a:t>Before we end our session, I wanted to highlight a couple of resources to help you continue your learning, and some next steps.</a:t>
            </a:r>
          </a:p>
        </p:txBody>
      </p:sp>
      <p:sp>
        <p:nvSpPr>
          <p:cNvPr id="4" name="Slide Number Placeholder 3">
            <a:extLst>
              <a:ext uri="{FF2B5EF4-FFF2-40B4-BE49-F238E27FC236}">
                <a16:creationId xmlns:a16="http://schemas.microsoft.com/office/drawing/2014/main" id="{573ABD6C-29F9-0AC1-7191-E115DDA62B08}"/>
              </a:ext>
            </a:extLst>
          </p:cNvPr>
          <p:cNvSpPr>
            <a:spLocks noGrp="1"/>
          </p:cNvSpPr>
          <p:nvPr>
            <p:ph type="sldNum" sz="quarter" idx="5"/>
          </p:nvPr>
        </p:nvSpPr>
        <p:spPr/>
        <p:txBody>
          <a:bodyPr/>
          <a:lstStyle/>
          <a:p>
            <a:fld id="{16E6EAC3-C8B6-4B95-84A2-1357E304DE88}" type="slidenum">
              <a:rPr lang="en-US" smtClean="0"/>
              <a:t>48</a:t>
            </a:fld>
            <a:endParaRPr lang="en-US"/>
          </a:p>
        </p:txBody>
      </p:sp>
    </p:spTree>
    <p:extLst>
      <p:ext uri="{BB962C8B-B14F-4D97-AF65-F5344CB8AC3E}">
        <p14:creationId xmlns:p14="http://schemas.microsoft.com/office/powerpoint/2010/main" val="415129828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a:solidFill>
                  <a:srgbClr val="000000"/>
                </a:solidFill>
                <a:effectLst/>
                <a:latin typeface="Open Sans" panose="020B0606030504020204" pitchFamily="34" charset="0"/>
              </a:rPr>
              <a:t>Before you leave, please log off your computer. Click on the time at the bottom right corner of your screen. </a:t>
            </a:r>
            <a:endParaRPr lang="en-US"/>
          </a:p>
        </p:txBody>
      </p:sp>
      <p:sp>
        <p:nvSpPr>
          <p:cNvPr id="4" name="Slide Number Placeholder 3"/>
          <p:cNvSpPr>
            <a:spLocks noGrp="1"/>
          </p:cNvSpPr>
          <p:nvPr>
            <p:ph type="sldNum" sz="quarter" idx="5"/>
          </p:nvPr>
        </p:nvSpPr>
        <p:spPr/>
        <p:txBody>
          <a:bodyPr/>
          <a:lstStyle/>
          <a:p>
            <a:fld id="{16E6EAC3-C8B6-4B95-84A2-1357E304DE88}" type="slidenum">
              <a:rPr lang="en-US" smtClean="0"/>
              <a:t>49</a:t>
            </a:fld>
            <a:endParaRPr lang="en-US"/>
          </a:p>
        </p:txBody>
      </p:sp>
    </p:spTree>
    <p:extLst>
      <p:ext uri="{BB962C8B-B14F-4D97-AF65-F5344CB8AC3E}">
        <p14:creationId xmlns:p14="http://schemas.microsoft.com/office/powerpoint/2010/main" val="176804275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a:solidFill>
                  <a:srgbClr val="000000"/>
                </a:solidFill>
                <a:effectLst/>
                <a:latin typeface="Open Sans" panose="020B0606030504020204" pitchFamily="34" charset="0"/>
              </a:rPr>
              <a:t>Click on the power icon. Select restart. The screen will turn white and then turn off. You are now logged out of the computer and the device is ready for the next person to use it.  </a:t>
            </a:r>
            <a:endParaRPr lang="en-US"/>
          </a:p>
        </p:txBody>
      </p:sp>
      <p:sp>
        <p:nvSpPr>
          <p:cNvPr id="4" name="Slide Number Placeholder 3"/>
          <p:cNvSpPr>
            <a:spLocks noGrp="1"/>
          </p:cNvSpPr>
          <p:nvPr>
            <p:ph type="sldNum" sz="quarter" idx="5"/>
          </p:nvPr>
        </p:nvSpPr>
        <p:spPr/>
        <p:txBody>
          <a:bodyPr/>
          <a:lstStyle/>
          <a:p>
            <a:fld id="{16E6EAC3-C8B6-4B95-84A2-1357E304DE88}" type="slidenum">
              <a:rPr lang="en-US" smtClean="0"/>
              <a:t>50</a:t>
            </a:fld>
            <a:endParaRPr lang="en-US"/>
          </a:p>
        </p:txBody>
      </p:sp>
    </p:spTree>
    <p:extLst>
      <p:ext uri="{BB962C8B-B14F-4D97-AF65-F5344CB8AC3E}">
        <p14:creationId xmlns:p14="http://schemas.microsoft.com/office/powerpoint/2010/main" val="3397737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Before we get into this week’s information, let’s review the information that we talked about last week.</a:t>
            </a:r>
          </a:p>
          <a:p>
            <a:endParaRPr lang="en-US"/>
          </a:p>
          <a:p>
            <a:r>
              <a:rPr lang="en-US"/>
              <a:t>Please introduce yourself to the person next to you, including your name and where you work. Then, identify if the four statements are true or false based on the information from last week. Discuss the statements with your partner, and we will talk about them in a few minutes.</a:t>
            </a:r>
          </a:p>
          <a:p>
            <a:endParaRPr lang="en-US"/>
          </a:p>
          <a:p>
            <a:pPr marL="514350" lvl="0" indent="-514350">
              <a:spcBef>
                <a:spcPts val="1200"/>
              </a:spcBef>
              <a:buFont typeface="+mj-lt"/>
              <a:buAutoNum type="arabicPeriod"/>
            </a:pPr>
            <a:r>
              <a:rPr lang="en-US" sz="1200"/>
              <a:t>You can only log into Workday using a computer.</a:t>
            </a:r>
          </a:p>
          <a:p>
            <a:pPr marL="514350" lvl="0" indent="-514350">
              <a:spcBef>
                <a:spcPts val="1200"/>
              </a:spcBef>
              <a:buFont typeface="+mj-lt"/>
              <a:buAutoNum type="arabicPeriod"/>
            </a:pPr>
            <a:r>
              <a:rPr lang="en-US" sz="1200"/>
              <a:t>You need your personal NetID and Password to log into Workday.</a:t>
            </a:r>
          </a:p>
          <a:p>
            <a:pPr marL="514350" lvl="0" indent="-514350">
              <a:spcBef>
                <a:spcPts val="1200"/>
              </a:spcBef>
              <a:buFont typeface="+mj-lt"/>
              <a:buAutoNum type="arabicPeriod"/>
            </a:pPr>
            <a:r>
              <a:rPr lang="en-US" sz="1200"/>
              <a:t>To return to the homepage from anywhere in Workday, all you need to do is click Wisconsin logo.</a:t>
            </a:r>
          </a:p>
          <a:p>
            <a:pPr marL="514350" lvl="0" indent="-514350">
              <a:spcBef>
                <a:spcPts val="1200"/>
              </a:spcBef>
              <a:buFont typeface="+mj-lt"/>
              <a:buAutoNum type="arabicPeriod"/>
            </a:pPr>
            <a:r>
              <a:rPr lang="en-US" sz="1200"/>
              <a:t>To change your personal information, like your phone number, you will have to contact your supervisor.</a:t>
            </a:r>
          </a:p>
          <a:p>
            <a:pPr marL="514350" lvl="0" indent="-514350">
              <a:spcBef>
                <a:spcPts val="1200"/>
              </a:spcBef>
              <a:buFont typeface="+mj-lt"/>
              <a:buAutoNum type="arabicPeriod"/>
            </a:pPr>
            <a:endParaRPr lang="en-US" sz="1200"/>
          </a:p>
          <a:p>
            <a:pPr marL="0" marR="0" lvl="0" indent="0" algn="l" defTabSz="914400" rtl="0" eaLnBrk="1" fontAlgn="auto" latinLnBrk="0" hangingPunct="1">
              <a:lnSpc>
                <a:spcPct val="100000"/>
              </a:lnSpc>
              <a:spcBef>
                <a:spcPts val="1200"/>
              </a:spcBef>
              <a:spcAft>
                <a:spcPts val="0"/>
              </a:spcAft>
              <a:buClrTx/>
              <a:buSzTx/>
              <a:buFont typeface="+mj-lt"/>
              <a:buNone/>
              <a:tabLst/>
              <a:defRPr/>
            </a:pPr>
            <a:r>
              <a:rPr lang="en-US" sz="1200" b="0" i="0" u="none" strike="noStrike">
                <a:solidFill>
                  <a:srgbClr val="000000"/>
                </a:solidFill>
                <a:effectLst/>
                <a:latin typeface="Aptos" panose="020B0004020202020204" pitchFamily="34" charset="0"/>
              </a:rPr>
              <a:t>*Note to Facilitator: – Give the participants about 5 minutes to chat. When they are done, ask for a few volunteers to share their answers and discuss the correct answers, sharing some more details. See the answers below.</a:t>
            </a:r>
          </a:p>
          <a:p>
            <a:pPr marL="0" marR="0" lvl="0" indent="0" algn="l" defTabSz="914400" rtl="0" eaLnBrk="1" fontAlgn="auto" latinLnBrk="0" hangingPunct="1">
              <a:lnSpc>
                <a:spcPct val="100000"/>
              </a:lnSpc>
              <a:spcBef>
                <a:spcPts val="1200"/>
              </a:spcBef>
              <a:spcAft>
                <a:spcPts val="0"/>
              </a:spcAft>
              <a:buClrTx/>
              <a:buSzTx/>
              <a:buFont typeface="+mj-lt"/>
              <a:buNone/>
              <a:tabLst/>
              <a:defRPr/>
            </a:pPr>
            <a:endParaRPr lang="en-US"/>
          </a:p>
          <a:p>
            <a:r>
              <a:rPr lang="en-US"/>
              <a:t>Answers:</a:t>
            </a:r>
          </a:p>
          <a:p>
            <a:pPr marL="228600" indent="-228600">
              <a:buAutoNum type="arabicPeriod"/>
            </a:pPr>
            <a:r>
              <a:rPr lang="en-US"/>
              <a:t>False – You can use a computer or your phone to access Workday</a:t>
            </a:r>
          </a:p>
          <a:p>
            <a:pPr marL="228600" indent="-228600">
              <a:buAutoNum type="arabicPeriod"/>
            </a:pPr>
            <a:r>
              <a:rPr lang="en-US"/>
              <a:t>True – You will need to enter your NetID and Password when logging into Workday.</a:t>
            </a:r>
          </a:p>
          <a:p>
            <a:pPr marL="228600" indent="-228600">
              <a:buAutoNum type="arabicPeriod"/>
            </a:pPr>
            <a:r>
              <a:rPr lang="en-US"/>
              <a:t>True – The Wisconsin logo in the upper left corner will bring you back to the homepage, no matter where in the system you are.</a:t>
            </a:r>
          </a:p>
          <a:p>
            <a:pPr marL="228600" indent="-228600">
              <a:buAutoNum type="arabicPeriod"/>
            </a:pPr>
            <a:r>
              <a:rPr lang="en-US"/>
              <a:t>False – You can update your personal information yourself. However, if you have a change in name or address due to a marriage, divorce, or other life event, you should contact your local HR as these changes may impact your benefits.</a:t>
            </a:r>
          </a:p>
          <a:p>
            <a:endParaRPr lang="en-US"/>
          </a:p>
        </p:txBody>
      </p:sp>
      <p:sp>
        <p:nvSpPr>
          <p:cNvPr id="4" name="Slide Number Placeholder 3"/>
          <p:cNvSpPr>
            <a:spLocks noGrp="1"/>
          </p:cNvSpPr>
          <p:nvPr>
            <p:ph type="sldNum" sz="quarter" idx="5"/>
          </p:nvPr>
        </p:nvSpPr>
        <p:spPr/>
        <p:txBody>
          <a:bodyPr/>
          <a:lstStyle/>
          <a:p>
            <a:fld id="{16E6EAC3-C8B6-4B95-84A2-1357E304DE88}" type="slidenum">
              <a:rPr lang="en-US" smtClean="0"/>
              <a:t>6</a:t>
            </a:fld>
            <a:endParaRPr lang="en-US"/>
          </a:p>
        </p:txBody>
      </p:sp>
    </p:spTree>
    <p:extLst>
      <p:ext uri="{BB962C8B-B14F-4D97-AF65-F5344CB8AC3E}">
        <p14:creationId xmlns:p14="http://schemas.microsoft.com/office/powerpoint/2010/main" val="306054797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a:solidFill>
                  <a:srgbClr val="000000"/>
                </a:solidFill>
                <a:effectLst/>
                <a:latin typeface="Open Sans" panose="020B0606030504020204" pitchFamily="34" charset="0"/>
              </a:rPr>
              <a:t>A great place for you to go for help is the HR Guides for Employees. Whether you’re looking for guidance, training, or answers to common questions, this directory can help you navigate HR functions in Workday. </a:t>
            </a:r>
            <a:r>
              <a:rPr lang="en-US" b="0" i="0">
                <a:solidFill>
                  <a:srgbClr val="000000"/>
                </a:solidFill>
                <a:effectLst/>
                <a:latin typeface="Times New Roman" panose="02020603050405020304" pitchFamily="18" charset="0"/>
              </a:rPr>
              <a:t> </a:t>
            </a:r>
            <a:endParaRPr lang="en-US"/>
          </a:p>
        </p:txBody>
      </p:sp>
      <p:sp>
        <p:nvSpPr>
          <p:cNvPr id="4" name="Slide Number Placeholder 3"/>
          <p:cNvSpPr>
            <a:spLocks noGrp="1"/>
          </p:cNvSpPr>
          <p:nvPr>
            <p:ph type="sldNum" sz="quarter" idx="5"/>
          </p:nvPr>
        </p:nvSpPr>
        <p:spPr/>
        <p:txBody>
          <a:bodyPr/>
          <a:lstStyle/>
          <a:p>
            <a:fld id="{16E6EAC3-C8B6-4B95-84A2-1357E304DE88}" type="slidenum">
              <a:rPr lang="en-US" smtClean="0"/>
              <a:t>51</a:t>
            </a:fld>
            <a:endParaRPr lang="en-US"/>
          </a:p>
        </p:txBody>
      </p:sp>
    </p:spTree>
    <p:extLst>
      <p:ext uri="{BB962C8B-B14F-4D97-AF65-F5344CB8AC3E}">
        <p14:creationId xmlns:p14="http://schemas.microsoft.com/office/powerpoint/2010/main" val="362725756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None/>
            </a:pPr>
            <a:r>
              <a:rPr lang="en-US" sz="2800" b="0" i="0" u="none" strike="noStrike">
                <a:solidFill>
                  <a:srgbClr val="000000"/>
                </a:solidFill>
                <a:effectLst/>
                <a:latin typeface="Aptos" panose="020B0004020202020204" pitchFamily="34" charset="0"/>
              </a:rPr>
              <a:t>Here are some next steps: </a:t>
            </a:r>
            <a:r>
              <a:rPr lang="en-US" sz="2800" b="0" i="0">
                <a:solidFill>
                  <a:srgbClr val="444444"/>
                </a:solidFill>
                <a:effectLst/>
                <a:latin typeface="Aptos" panose="020B0004020202020204" pitchFamily="34" charset="0"/>
              </a:rPr>
              <a:t>​</a:t>
            </a:r>
            <a:endParaRPr lang="en-US" sz="2800" b="0" i="0">
              <a:solidFill>
                <a:srgbClr val="444444"/>
              </a:solidFill>
              <a:effectLst/>
              <a:latin typeface="Calibri" panose="020F0502020204030204" pitchFamily="34" charset="0"/>
            </a:endParaRPr>
          </a:p>
          <a:p>
            <a:pPr algn="l" rtl="0" fontAlgn="base">
              <a:buNone/>
            </a:pPr>
            <a:r>
              <a:rPr lang="en-US" sz="2800" b="0" i="0" u="none" strike="noStrike">
                <a:solidFill>
                  <a:srgbClr val="000000"/>
                </a:solidFill>
                <a:effectLst/>
                <a:latin typeface="Aptos" panose="020B0004020202020204" pitchFamily="34" charset="0"/>
              </a:rPr>
              <a:t>Make sure you signed in at the front of the room</a:t>
            </a:r>
            <a:r>
              <a:rPr lang="en-US" sz="2800" b="0" i="0">
                <a:solidFill>
                  <a:srgbClr val="444444"/>
                </a:solidFill>
                <a:effectLst/>
                <a:latin typeface="Aptos" panose="020B0004020202020204" pitchFamily="34" charset="0"/>
              </a:rPr>
              <a:t>​</a:t>
            </a:r>
            <a:endParaRPr lang="en-US" sz="2800" b="0" i="0">
              <a:solidFill>
                <a:srgbClr val="444444"/>
              </a:solidFill>
              <a:effectLst/>
              <a:latin typeface="Calibri" panose="020F0502020204030204" pitchFamily="34" charset="0"/>
            </a:endParaRPr>
          </a:p>
          <a:p>
            <a:pPr algn="l" rtl="0" fontAlgn="base">
              <a:buNone/>
            </a:pPr>
            <a:r>
              <a:rPr lang="en-US" sz="2800" b="0" i="0" u="none" strike="noStrike">
                <a:solidFill>
                  <a:srgbClr val="000000"/>
                </a:solidFill>
                <a:effectLst/>
                <a:latin typeface="Red Hat Text" panose="02010303040201060303" pitchFamily="2" charset="0"/>
              </a:rPr>
              <a:t>Confirm the date, time, and location of your next session</a:t>
            </a:r>
            <a:r>
              <a:rPr lang="en-US" sz="2800" b="0" i="0">
                <a:solidFill>
                  <a:srgbClr val="444444"/>
                </a:solidFill>
                <a:effectLst/>
                <a:latin typeface="Red Hat Text" panose="02010303040201060303" pitchFamily="2" charset="0"/>
              </a:rPr>
              <a:t>​</a:t>
            </a:r>
            <a:endParaRPr lang="en-US" sz="2800" b="0" i="0">
              <a:solidFill>
                <a:srgbClr val="444444"/>
              </a:solidFill>
              <a:effectLst/>
              <a:latin typeface="Calibri" panose="020F0502020204030204" pitchFamily="34" charset="0"/>
            </a:endParaRPr>
          </a:p>
          <a:p>
            <a:pPr algn="l" rtl="0" fontAlgn="base">
              <a:buFont typeface="Arial" panose="020B0604020202020204" pitchFamily="34" charset="0"/>
              <a:buChar char="•"/>
            </a:pPr>
            <a:r>
              <a:rPr lang="en-US" sz="1800" b="0" i="0" u="none" strike="noStrike">
                <a:solidFill>
                  <a:srgbClr val="000000"/>
                </a:solidFill>
                <a:effectLst/>
                <a:latin typeface="Red Hat Text" panose="02010303040201060303" pitchFamily="2" charset="0"/>
              </a:rPr>
              <a:t>Contact your supervisor for help</a:t>
            </a:r>
            <a:r>
              <a:rPr lang="en-US" sz="1800" b="0" i="0">
                <a:solidFill>
                  <a:srgbClr val="444444"/>
                </a:solidFill>
                <a:effectLst/>
                <a:latin typeface="Red Hat Text" panose="02010303040201060303" pitchFamily="2" charset="0"/>
              </a:rPr>
              <a:t>​</a:t>
            </a:r>
            <a:endParaRPr lang="en-US" sz="1800" b="0" i="0">
              <a:solidFill>
                <a:srgbClr val="444444"/>
              </a:solidFill>
              <a:effectLst/>
              <a:latin typeface="Arial" panose="020B0604020202020204" pitchFamily="34" charset="0"/>
            </a:endParaRPr>
          </a:p>
          <a:p>
            <a:pPr algn="l" rtl="0" fontAlgn="base"/>
            <a:r>
              <a:rPr lang="en-US" sz="2800" b="0" i="0" u="none" strike="noStrike">
                <a:solidFill>
                  <a:srgbClr val="000000"/>
                </a:solidFill>
                <a:effectLst/>
                <a:latin typeface="Red Hat Text" panose="02010303040201060303" pitchFamily="2" charset="0"/>
              </a:rPr>
              <a:t>Practice logging into Workday</a:t>
            </a:r>
            <a:endParaRPr lang="en-US" sz="2800" b="0" i="0">
              <a:solidFill>
                <a:srgbClr val="444444"/>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16E6EAC3-C8B6-4B95-84A2-1357E304DE88}" type="slidenum">
              <a:rPr lang="en-US" smtClean="0"/>
              <a:t>52</a:t>
            </a:fld>
            <a:endParaRPr lang="en-US"/>
          </a:p>
        </p:txBody>
      </p:sp>
    </p:spTree>
    <p:extLst>
      <p:ext uri="{BB962C8B-B14F-4D97-AF65-F5344CB8AC3E}">
        <p14:creationId xmlns:p14="http://schemas.microsoft.com/office/powerpoint/2010/main" val="1413168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Let’s get into a bit deeper of a recap from last week.</a:t>
            </a:r>
          </a:p>
        </p:txBody>
      </p:sp>
      <p:sp>
        <p:nvSpPr>
          <p:cNvPr id="4" name="Slide Number Placeholder 3"/>
          <p:cNvSpPr>
            <a:spLocks noGrp="1"/>
          </p:cNvSpPr>
          <p:nvPr>
            <p:ph type="sldNum" sz="quarter" idx="5"/>
          </p:nvPr>
        </p:nvSpPr>
        <p:spPr/>
        <p:txBody>
          <a:bodyPr/>
          <a:lstStyle/>
          <a:p>
            <a:fld id="{16E6EAC3-C8B6-4B95-84A2-1357E304DE88}" type="slidenum">
              <a:rPr lang="en-US" smtClean="0"/>
              <a:t>7</a:t>
            </a:fld>
            <a:endParaRPr lang="en-US"/>
          </a:p>
        </p:txBody>
      </p:sp>
    </p:spTree>
    <p:extLst>
      <p:ext uri="{BB962C8B-B14F-4D97-AF65-F5344CB8AC3E}">
        <p14:creationId xmlns:p14="http://schemas.microsoft.com/office/powerpoint/2010/main" val="8349996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Facilitator Note: Slide uses an animation to reveal the bulleted lists.</a:t>
            </a:r>
          </a:p>
          <a:p>
            <a:endParaRPr lang="en-US"/>
          </a:p>
          <a:p>
            <a:r>
              <a:rPr lang="en-US"/>
              <a:t>Timing: 10 minutes: 2 minutes for instructions, 5-7 minutes for partner discussion, 3-5 minutes for full group share out/discussion/present information on slides.</a:t>
            </a:r>
          </a:p>
          <a:p>
            <a:endParaRPr lang="en-US"/>
          </a:p>
          <a:p>
            <a:r>
              <a:rPr lang="en-US"/>
              <a:t>Last time we shared some advantages of using Workday, and an overview of things you can do in Workday. Take 5 minutes to chat with a person or people near you about some advantages of the system and some of the actions you can do in Workday. After, we will share out some of our ideas.</a:t>
            </a:r>
          </a:p>
          <a:p>
            <a:endParaRPr lang="en-US"/>
          </a:p>
          <a:p>
            <a:r>
              <a:rPr lang="en-US"/>
              <a:t>*Give 5-7 minutes for participants to discuss.</a:t>
            </a:r>
          </a:p>
          <a:p>
            <a:endParaRPr lang="en-US"/>
          </a:p>
          <a:p>
            <a:r>
              <a:rPr lang="en-US"/>
              <a:t>*Ask for volunteers to share out the advantages first, then the things you can do in Workday. After you have a few people share, click to reveal the lists.</a:t>
            </a:r>
          </a:p>
          <a:p>
            <a:endParaRPr lang="en-US"/>
          </a:p>
          <a:p>
            <a:r>
              <a:rPr lang="en-US"/>
              <a:t>Advantages of Workday:</a:t>
            </a:r>
          </a:p>
          <a:p>
            <a:endParaRPr lang="en-US"/>
          </a:p>
          <a:p>
            <a:pPr marL="457200" indent="-457200" algn="l" rtl="0" fontAlgn="base">
              <a:buFont typeface="Arial" panose="020B0604020202020204" pitchFamily="34" charset="0"/>
              <a:buChar char="•"/>
            </a:pPr>
            <a:r>
              <a:rPr lang="en-US" sz="1200" b="0" i="0" u="none" strike="noStrike">
                <a:solidFill>
                  <a:srgbClr val="000000"/>
                </a:solidFill>
                <a:effectLst/>
              </a:rPr>
              <a:t>Having access to the system using the mobile app</a:t>
            </a:r>
            <a:r>
              <a:rPr lang="en-US" sz="1200" b="0" i="0">
                <a:solidFill>
                  <a:srgbClr val="444444"/>
                </a:solidFill>
                <a:effectLst/>
              </a:rPr>
              <a:t>​</a:t>
            </a:r>
          </a:p>
          <a:p>
            <a:pPr marL="457200" indent="-457200" algn="l" rtl="0" fontAlgn="base">
              <a:buFont typeface="Arial" panose="020B0604020202020204" pitchFamily="34" charset="0"/>
              <a:buChar char="•"/>
            </a:pPr>
            <a:r>
              <a:rPr lang="en-US" sz="1200" b="0" i="0" u="none" strike="noStrike">
                <a:solidFill>
                  <a:srgbClr val="000000"/>
                </a:solidFill>
                <a:effectLst/>
              </a:rPr>
              <a:t>The search bar to help you find what you need </a:t>
            </a:r>
            <a:r>
              <a:rPr lang="en-US" sz="1200" b="0" i="0">
                <a:solidFill>
                  <a:srgbClr val="444444"/>
                </a:solidFill>
                <a:effectLst/>
              </a:rPr>
              <a:t>​</a:t>
            </a:r>
          </a:p>
          <a:p>
            <a:pPr marL="457200" indent="-457200" algn="l" rtl="0" fontAlgn="base">
              <a:buFont typeface="Arial" panose="020B0604020202020204" pitchFamily="34" charset="0"/>
              <a:buChar char="•"/>
            </a:pPr>
            <a:r>
              <a:rPr lang="en-US" sz="1200">
                <a:solidFill>
                  <a:srgbClr val="000000"/>
                </a:solidFill>
              </a:rPr>
              <a:t>Make q</a:t>
            </a:r>
            <a:r>
              <a:rPr lang="en-US" sz="1200" b="0" i="0" u="none" strike="noStrike">
                <a:solidFill>
                  <a:srgbClr val="000000"/>
                </a:solidFill>
                <a:effectLst/>
              </a:rPr>
              <a:t>uick changes to your personal information</a:t>
            </a:r>
          </a:p>
          <a:p>
            <a:pPr marL="457200" indent="-457200" algn="l" rtl="0" fontAlgn="base">
              <a:buFont typeface="Arial" panose="020B0604020202020204" pitchFamily="34" charset="0"/>
              <a:buChar char="•"/>
            </a:pPr>
            <a:endParaRPr lang="en-US" sz="1200" b="0" i="0" u="none" strike="noStrike">
              <a:solidFill>
                <a:srgbClr val="000000"/>
              </a:solidFill>
              <a:effectLst/>
            </a:endParaRPr>
          </a:p>
          <a:p>
            <a:pPr marL="0" indent="0" algn="l" rtl="0" fontAlgn="base">
              <a:buFont typeface="Arial" panose="020B0604020202020204" pitchFamily="34" charset="0"/>
              <a:buNone/>
            </a:pPr>
            <a:r>
              <a:rPr lang="en-US" sz="1200" b="0" i="0" u="none" strike="noStrike">
                <a:solidFill>
                  <a:srgbClr val="000000"/>
                </a:solidFill>
                <a:effectLst/>
              </a:rPr>
              <a:t>Things you can do in Workday: </a:t>
            </a:r>
          </a:p>
          <a:p>
            <a:pPr marL="457200" indent="-457200" algn="l" rtl="0" fontAlgn="base">
              <a:buFont typeface="Arial" panose="020B0604020202020204" pitchFamily="34" charset="0"/>
              <a:buChar char="•"/>
            </a:pPr>
            <a:r>
              <a:rPr lang="en-US" sz="1200" b="0" i="0" u="none" strike="noStrike">
                <a:solidFill>
                  <a:srgbClr val="000000"/>
                </a:solidFill>
                <a:effectLst/>
              </a:rPr>
              <a:t>Submit time off</a:t>
            </a:r>
            <a:r>
              <a:rPr lang="en-US" sz="1200" b="0" i="0">
                <a:solidFill>
                  <a:srgbClr val="444444"/>
                </a:solidFill>
                <a:effectLst/>
              </a:rPr>
              <a:t>​</a:t>
            </a:r>
          </a:p>
          <a:p>
            <a:pPr marL="457200" indent="-457200" algn="l" rtl="0" fontAlgn="base">
              <a:buFont typeface="Arial" panose="020B0604020202020204" pitchFamily="34" charset="0"/>
              <a:buChar char="•"/>
            </a:pPr>
            <a:r>
              <a:rPr lang="en-US" sz="1200" b="0" i="0" u="none" strike="noStrike">
                <a:solidFill>
                  <a:srgbClr val="000000"/>
                </a:solidFill>
                <a:effectLst/>
              </a:rPr>
              <a:t>Update contact information, direct deposit, federal and state tax elections</a:t>
            </a:r>
            <a:r>
              <a:rPr lang="en-US" sz="1200" b="0" i="0">
                <a:solidFill>
                  <a:srgbClr val="444444"/>
                </a:solidFill>
                <a:effectLst/>
              </a:rPr>
              <a:t>​</a:t>
            </a:r>
          </a:p>
          <a:p>
            <a:pPr marL="457200" indent="-457200" algn="l" rtl="0" fontAlgn="base">
              <a:buFont typeface="Arial" panose="020B0604020202020204" pitchFamily="34" charset="0"/>
              <a:buChar char="•"/>
            </a:pPr>
            <a:r>
              <a:rPr lang="en-US" sz="1200" b="0" i="0" u="none" strike="noStrike">
                <a:solidFill>
                  <a:srgbClr val="000000"/>
                </a:solidFill>
                <a:effectLst/>
              </a:rPr>
              <a:t>View and print pay slips</a:t>
            </a:r>
            <a:r>
              <a:rPr lang="en-US" sz="1200" b="0" i="0">
                <a:solidFill>
                  <a:srgbClr val="444444"/>
                </a:solidFill>
                <a:effectLst/>
              </a:rPr>
              <a:t>​</a:t>
            </a:r>
          </a:p>
          <a:p>
            <a:pPr marL="457200" indent="-457200" algn="l" rtl="0" fontAlgn="base">
              <a:buFont typeface="Arial" panose="020B0604020202020204" pitchFamily="34" charset="0"/>
              <a:buChar char="•"/>
            </a:pPr>
            <a:r>
              <a:rPr lang="en-US" sz="1200" b="0" i="0" u="none" strike="noStrike">
                <a:solidFill>
                  <a:srgbClr val="000000"/>
                </a:solidFill>
                <a:effectLst/>
              </a:rPr>
              <a:t>View benefits information</a:t>
            </a:r>
            <a:endParaRPr lang="en-US" sz="1200" b="0" i="0">
              <a:solidFill>
                <a:srgbClr val="444444"/>
              </a:solidFill>
              <a:effectLst/>
            </a:endParaRPr>
          </a:p>
          <a:p>
            <a:pPr marL="0" indent="0" algn="l" rtl="0" fontAlgn="base">
              <a:buFont typeface="Arial" panose="020B0604020202020204" pitchFamily="34" charset="0"/>
              <a:buNone/>
            </a:pPr>
            <a:endParaRPr lang="en-US" sz="1200" b="0" i="0">
              <a:solidFill>
                <a:srgbClr val="444444"/>
              </a:solidFill>
              <a:effectLst/>
            </a:endParaRPr>
          </a:p>
          <a:p>
            <a:endParaRPr lang="en-US"/>
          </a:p>
          <a:p>
            <a:endParaRPr lang="en-US"/>
          </a:p>
        </p:txBody>
      </p:sp>
      <p:sp>
        <p:nvSpPr>
          <p:cNvPr id="4" name="Slide Number Placeholder 3"/>
          <p:cNvSpPr>
            <a:spLocks noGrp="1"/>
          </p:cNvSpPr>
          <p:nvPr>
            <p:ph type="sldNum" sz="quarter" idx="5"/>
          </p:nvPr>
        </p:nvSpPr>
        <p:spPr/>
        <p:txBody>
          <a:bodyPr/>
          <a:lstStyle/>
          <a:p>
            <a:fld id="{16E6EAC3-C8B6-4B95-84A2-1357E304DE88}" type="slidenum">
              <a:rPr lang="en-US" smtClean="0"/>
              <a:t>8</a:t>
            </a:fld>
            <a:endParaRPr lang="en-US"/>
          </a:p>
        </p:txBody>
      </p:sp>
    </p:spTree>
    <p:extLst>
      <p:ext uri="{BB962C8B-B14F-4D97-AF65-F5344CB8AC3E}">
        <p14:creationId xmlns:p14="http://schemas.microsoft.com/office/powerpoint/2010/main" val="198100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Timing: Give 10 minutes to allow everyone to log into Workday.</a:t>
            </a:r>
          </a:p>
          <a:p>
            <a:endParaRPr lang="en-US"/>
          </a:p>
          <a:p>
            <a:r>
              <a:rPr lang="en-US"/>
              <a:t>We are going to give you time to log into Workday on the computer if you are choosing to use one. The instructions to log into Workday on the computer are on the screen. If you want to use your phone to log into Workday, you can find the app that you downloaded last week. The icon for the app is on the screen.</a:t>
            </a:r>
          </a:p>
          <a:p>
            <a:endParaRPr lang="en-US"/>
          </a:p>
          <a:p>
            <a:pPr marL="514350" indent="-514350">
              <a:buFont typeface="+mj-lt"/>
              <a:buAutoNum type="arabicPeriod"/>
            </a:pPr>
            <a:r>
              <a:rPr lang="en-US"/>
              <a:t>Open Google Chrome (internet browser) on the computer</a:t>
            </a:r>
          </a:p>
          <a:p>
            <a:pPr marL="514350" indent="-514350">
              <a:buFont typeface="+mj-lt"/>
              <a:buAutoNum type="arabicPeriod"/>
            </a:pPr>
            <a:r>
              <a:rPr lang="en-US"/>
              <a:t>Visit </a:t>
            </a:r>
            <a:r>
              <a:rPr lang="en-US" err="1"/>
              <a:t>MyUW</a:t>
            </a:r>
            <a:r>
              <a:rPr lang="en-US"/>
              <a:t> (my.wisc.edu) </a:t>
            </a:r>
          </a:p>
          <a:p>
            <a:pPr marL="514350" indent="-514350">
              <a:buFont typeface="+mj-lt"/>
              <a:buAutoNum type="arabicPeriod"/>
            </a:pPr>
            <a:r>
              <a:rPr lang="en-US"/>
              <a:t>Enter your NetID and Password</a:t>
            </a:r>
          </a:p>
          <a:p>
            <a:pPr marL="514350" indent="-514350">
              <a:buFont typeface="+mj-lt"/>
              <a:buAutoNum type="arabicPeriod"/>
            </a:pPr>
            <a:r>
              <a:rPr lang="en-US"/>
              <a:t>Duo Authenticate using the Verification Code or Due Mobile passcode</a:t>
            </a:r>
          </a:p>
          <a:p>
            <a:pPr marL="514350" indent="-514350">
              <a:buFont typeface="+mj-lt"/>
              <a:buAutoNum type="arabicPeriod"/>
            </a:pPr>
            <a:r>
              <a:rPr lang="en-US"/>
              <a:t>Once logged into </a:t>
            </a:r>
            <a:r>
              <a:rPr lang="en-US" err="1"/>
              <a:t>MyUW</a:t>
            </a:r>
            <a:r>
              <a:rPr lang="en-US"/>
              <a:t>, find the Workday app and click </a:t>
            </a:r>
            <a:r>
              <a:rPr lang="en-US" b="1"/>
              <a:t>Launch full app</a:t>
            </a:r>
            <a:endParaRPr lang="en-US"/>
          </a:p>
          <a:p>
            <a:endParaRPr lang="en-US"/>
          </a:p>
        </p:txBody>
      </p:sp>
      <p:sp>
        <p:nvSpPr>
          <p:cNvPr id="4" name="Slide Number Placeholder 3"/>
          <p:cNvSpPr>
            <a:spLocks noGrp="1"/>
          </p:cNvSpPr>
          <p:nvPr>
            <p:ph type="sldNum" sz="quarter" idx="5"/>
          </p:nvPr>
        </p:nvSpPr>
        <p:spPr/>
        <p:txBody>
          <a:bodyPr/>
          <a:lstStyle/>
          <a:p>
            <a:fld id="{16E6EAC3-C8B6-4B95-84A2-1357E304DE88}" type="slidenum">
              <a:rPr lang="en-US" smtClean="0"/>
              <a:t>9</a:t>
            </a:fld>
            <a:endParaRPr lang="en-US"/>
          </a:p>
        </p:txBody>
      </p:sp>
    </p:spTree>
    <p:extLst>
      <p:ext uri="{BB962C8B-B14F-4D97-AF65-F5344CB8AC3E}">
        <p14:creationId xmlns:p14="http://schemas.microsoft.com/office/powerpoint/2010/main" val="2086616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Today one of our main focuses is the Benefits and Pay Hub. This space in Workday is a single location where you can view your benefits, pay, and compensation information. Nothing about your benefits or pay are changing. You will still be receiving your pay and benefits as you do today. But if you want to review your </a:t>
            </a:r>
            <a:r>
              <a:rPr lang="en-US" err="1">
                <a:latin typeface="Calibri"/>
                <a:ea typeface="Calibri"/>
                <a:cs typeface="Calibri"/>
              </a:rPr>
              <a:t>payslips</a:t>
            </a:r>
            <a:r>
              <a:rPr lang="en-US">
                <a:latin typeface="Calibri"/>
                <a:ea typeface="Calibri"/>
                <a:cs typeface="Calibri"/>
              </a:rPr>
              <a:t> and benefit elections, you will be using Workday to do so.</a:t>
            </a:r>
          </a:p>
        </p:txBody>
      </p:sp>
      <p:sp>
        <p:nvSpPr>
          <p:cNvPr id="4" name="Slide Number Placeholder 3"/>
          <p:cNvSpPr>
            <a:spLocks noGrp="1"/>
          </p:cNvSpPr>
          <p:nvPr>
            <p:ph type="sldNum" sz="quarter" idx="5"/>
          </p:nvPr>
        </p:nvSpPr>
        <p:spPr/>
        <p:txBody>
          <a:bodyPr/>
          <a:lstStyle/>
          <a:p>
            <a:fld id="{16E6EAC3-C8B6-4B95-84A2-1357E304DE88}" type="slidenum">
              <a:rPr lang="en-US" smtClean="0"/>
              <a:t>10</a:t>
            </a:fld>
            <a:endParaRPr lang="en-US"/>
          </a:p>
        </p:txBody>
      </p:sp>
    </p:spTree>
    <p:extLst>
      <p:ext uri="{BB962C8B-B14F-4D97-AF65-F5344CB8AC3E}">
        <p14:creationId xmlns:p14="http://schemas.microsoft.com/office/powerpoint/2010/main" val="23359772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9" name="Picture Placeholder 8" descr="A building with columns and a cartoon face&#10;&#10;Description automatically generated">
            <a:extLst>
              <a:ext uri="{FF2B5EF4-FFF2-40B4-BE49-F238E27FC236}">
                <a16:creationId xmlns:a16="http://schemas.microsoft.com/office/drawing/2014/main" id="{BB39340E-D821-4474-ED9D-6C84224AACDD}"/>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15BB678-54C3-97F5-1668-85AD4EA238A8}"/>
              </a:ext>
            </a:extLst>
          </p:cNvPr>
          <p:cNvSpPr>
            <a:spLocks noGrp="1"/>
          </p:cNvSpPr>
          <p:nvPr>
            <p:ph type="title"/>
          </p:nvPr>
        </p:nvSpPr>
        <p:spPr>
          <a:xfrm>
            <a:off x="5606835" y="2301902"/>
            <a:ext cx="5469331" cy="1600200"/>
          </a:xfrm>
        </p:spPr>
        <p:txBody>
          <a:bodyPr anchor="b"/>
          <a:lstStyle>
            <a:lvl1pPr>
              <a:defRPr sz="320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B562F737-570B-A9EC-50C4-EF5E72A83E8F}"/>
              </a:ext>
            </a:extLst>
          </p:cNvPr>
          <p:cNvSpPr>
            <a:spLocks noGrp="1"/>
          </p:cNvSpPr>
          <p:nvPr>
            <p:ph type="body" sz="half" idx="2"/>
          </p:nvPr>
        </p:nvSpPr>
        <p:spPr>
          <a:xfrm>
            <a:off x="5606835" y="4132690"/>
            <a:ext cx="5469331" cy="365125"/>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B2D0F7-13EE-7399-4AAF-5506CFB0634A}"/>
              </a:ext>
            </a:extLst>
          </p:cNvPr>
          <p:cNvSpPr>
            <a:spLocks noGrp="1"/>
          </p:cNvSpPr>
          <p:nvPr>
            <p:ph type="dt" sz="half" idx="10"/>
          </p:nvPr>
        </p:nvSpPr>
        <p:spPr/>
        <p:txBody>
          <a:bodyPr/>
          <a:lstStyle>
            <a:lvl1pPr>
              <a:defRPr>
                <a:solidFill>
                  <a:schemeClr val="bg1"/>
                </a:solidFill>
              </a:defRPr>
            </a:lvl1pPr>
          </a:lstStyle>
          <a:p>
            <a:fld id="{A0904C0D-0014-4161-983A-2EE8C908D5F1}" type="datetime1">
              <a:rPr lang="en-US" smtClean="0"/>
              <a:t>6/30/2025</a:t>
            </a:fld>
            <a:endParaRPr lang="en-US"/>
          </a:p>
        </p:txBody>
      </p:sp>
      <p:sp>
        <p:nvSpPr>
          <p:cNvPr id="6" name="Footer Placeholder 5">
            <a:extLst>
              <a:ext uri="{FF2B5EF4-FFF2-40B4-BE49-F238E27FC236}">
                <a16:creationId xmlns:a16="http://schemas.microsoft.com/office/drawing/2014/main" id="{29DDBC1C-3810-3346-BAF8-FA5CAB6534C8}"/>
              </a:ext>
            </a:extLst>
          </p:cNvPr>
          <p:cNvSpPr>
            <a:spLocks noGrp="1"/>
          </p:cNvSpPr>
          <p:nvPr>
            <p:ph type="ftr" sz="quarter" idx="11"/>
          </p:nvPr>
        </p:nvSpPr>
        <p:spPr/>
        <p:txBody>
          <a:bodyPr/>
          <a:lstStyle>
            <a:lvl1pPr>
              <a:defRPr>
                <a:solidFill>
                  <a:schemeClr val="bg1"/>
                </a:solidFill>
              </a:defRPr>
            </a:lvl1pPr>
          </a:lstStyle>
          <a:p>
            <a:endParaRPr lang="en-US"/>
          </a:p>
        </p:txBody>
      </p:sp>
      <p:sp>
        <p:nvSpPr>
          <p:cNvPr id="7" name="Slide Number Placeholder 6">
            <a:extLst>
              <a:ext uri="{FF2B5EF4-FFF2-40B4-BE49-F238E27FC236}">
                <a16:creationId xmlns:a16="http://schemas.microsoft.com/office/drawing/2014/main" id="{73C6F4F1-BC1C-551E-9816-3E26D64CED64}"/>
              </a:ext>
            </a:extLst>
          </p:cNvPr>
          <p:cNvSpPr>
            <a:spLocks noGrp="1"/>
          </p:cNvSpPr>
          <p:nvPr>
            <p:ph type="sldNum" sz="quarter" idx="12"/>
          </p:nvPr>
        </p:nvSpPr>
        <p:spPr/>
        <p:txBody>
          <a:bodyPr/>
          <a:lstStyle>
            <a:lvl1pPr>
              <a:defRPr>
                <a:solidFill>
                  <a:schemeClr val="bg1"/>
                </a:solidFill>
              </a:defRPr>
            </a:lvl1pPr>
          </a:lstStyle>
          <a:p>
            <a:fld id="{5AE48DDE-99B8-4AE1-A822-D5D33CFFC483}" type="slidenum">
              <a:rPr lang="en-US" smtClean="0"/>
              <a:pPr/>
              <a:t>‹#›</a:t>
            </a:fld>
            <a:endParaRPr lang="en-US"/>
          </a:p>
        </p:txBody>
      </p:sp>
      <p:pic>
        <p:nvPicPr>
          <p:cNvPr id="10" name="Picture 9" descr="A black and white sign with white text&#10;&#10;Description automatically generated">
            <a:extLst>
              <a:ext uri="{FF2B5EF4-FFF2-40B4-BE49-F238E27FC236}">
                <a16:creationId xmlns:a16="http://schemas.microsoft.com/office/drawing/2014/main" id="{B9C09D1C-34D5-527A-8DDC-C3088845527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070811" y="276680"/>
            <a:ext cx="5013019" cy="1405163"/>
          </a:xfrm>
          <a:prstGeom prst="rect">
            <a:avLst/>
          </a:prstGeom>
        </p:spPr>
      </p:pic>
      <p:sp>
        <p:nvSpPr>
          <p:cNvPr id="11" name="Picture Placeholder 2">
            <a:extLst>
              <a:ext uri="{FF2B5EF4-FFF2-40B4-BE49-F238E27FC236}">
                <a16:creationId xmlns:a16="http://schemas.microsoft.com/office/drawing/2014/main" id="{58154C48-EA51-3800-E0DF-0B0CE216EC29}"/>
              </a:ext>
            </a:extLst>
          </p:cNvPr>
          <p:cNvSpPr>
            <a:spLocks noGrp="1"/>
          </p:cNvSpPr>
          <p:nvPr>
            <p:ph type="pic" idx="1"/>
          </p:nvPr>
        </p:nvSpPr>
        <p:spPr>
          <a:xfrm>
            <a:off x="-835949" y="2673101"/>
            <a:ext cx="748485" cy="539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1030170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F37FD-83F5-E2D9-0AAA-263E83ECA53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8B8D040-E6C1-9C23-770B-65B4E5A3E04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233FC6-7002-83EB-82E3-677340972CD3}"/>
              </a:ext>
            </a:extLst>
          </p:cNvPr>
          <p:cNvSpPr>
            <a:spLocks noGrp="1"/>
          </p:cNvSpPr>
          <p:nvPr>
            <p:ph type="dt" sz="half" idx="10"/>
          </p:nvPr>
        </p:nvSpPr>
        <p:spPr/>
        <p:txBody>
          <a:bodyPr/>
          <a:lstStyle/>
          <a:p>
            <a:fld id="{91DF1956-246B-488C-AF39-B1C913545CF5}" type="datetime1">
              <a:rPr lang="en-US" smtClean="0"/>
              <a:t>6/30/2025</a:t>
            </a:fld>
            <a:endParaRPr lang="en-US"/>
          </a:p>
        </p:txBody>
      </p:sp>
      <p:sp>
        <p:nvSpPr>
          <p:cNvPr id="5" name="Footer Placeholder 4">
            <a:extLst>
              <a:ext uri="{FF2B5EF4-FFF2-40B4-BE49-F238E27FC236}">
                <a16:creationId xmlns:a16="http://schemas.microsoft.com/office/drawing/2014/main" id="{92E60935-A50D-4F3B-A6EF-CC944B154F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682088-B859-1064-D7AC-C4D3F8F2E44A}"/>
              </a:ext>
            </a:extLst>
          </p:cNvPr>
          <p:cNvSpPr>
            <a:spLocks noGrp="1"/>
          </p:cNvSpPr>
          <p:nvPr>
            <p:ph type="sldNum" sz="quarter" idx="12"/>
          </p:nvPr>
        </p:nvSpPr>
        <p:spPr/>
        <p:txBody>
          <a:bodyPr/>
          <a:lstStyle/>
          <a:p>
            <a:fld id="{5AE48DDE-99B8-4AE1-A822-D5D33CFFC483}" type="slidenum">
              <a:rPr lang="en-US" smtClean="0"/>
              <a:t>‹#›</a:t>
            </a:fld>
            <a:endParaRPr lang="en-US"/>
          </a:p>
        </p:txBody>
      </p:sp>
    </p:spTree>
    <p:extLst>
      <p:ext uri="{BB962C8B-B14F-4D97-AF65-F5344CB8AC3E}">
        <p14:creationId xmlns:p14="http://schemas.microsoft.com/office/powerpoint/2010/main" val="3576840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50BFD9-2FAC-B504-F8EC-30A21BC0B4F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04BBB0-AE79-EEE4-8706-2C01D73A795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D7A1A1-6F0B-7FE7-5A45-B9A99B80C2AB}"/>
              </a:ext>
            </a:extLst>
          </p:cNvPr>
          <p:cNvSpPr>
            <a:spLocks noGrp="1"/>
          </p:cNvSpPr>
          <p:nvPr>
            <p:ph type="dt" sz="half" idx="10"/>
          </p:nvPr>
        </p:nvSpPr>
        <p:spPr/>
        <p:txBody>
          <a:bodyPr/>
          <a:lstStyle/>
          <a:p>
            <a:fld id="{67F820F3-8723-455A-A17D-FC997CD5042D}" type="datetime1">
              <a:rPr lang="en-US" smtClean="0"/>
              <a:t>6/30/2025</a:t>
            </a:fld>
            <a:endParaRPr lang="en-US"/>
          </a:p>
        </p:txBody>
      </p:sp>
      <p:sp>
        <p:nvSpPr>
          <p:cNvPr id="5" name="Footer Placeholder 4">
            <a:extLst>
              <a:ext uri="{FF2B5EF4-FFF2-40B4-BE49-F238E27FC236}">
                <a16:creationId xmlns:a16="http://schemas.microsoft.com/office/drawing/2014/main" id="{781D5929-8032-1411-0EB6-441F868AA1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0C0455-CE34-1F83-F991-ABA664228ED7}"/>
              </a:ext>
            </a:extLst>
          </p:cNvPr>
          <p:cNvSpPr>
            <a:spLocks noGrp="1"/>
          </p:cNvSpPr>
          <p:nvPr>
            <p:ph type="sldNum" sz="quarter" idx="12"/>
          </p:nvPr>
        </p:nvSpPr>
        <p:spPr/>
        <p:txBody>
          <a:bodyPr/>
          <a:lstStyle/>
          <a:p>
            <a:fld id="{5AE48DDE-99B8-4AE1-A822-D5D33CFFC483}" type="slidenum">
              <a:rPr lang="en-US" smtClean="0"/>
              <a:t>‹#›</a:t>
            </a:fld>
            <a:endParaRPr lang="en-US"/>
          </a:p>
        </p:txBody>
      </p:sp>
    </p:spTree>
    <p:extLst>
      <p:ext uri="{BB962C8B-B14F-4D97-AF65-F5344CB8AC3E}">
        <p14:creationId xmlns:p14="http://schemas.microsoft.com/office/powerpoint/2010/main" val="30763583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bg>
      <p:bgPr>
        <a:solidFill>
          <a:srgbClr val="005777"/>
        </a:solidFill>
        <a:effectLst/>
      </p:bgPr>
    </p:bg>
    <p:spTree>
      <p:nvGrpSpPr>
        <p:cNvPr id="1" name=""/>
        <p:cNvGrpSpPr/>
        <p:nvPr/>
      </p:nvGrpSpPr>
      <p:grpSpPr>
        <a:xfrm>
          <a:off x="0" y="0"/>
          <a:ext cx="0" cy="0"/>
          <a:chOff x="0" y="0"/>
          <a:chExt cx="0" cy="0"/>
        </a:xfrm>
      </p:grpSpPr>
      <p:pic>
        <p:nvPicPr>
          <p:cNvPr id="6" name="Picture Placeholder 8" descr="A building with columns and a cartoon face&#10;&#10;Description automatically generated">
            <a:extLst>
              <a:ext uri="{FF2B5EF4-FFF2-40B4-BE49-F238E27FC236}">
                <a16:creationId xmlns:a16="http://schemas.microsoft.com/office/drawing/2014/main" id="{B71486C4-D3B4-6685-F137-88A404EA0F6A}"/>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2FF67A8-55FA-435D-A18C-96D63D22B53E}"/>
              </a:ext>
            </a:extLst>
          </p:cNvPr>
          <p:cNvSpPr>
            <a:spLocks noGrp="1"/>
          </p:cNvSpPr>
          <p:nvPr>
            <p:ph type="title" hasCustomPrompt="1"/>
          </p:nvPr>
        </p:nvSpPr>
        <p:spPr>
          <a:xfrm>
            <a:off x="4657724" y="2809875"/>
            <a:ext cx="6696075" cy="1909763"/>
          </a:xfrm>
        </p:spPr>
        <p:txBody>
          <a:bodyPr anchor="b">
            <a:noAutofit/>
          </a:bodyPr>
          <a:lstStyle>
            <a:lvl1pPr>
              <a:defRPr lang="en-US" sz="3600" b="1" i="0" kern="1200" cap="none" spc="150" baseline="0" dirty="0">
                <a:solidFill>
                  <a:schemeClr val="bg1"/>
                </a:solidFill>
                <a:latin typeface="Red Hat Display" panose="02010303040201060303" pitchFamily="2" charset="0"/>
                <a:ea typeface="Red Hat Display" panose="02010303040201060303" pitchFamily="2" charset="0"/>
                <a:cs typeface="Red Hat Display" panose="02010303040201060303" pitchFamily="2" charset="0"/>
              </a:defRPr>
            </a:lvl1pPr>
          </a:lstStyle>
          <a:p>
            <a:r>
              <a:rPr lang="en-US"/>
              <a:t>Click to edit title slide</a:t>
            </a:r>
          </a:p>
        </p:txBody>
      </p:sp>
      <p:sp>
        <p:nvSpPr>
          <p:cNvPr id="10" name="Subtitle 2">
            <a:extLst>
              <a:ext uri="{FF2B5EF4-FFF2-40B4-BE49-F238E27FC236}">
                <a16:creationId xmlns:a16="http://schemas.microsoft.com/office/drawing/2014/main" id="{104828DA-5EC5-4A00-9A7B-CD9668EF24D1}"/>
              </a:ext>
            </a:extLst>
          </p:cNvPr>
          <p:cNvSpPr>
            <a:spLocks noGrp="1"/>
          </p:cNvSpPr>
          <p:nvPr>
            <p:ph type="subTitle" idx="1" hasCustomPrompt="1"/>
          </p:nvPr>
        </p:nvSpPr>
        <p:spPr>
          <a:xfrm>
            <a:off x="4657725" y="5028803"/>
            <a:ext cx="6696074" cy="365125"/>
          </a:xfrm>
        </p:spPr>
        <p:txBody>
          <a:bodyPr anchor="ctr" anchorCtr="0">
            <a:no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 slide</a:t>
            </a:r>
          </a:p>
        </p:txBody>
      </p:sp>
      <p:sp>
        <p:nvSpPr>
          <p:cNvPr id="3" name="Date Placeholder 2">
            <a:extLst>
              <a:ext uri="{FF2B5EF4-FFF2-40B4-BE49-F238E27FC236}">
                <a16:creationId xmlns:a16="http://schemas.microsoft.com/office/drawing/2014/main" id="{D9303E9A-96BC-4283-A6E1-5948AEB119F4}"/>
              </a:ext>
            </a:extLst>
          </p:cNvPr>
          <p:cNvSpPr>
            <a:spLocks noGrp="1"/>
          </p:cNvSpPr>
          <p:nvPr>
            <p:ph type="dt" sz="half" idx="10"/>
          </p:nvPr>
        </p:nvSpPr>
        <p:spPr>
          <a:xfrm>
            <a:off x="4676774" y="6356350"/>
            <a:ext cx="1695450" cy="365125"/>
          </a:xfrm>
        </p:spPr>
        <p:txBody>
          <a:bodyPr/>
          <a:lstStyle>
            <a:lvl1pPr>
              <a:defRPr sz="900">
                <a:solidFill>
                  <a:schemeClr val="bg1"/>
                </a:solidFill>
              </a:defRPr>
            </a:lvl1pPr>
          </a:lstStyle>
          <a:p>
            <a:fld id="{0C391AA6-7002-43BF-A28B-9B256D31B993}" type="datetime1">
              <a:rPr lang="en-US" smtClean="0"/>
              <a:t>6/30/2025</a:t>
            </a:fld>
            <a:endParaRPr lang="en-US"/>
          </a:p>
        </p:txBody>
      </p:sp>
      <p:sp>
        <p:nvSpPr>
          <p:cNvPr id="4" name="Footer Placeholder 3">
            <a:extLst>
              <a:ext uri="{FF2B5EF4-FFF2-40B4-BE49-F238E27FC236}">
                <a16:creationId xmlns:a16="http://schemas.microsoft.com/office/drawing/2014/main" id="{45A19C49-052B-4D3E-B227-1D787463CE96}"/>
              </a:ext>
            </a:extLst>
          </p:cNvPr>
          <p:cNvSpPr>
            <a:spLocks noGrp="1"/>
          </p:cNvSpPr>
          <p:nvPr>
            <p:ph type="ftr" sz="quarter" idx="11"/>
          </p:nvPr>
        </p:nvSpPr>
        <p:spPr>
          <a:xfrm>
            <a:off x="6743699" y="6356350"/>
            <a:ext cx="2543175" cy="365125"/>
          </a:xfrm>
        </p:spPr>
        <p:txBody>
          <a:bodyPr/>
          <a:lstStyle>
            <a:lvl1pPr>
              <a:defRPr sz="900">
                <a:solidFill>
                  <a:schemeClr val="bg1"/>
                </a:solidFill>
              </a:defRPr>
            </a:lvl1pPr>
          </a:lstStyle>
          <a:p>
            <a:endParaRPr lang="en-US"/>
          </a:p>
        </p:txBody>
      </p:sp>
      <p:sp>
        <p:nvSpPr>
          <p:cNvPr id="5" name="Slide Number Placeholder 4">
            <a:extLst>
              <a:ext uri="{FF2B5EF4-FFF2-40B4-BE49-F238E27FC236}">
                <a16:creationId xmlns:a16="http://schemas.microsoft.com/office/drawing/2014/main" id="{4E5E724A-95F0-41B6-A77E-EDD067272C27}"/>
              </a:ext>
            </a:extLst>
          </p:cNvPr>
          <p:cNvSpPr>
            <a:spLocks noGrp="1"/>
          </p:cNvSpPr>
          <p:nvPr>
            <p:ph type="sldNum" sz="quarter" idx="12"/>
          </p:nvPr>
        </p:nvSpPr>
        <p:spPr>
          <a:xfrm>
            <a:off x="9658350" y="6356350"/>
            <a:ext cx="1695450" cy="365125"/>
          </a:xfrm>
        </p:spPr>
        <p:txBody>
          <a:bodyPr/>
          <a:lstStyle>
            <a:lvl1pPr>
              <a:defRPr sz="900">
                <a:solidFill>
                  <a:schemeClr val="bg1"/>
                </a:solidFill>
              </a:defRPr>
            </a:lvl1pPr>
          </a:lstStyle>
          <a:p>
            <a:fld id="{A49DFD55-3C28-40EF-9E31-A92D2E4017FF}" type="slidenum">
              <a:rPr lang="en-US" smtClean="0"/>
              <a:pPr/>
              <a:t>‹#›</a:t>
            </a:fld>
            <a:endParaRPr lang="en-US"/>
          </a:p>
        </p:txBody>
      </p:sp>
      <p:pic>
        <p:nvPicPr>
          <p:cNvPr id="8" name="Picture 7" descr="A black and white sign with white text&#10;&#10;Description automatically generated">
            <a:extLst>
              <a:ext uri="{FF2B5EF4-FFF2-40B4-BE49-F238E27FC236}">
                <a16:creationId xmlns:a16="http://schemas.microsoft.com/office/drawing/2014/main" id="{CA150302-2430-9333-23D0-E220DF02EB7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070811" y="276680"/>
            <a:ext cx="5013019" cy="1405163"/>
          </a:xfrm>
          <a:prstGeom prst="rect">
            <a:avLst/>
          </a:prstGeom>
        </p:spPr>
      </p:pic>
    </p:spTree>
    <p:extLst>
      <p:ext uri="{BB962C8B-B14F-4D97-AF65-F5344CB8AC3E}">
        <p14:creationId xmlns:p14="http://schemas.microsoft.com/office/powerpoint/2010/main" val="2116063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6B5D8-1657-0520-0B76-8F9BA9866C8B}"/>
              </a:ext>
            </a:extLst>
          </p:cNvPr>
          <p:cNvSpPr>
            <a:spLocks noGrp="1"/>
          </p:cNvSpPr>
          <p:nvPr>
            <p:ph type="title"/>
          </p:nvPr>
        </p:nvSpPr>
        <p:spPr>
          <a:xfrm>
            <a:off x="5117589" y="2057400"/>
            <a:ext cx="6365020"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B1FD491-01E6-EA17-25ED-62BC4AE77637}"/>
              </a:ext>
            </a:extLst>
          </p:cNvPr>
          <p:cNvSpPr>
            <a:spLocks noGrp="1"/>
          </p:cNvSpPr>
          <p:nvPr>
            <p:ph idx="1"/>
          </p:nvPr>
        </p:nvSpPr>
        <p:spPr>
          <a:xfrm>
            <a:off x="5117589" y="5430741"/>
            <a:ext cx="6365020" cy="6202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p:txBody>
      </p:sp>
      <p:sp>
        <p:nvSpPr>
          <p:cNvPr id="4" name="Text Placeholder 3">
            <a:extLst>
              <a:ext uri="{FF2B5EF4-FFF2-40B4-BE49-F238E27FC236}">
                <a16:creationId xmlns:a16="http://schemas.microsoft.com/office/drawing/2014/main" id="{77F90FF0-89A8-AD6A-EE9A-A25D31775050}"/>
              </a:ext>
            </a:extLst>
          </p:cNvPr>
          <p:cNvSpPr>
            <a:spLocks noGrp="1"/>
          </p:cNvSpPr>
          <p:nvPr>
            <p:ph type="body" sz="half" idx="2"/>
          </p:nvPr>
        </p:nvSpPr>
        <p:spPr>
          <a:xfrm>
            <a:off x="5117589" y="3963007"/>
            <a:ext cx="6365020" cy="3651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36B2F8-EFE9-5445-7CDE-981180A2ACDD}"/>
              </a:ext>
            </a:extLst>
          </p:cNvPr>
          <p:cNvSpPr>
            <a:spLocks noGrp="1"/>
          </p:cNvSpPr>
          <p:nvPr>
            <p:ph type="dt" sz="half" idx="10"/>
          </p:nvPr>
        </p:nvSpPr>
        <p:spPr/>
        <p:txBody>
          <a:bodyPr/>
          <a:lstStyle/>
          <a:p>
            <a:fld id="{6A8FF33E-0CE7-4297-A945-7744F8921550}" type="datetime1">
              <a:rPr lang="en-US" smtClean="0"/>
              <a:t>6/30/2025</a:t>
            </a:fld>
            <a:endParaRPr lang="en-US"/>
          </a:p>
        </p:txBody>
      </p:sp>
      <p:sp>
        <p:nvSpPr>
          <p:cNvPr id="6" name="Footer Placeholder 5">
            <a:extLst>
              <a:ext uri="{FF2B5EF4-FFF2-40B4-BE49-F238E27FC236}">
                <a16:creationId xmlns:a16="http://schemas.microsoft.com/office/drawing/2014/main" id="{59296B63-33B4-0511-4569-5952CBFB87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5016A-A2E5-EE3A-5C75-F45C424BF2D2}"/>
              </a:ext>
            </a:extLst>
          </p:cNvPr>
          <p:cNvSpPr>
            <a:spLocks noGrp="1"/>
          </p:cNvSpPr>
          <p:nvPr>
            <p:ph type="sldNum" sz="quarter" idx="12"/>
          </p:nvPr>
        </p:nvSpPr>
        <p:spPr>
          <a:xfrm>
            <a:off x="9286875" y="6356349"/>
            <a:ext cx="2743200" cy="365125"/>
          </a:xfrm>
        </p:spPr>
        <p:txBody>
          <a:bodyPr/>
          <a:lstStyle/>
          <a:p>
            <a:fld id="{5AE48DDE-99B8-4AE1-A822-D5D33CFFC483}" type="slidenum">
              <a:rPr lang="en-US" smtClean="0"/>
              <a:t>‹#›</a:t>
            </a:fld>
            <a:endParaRPr lang="en-US"/>
          </a:p>
        </p:txBody>
      </p:sp>
      <p:sp>
        <p:nvSpPr>
          <p:cNvPr id="8" name="Parallelogram 15">
            <a:extLst>
              <a:ext uri="{FF2B5EF4-FFF2-40B4-BE49-F238E27FC236}">
                <a16:creationId xmlns:a16="http://schemas.microsoft.com/office/drawing/2014/main" id="{A7130A66-FBBE-D9BC-3D56-1FF722898F31}"/>
              </a:ext>
            </a:extLst>
          </p:cNvPr>
          <p:cNvSpPr/>
          <p:nvPr userDrawn="1"/>
        </p:nvSpPr>
        <p:spPr>
          <a:xfrm>
            <a:off x="0" y="-324"/>
            <a:ext cx="5141156" cy="6850049"/>
          </a:xfrm>
          <a:custGeom>
            <a:avLst/>
            <a:gdLst>
              <a:gd name="connsiteX0" fmla="*/ 0 w 6890656"/>
              <a:gd name="connsiteY0" fmla="*/ 6858000 h 6858000"/>
              <a:gd name="connsiteX1" fmla="*/ 1714500 w 6890656"/>
              <a:gd name="connsiteY1" fmla="*/ 0 h 6858000"/>
              <a:gd name="connsiteX2" fmla="*/ 6890656 w 6890656"/>
              <a:gd name="connsiteY2" fmla="*/ 0 h 6858000"/>
              <a:gd name="connsiteX3" fmla="*/ 5176156 w 6890656"/>
              <a:gd name="connsiteY3" fmla="*/ 6858000 h 6858000"/>
              <a:gd name="connsiteX4" fmla="*/ 0 w 6890656"/>
              <a:gd name="connsiteY4" fmla="*/ 6858000 h 6858000"/>
              <a:gd name="connsiteX0" fmla="*/ 122465 w 5176156"/>
              <a:gd name="connsiteY0" fmla="*/ 6841671 h 6858000"/>
              <a:gd name="connsiteX1" fmla="*/ 0 w 5176156"/>
              <a:gd name="connsiteY1" fmla="*/ 0 h 6858000"/>
              <a:gd name="connsiteX2" fmla="*/ 5176156 w 5176156"/>
              <a:gd name="connsiteY2" fmla="*/ 0 h 6858000"/>
              <a:gd name="connsiteX3" fmla="*/ 3461656 w 5176156"/>
              <a:gd name="connsiteY3" fmla="*/ 6858000 h 6858000"/>
              <a:gd name="connsiteX4" fmla="*/ 122465 w 5176156"/>
              <a:gd name="connsiteY4" fmla="*/ 6841671 h 6858000"/>
              <a:gd name="connsiteX0" fmla="*/ 35000 w 5176156"/>
              <a:gd name="connsiteY0" fmla="*/ 6841671 h 6858000"/>
              <a:gd name="connsiteX1" fmla="*/ 0 w 5176156"/>
              <a:gd name="connsiteY1" fmla="*/ 0 h 6858000"/>
              <a:gd name="connsiteX2" fmla="*/ 5176156 w 5176156"/>
              <a:gd name="connsiteY2" fmla="*/ 0 h 6858000"/>
              <a:gd name="connsiteX3" fmla="*/ 3461656 w 5176156"/>
              <a:gd name="connsiteY3" fmla="*/ 6858000 h 6858000"/>
              <a:gd name="connsiteX4" fmla="*/ 35000 w 5176156"/>
              <a:gd name="connsiteY4" fmla="*/ 6841671 h 6858000"/>
              <a:gd name="connsiteX0" fmla="*/ 0 w 5141156"/>
              <a:gd name="connsiteY0" fmla="*/ 6841671 h 6858000"/>
              <a:gd name="connsiteX1" fmla="*/ 163783 w 5141156"/>
              <a:gd name="connsiteY1" fmla="*/ 190831 h 6858000"/>
              <a:gd name="connsiteX2" fmla="*/ 5141156 w 5141156"/>
              <a:gd name="connsiteY2" fmla="*/ 0 h 6858000"/>
              <a:gd name="connsiteX3" fmla="*/ 3426656 w 5141156"/>
              <a:gd name="connsiteY3" fmla="*/ 6858000 h 6858000"/>
              <a:gd name="connsiteX4" fmla="*/ 0 w 5141156"/>
              <a:gd name="connsiteY4" fmla="*/ 6841671 h 6858000"/>
              <a:gd name="connsiteX0" fmla="*/ 0 w 5141156"/>
              <a:gd name="connsiteY0" fmla="*/ 6841671 h 6858000"/>
              <a:gd name="connsiteX1" fmla="*/ 4757 w 5141156"/>
              <a:gd name="connsiteY1" fmla="*/ 7951 h 6858000"/>
              <a:gd name="connsiteX2" fmla="*/ 5141156 w 5141156"/>
              <a:gd name="connsiteY2" fmla="*/ 0 h 6858000"/>
              <a:gd name="connsiteX3" fmla="*/ 3426656 w 5141156"/>
              <a:gd name="connsiteY3" fmla="*/ 6858000 h 6858000"/>
              <a:gd name="connsiteX4" fmla="*/ 0 w 5141156"/>
              <a:gd name="connsiteY4" fmla="*/ 6841671 h 6858000"/>
              <a:gd name="connsiteX0" fmla="*/ 0 w 5141156"/>
              <a:gd name="connsiteY0" fmla="*/ 6833720 h 6850049"/>
              <a:gd name="connsiteX1" fmla="*/ 4757 w 5141156"/>
              <a:gd name="connsiteY1" fmla="*/ 0 h 6850049"/>
              <a:gd name="connsiteX2" fmla="*/ 5141156 w 5141156"/>
              <a:gd name="connsiteY2" fmla="*/ 7952 h 6850049"/>
              <a:gd name="connsiteX3" fmla="*/ 3426656 w 5141156"/>
              <a:gd name="connsiteY3" fmla="*/ 6850049 h 6850049"/>
              <a:gd name="connsiteX4" fmla="*/ 0 w 5141156"/>
              <a:gd name="connsiteY4" fmla="*/ 6833720 h 6850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1156" h="6850049">
                <a:moveTo>
                  <a:pt x="0" y="6833720"/>
                </a:moveTo>
                <a:cubicBezTo>
                  <a:pt x="1586" y="4555813"/>
                  <a:pt x="3171" y="2277907"/>
                  <a:pt x="4757" y="0"/>
                </a:cubicBezTo>
                <a:lnTo>
                  <a:pt x="5141156" y="7952"/>
                </a:lnTo>
                <a:lnTo>
                  <a:pt x="3426656" y="6850049"/>
                </a:lnTo>
                <a:lnTo>
                  <a:pt x="0" y="6833720"/>
                </a:lnTo>
                <a:close/>
              </a:path>
            </a:pathLst>
          </a:custGeom>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B7A223F3-D7D5-C736-1BE1-5E282EC6F144}"/>
              </a:ext>
            </a:extLst>
          </p:cNvPr>
          <p:cNvCxnSpPr>
            <a:cxnSpLocks/>
          </p:cNvCxnSpPr>
          <p:nvPr userDrawn="1"/>
        </p:nvCxnSpPr>
        <p:spPr>
          <a:xfrm flipV="1">
            <a:off x="3215447" y="-43105"/>
            <a:ext cx="1752520" cy="6935610"/>
          </a:xfrm>
          <a:prstGeom prst="line">
            <a:avLst/>
          </a:prstGeom>
          <a:ln w="76200">
            <a:solidFill>
              <a:schemeClr val="bg1"/>
            </a:solidFill>
          </a:ln>
        </p:spPr>
        <p:style>
          <a:lnRef idx="1">
            <a:schemeClr val="accent4"/>
          </a:lnRef>
          <a:fillRef idx="0">
            <a:schemeClr val="accent4"/>
          </a:fillRef>
          <a:effectRef idx="0">
            <a:schemeClr val="accent4"/>
          </a:effectRef>
          <a:fontRef idx="minor">
            <a:schemeClr val="tx1"/>
          </a:fontRef>
        </p:style>
      </p:cxnSp>
      <p:pic>
        <p:nvPicPr>
          <p:cNvPr id="10" name="Picture 9" descr="A logo with white text&#10;&#10;AI-generated content may be incorrect.">
            <a:extLst>
              <a:ext uri="{FF2B5EF4-FFF2-40B4-BE49-F238E27FC236}">
                <a16:creationId xmlns:a16="http://schemas.microsoft.com/office/drawing/2014/main" id="{C3164484-3D32-96F9-4109-605762BDE89F}"/>
              </a:ext>
            </a:extLst>
          </p:cNvPr>
          <p:cNvPicPr>
            <a:picLocks noChangeAspect="1"/>
          </p:cNvPicPr>
          <p:nvPr userDrawn="1"/>
        </p:nvPicPr>
        <p:blipFill>
          <a:blip r:embed="rId2"/>
          <a:srcRect l="23749" r="23544"/>
          <a:stretch/>
        </p:blipFill>
        <p:spPr>
          <a:xfrm>
            <a:off x="359779" y="933605"/>
            <a:ext cx="3769743" cy="1527090"/>
          </a:xfrm>
          <a:prstGeom prst="rect">
            <a:avLst/>
          </a:prstGeom>
        </p:spPr>
      </p:pic>
    </p:spTree>
    <p:extLst>
      <p:ext uri="{BB962C8B-B14F-4D97-AF65-F5344CB8AC3E}">
        <p14:creationId xmlns:p14="http://schemas.microsoft.com/office/powerpoint/2010/main" val="3160431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47E2C-9162-41AB-884B-E98249F7DB7B}"/>
              </a:ext>
            </a:extLst>
          </p:cNvPr>
          <p:cNvSpPr>
            <a:spLocks noGrp="1"/>
          </p:cNvSpPr>
          <p:nvPr>
            <p:ph type="ctrTitle"/>
          </p:nvPr>
        </p:nvSpPr>
        <p:spPr>
          <a:xfrm>
            <a:off x="2321780" y="1122363"/>
            <a:ext cx="8346219" cy="2387600"/>
          </a:xfrm>
        </p:spPr>
        <p:txBody>
          <a:bodyPr anchor="b">
            <a:normAutofit/>
          </a:bodyPr>
          <a:lstStyle>
            <a:lvl1pPr algn="ctr">
              <a:defRPr sz="4400"/>
            </a:lvl1pPr>
          </a:lstStyle>
          <a:p>
            <a:r>
              <a:rPr lang="en-US"/>
              <a:t>Click to edit Master title style</a:t>
            </a:r>
          </a:p>
        </p:txBody>
      </p:sp>
      <p:sp>
        <p:nvSpPr>
          <p:cNvPr id="3" name="Subtitle 2">
            <a:extLst>
              <a:ext uri="{FF2B5EF4-FFF2-40B4-BE49-F238E27FC236}">
                <a16:creationId xmlns:a16="http://schemas.microsoft.com/office/drawing/2014/main" id="{F481F078-F91D-4913-8E3D-FF6300BB2CDF}"/>
              </a:ext>
            </a:extLst>
          </p:cNvPr>
          <p:cNvSpPr>
            <a:spLocks noGrp="1"/>
          </p:cNvSpPr>
          <p:nvPr>
            <p:ph type="subTitle" idx="1"/>
          </p:nvPr>
        </p:nvSpPr>
        <p:spPr>
          <a:xfrm>
            <a:off x="2321780" y="3602038"/>
            <a:ext cx="834622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427DC07-7CD1-6EB3-D20F-D4669003674A}"/>
              </a:ext>
            </a:extLst>
          </p:cNvPr>
          <p:cNvSpPr>
            <a:spLocks noGrp="1"/>
          </p:cNvSpPr>
          <p:nvPr>
            <p:ph type="dt" sz="half" idx="10"/>
          </p:nvPr>
        </p:nvSpPr>
        <p:spPr/>
        <p:txBody>
          <a:bodyPr/>
          <a:lstStyle/>
          <a:p>
            <a:fld id="{39D9965F-ACEC-496A-9B1F-3C88F61C1CDD}" type="datetime1">
              <a:rPr lang="en-US" smtClean="0"/>
              <a:t>6/30/2025</a:t>
            </a:fld>
            <a:endParaRPr lang="en-US"/>
          </a:p>
        </p:txBody>
      </p:sp>
      <p:sp>
        <p:nvSpPr>
          <p:cNvPr id="5" name="Footer Placeholder 4">
            <a:extLst>
              <a:ext uri="{FF2B5EF4-FFF2-40B4-BE49-F238E27FC236}">
                <a16:creationId xmlns:a16="http://schemas.microsoft.com/office/drawing/2014/main" id="{A519E166-62E9-7F90-BB98-6ED6ABFFD3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B4496A-8762-0328-0598-49A5AFE2F478}"/>
              </a:ext>
            </a:extLst>
          </p:cNvPr>
          <p:cNvSpPr>
            <a:spLocks noGrp="1"/>
          </p:cNvSpPr>
          <p:nvPr>
            <p:ph type="sldNum" sz="quarter" idx="12"/>
          </p:nvPr>
        </p:nvSpPr>
        <p:spPr/>
        <p:txBody>
          <a:bodyPr/>
          <a:lstStyle/>
          <a:p>
            <a:fld id="{5AE48DDE-99B8-4AE1-A822-D5D33CFFC483}" type="slidenum">
              <a:rPr lang="en-US" smtClean="0"/>
              <a:t>‹#›</a:t>
            </a:fld>
            <a:endParaRPr lang="en-US"/>
          </a:p>
        </p:txBody>
      </p:sp>
    </p:spTree>
    <p:extLst>
      <p:ext uri="{BB962C8B-B14F-4D97-AF65-F5344CB8AC3E}">
        <p14:creationId xmlns:p14="http://schemas.microsoft.com/office/powerpoint/2010/main" val="1580811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85103-40EC-54E0-A1A6-C96412F8724B}"/>
              </a:ext>
            </a:extLst>
          </p:cNvPr>
          <p:cNvSpPr>
            <a:spLocks noGrp="1"/>
          </p:cNvSpPr>
          <p:nvPr>
            <p:ph type="title"/>
          </p:nvPr>
        </p:nvSpPr>
        <p:spPr>
          <a:xfrm>
            <a:off x="767675" y="282523"/>
            <a:ext cx="8944555" cy="1063574"/>
          </a:xfrm>
        </p:spPr>
        <p:txBody>
          <a:bodyPr/>
          <a:lstStyle>
            <a:lvl1pPr>
              <a:defRPr b="1"/>
            </a:lvl1pPr>
          </a:lstStyle>
          <a:p>
            <a:r>
              <a:rPr lang="en-US"/>
              <a:t>Click to edit Master title style</a:t>
            </a:r>
          </a:p>
        </p:txBody>
      </p:sp>
      <p:sp>
        <p:nvSpPr>
          <p:cNvPr id="3" name="Content Placeholder 2">
            <a:extLst>
              <a:ext uri="{FF2B5EF4-FFF2-40B4-BE49-F238E27FC236}">
                <a16:creationId xmlns:a16="http://schemas.microsoft.com/office/drawing/2014/main" id="{0FED5285-15FC-675A-84D6-C8E3622AFF0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CE19A0-C6BE-64A9-4E9E-5BFDDCB082D9}"/>
              </a:ext>
            </a:extLst>
          </p:cNvPr>
          <p:cNvSpPr>
            <a:spLocks noGrp="1"/>
          </p:cNvSpPr>
          <p:nvPr>
            <p:ph type="dt" sz="half" idx="10"/>
          </p:nvPr>
        </p:nvSpPr>
        <p:spPr/>
        <p:txBody>
          <a:bodyPr/>
          <a:lstStyle/>
          <a:p>
            <a:fld id="{89219B46-503D-4CDB-8102-6F6FE3D385D2}" type="datetime1">
              <a:rPr lang="en-US" smtClean="0"/>
              <a:t>6/30/2025</a:t>
            </a:fld>
            <a:endParaRPr lang="en-US"/>
          </a:p>
        </p:txBody>
      </p:sp>
      <p:sp>
        <p:nvSpPr>
          <p:cNvPr id="5" name="Footer Placeholder 4">
            <a:extLst>
              <a:ext uri="{FF2B5EF4-FFF2-40B4-BE49-F238E27FC236}">
                <a16:creationId xmlns:a16="http://schemas.microsoft.com/office/drawing/2014/main" id="{7690DAA2-BC2F-08D2-FF3A-D8BC45F0AD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2E77A0-9CD5-6035-6218-E5D85E360634}"/>
              </a:ext>
            </a:extLst>
          </p:cNvPr>
          <p:cNvSpPr>
            <a:spLocks noGrp="1"/>
          </p:cNvSpPr>
          <p:nvPr>
            <p:ph type="sldNum" sz="quarter" idx="12"/>
          </p:nvPr>
        </p:nvSpPr>
        <p:spPr>
          <a:xfrm>
            <a:off x="9277350" y="6356350"/>
            <a:ext cx="2743200" cy="365125"/>
          </a:xfrm>
        </p:spPr>
        <p:txBody>
          <a:bodyPr/>
          <a:lstStyle/>
          <a:p>
            <a:fld id="{5AE48DDE-99B8-4AE1-A822-D5D33CFFC483}" type="slidenum">
              <a:rPr lang="en-US" smtClean="0"/>
              <a:t>‹#›</a:t>
            </a:fld>
            <a:endParaRPr lang="en-US"/>
          </a:p>
        </p:txBody>
      </p:sp>
    </p:spTree>
    <p:extLst>
      <p:ext uri="{BB962C8B-B14F-4D97-AF65-F5344CB8AC3E}">
        <p14:creationId xmlns:p14="http://schemas.microsoft.com/office/powerpoint/2010/main" val="2366072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3810A-BE15-69CE-95C1-9C73E5C836DB}"/>
              </a:ext>
            </a:extLst>
          </p:cNvPr>
          <p:cNvSpPr>
            <a:spLocks noGrp="1"/>
          </p:cNvSpPr>
          <p:nvPr>
            <p:ph type="title"/>
          </p:nvPr>
        </p:nvSpPr>
        <p:spPr>
          <a:xfrm>
            <a:off x="2011680" y="1709738"/>
            <a:ext cx="9335770" cy="2852737"/>
          </a:xfrm>
        </p:spPr>
        <p:txBody>
          <a:bodyPr anchor="b">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2CECCBAC-88F9-0059-AF53-D8841A303680}"/>
              </a:ext>
            </a:extLst>
          </p:cNvPr>
          <p:cNvSpPr>
            <a:spLocks noGrp="1"/>
          </p:cNvSpPr>
          <p:nvPr>
            <p:ph type="body" idx="1"/>
          </p:nvPr>
        </p:nvSpPr>
        <p:spPr>
          <a:xfrm>
            <a:off x="2011680" y="4589463"/>
            <a:ext cx="933577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F7436D-83F3-5B80-5321-230D49E47E0E}"/>
              </a:ext>
            </a:extLst>
          </p:cNvPr>
          <p:cNvSpPr>
            <a:spLocks noGrp="1"/>
          </p:cNvSpPr>
          <p:nvPr>
            <p:ph type="dt" sz="half" idx="10"/>
          </p:nvPr>
        </p:nvSpPr>
        <p:spPr/>
        <p:txBody>
          <a:bodyPr/>
          <a:lstStyle/>
          <a:p>
            <a:fld id="{89CC16EE-B96F-4B19-B959-99FDED32FE0C}" type="datetime1">
              <a:rPr lang="en-US" smtClean="0"/>
              <a:t>6/30/2025</a:t>
            </a:fld>
            <a:endParaRPr lang="en-US"/>
          </a:p>
        </p:txBody>
      </p:sp>
      <p:sp>
        <p:nvSpPr>
          <p:cNvPr id="5" name="Footer Placeholder 4">
            <a:extLst>
              <a:ext uri="{FF2B5EF4-FFF2-40B4-BE49-F238E27FC236}">
                <a16:creationId xmlns:a16="http://schemas.microsoft.com/office/drawing/2014/main" id="{773918C0-A89F-BF51-0D76-8D7B721FE7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A9B07D-AF0D-9683-6285-147E7CB34032}"/>
              </a:ext>
            </a:extLst>
          </p:cNvPr>
          <p:cNvSpPr>
            <a:spLocks noGrp="1"/>
          </p:cNvSpPr>
          <p:nvPr>
            <p:ph type="sldNum" sz="quarter" idx="12"/>
          </p:nvPr>
        </p:nvSpPr>
        <p:spPr/>
        <p:txBody>
          <a:bodyPr/>
          <a:lstStyle/>
          <a:p>
            <a:fld id="{5AE48DDE-99B8-4AE1-A822-D5D33CFFC483}" type="slidenum">
              <a:rPr lang="en-US" smtClean="0"/>
              <a:t>‹#›</a:t>
            </a:fld>
            <a:endParaRPr lang="en-US"/>
          </a:p>
        </p:txBody>
      </p:sp>
    </p:spTree>
    <p:extLst>
      <p:ext uri="{BB962C8B-B14F-4D97-AF65-F5344CB8AC3E}">
        <p14:creationId xmlns:p14="http://schemas.microsoft.com/office/powerpoint/2010/main" val="3234691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A89F3-3545-0031-ADB8-BC09AA28E4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1ECF0B-3B00-7A47-FFC2-7E459C0E5C3E}"/>
              </a:ext>
            </a:extLst>
          </p:cNvPr>
          <p:cNvSpPr>
            <a:spLocks noGrp="1"/>
          </p:cNvSpPr>
          <p:nvPr>
            <p:ph sz="half" idx="1"/>
          </p:nvPr>
        </p:nvSpPr>
        <p:spPr>
          <a:xfrm>
            <a:off x="2623930" y="2289975"/>
            <a:ext cx="3682116" cy="3886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DF27784-175E-3521-2A65-48E63E073C91}"/>
              </a:ext>
            </a:extLst>
          </p:cNvPr>
          <p:cNvSpPr>
            <a:spLocks noGrp="1"/>
          </p:cNvSpPr>
          <p:nvPr>
            <p:ph sz="half" idx="2"/>
          </p:nvPr>
        </p:nvSpPr>
        <p:spPr>
          <a:xfrm>
            <a:off x="7301285" y="2289975"/>
            <a:ext cx="3682116" cy="3886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39039BB-3050-211C-F67C-EF336B66B5DD}"/>
              </a:ext>
            </a:extLst>
          </p:cNvPr>
          <p:cNvSpPr>
            <a:spLocks noGrp="1"/>
          </p:cNvSpPr>
          <p:nvPr>
            <p:ph type="dt" sz="half" idx="10"/>
          </p:nvPr>
        </p:nvSpPr>
        <p:spPr/>
        <p:txBody>
          <a:bodyPr/>
          <a:lstStyle/>
          <a:p>
            <a:fld id="{35EBFC3C-FFE1-4A26-95F4-3C2CEAFF5D13}" type="datetime1">
              <a:rPr lang="en-US" smtClean="0"/>
              <a:t>6/30/2025</a:t>
            </a:fld>
            <a:endParaRPr lang="en-US"/>
          </a:p>
        </p:txBody>
      </p:sp>
      <p:sp>
        <p:nvSpPr>
          <p:cNvPr id="6" name="Footer Placeholder 5">
            <a:extLst>
              <a:ext uri="{FF2B5EF4-FFF2-40B4-BE49-F238E27FC236}">
                <a16:creationId xmlns:a16="http://schemas.microsoft.com/office/drawing/2014/main" id="{A07091DD-7AA9-01A6-EFB2-EA99B1BFBB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8EF750-A616-3627-6096-AD19DB0F7CEB}"/>
              </a:ext>
            </a:extLst>
          </p:cNvPr>
          <p:cNvSpPr>
            <a:spLocks noGrp="1"/>
          </p:cNvSpPr>
          <p:nvPr>
            <p:ph type="sldNum" sz="quarter" idx="12"/>
          </p:nvPr>
        </p:nvSpPr>
        <p:spPr/>
        <p:txBody>
          <a:bodyPr/>
          <a:lstStyle/>
          <a:p>
            <a:fld id="{5AE48DDE-99B8-4AE1-A822-D5D33CFFC483}" type="slidenum">
              <a:rPr lang="en-US" smtClean="0"/>
              <a:t>‹#›</a:t>
            </a:fld>
            <a:endParaRPr lang="en-US"/>
          </a:p>
        </p:txBody>
      </p:sp>
    </p:spTree>
    <p:extLst>
      <p:ext uri="{BB962C8B-B14F-4D97-AF65-F5344CB8AC3E}">
        <p14:creationId xmlns:p14="http://schemas.microsoft.com/office/powerpoint/2010/main" val="2597346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6FDC2-BB55-A087-F68F-576B3C5829CA}"/>
              </a:ext>
            </a:extLst>
          </p:cNvPr>
          <p:cNvSpPr>
            <a:spLocks noGrp="1"/>
          </p:cNvSpPr>
          <p:nvPr>
            <p:ph type="title"/>
          </p:nvPr>
        </p:nvSpPr>
        <p:spPr>
          <a:xfrm>
            <a:off x="2209800" y="760006"/>
            <a:ext cx="9129023" cy="1018402"/>
          </a:xfrm>
        </p:spPr>
        <p:txBody>
          <a:bodyPr/>
          <a:lstStyle/>
          <a:p>
            <a:r>
              <a:rPr lang="en-US"/>
              <a:t>Click to edit Master title style</a:t>
            </a:r>
          </a:p>
        </p:txBody>
      </p:sp>
      <p:sp>
        <p:nvSpPr>
          <p:cNvPr id="3" name="Text Placeholder 2">
            <a:extLst>
              <a:ext uri="{FF2B5EF4-FFF2-40B4-BE49-F238E27FC236}">
                <a16:creationId xmlns:a16="http://schemas.microsoft.com/office/drawing/2014/main" id="{2D161B7F-9CDD-1A8C-6E1C-771D7336077B}"/>
              </a:ext>
            </a:extLst>
          </p:cNvPr>
          <p:cNvSpPr>
            <a:spLocks noGrp="1"/>
          </p:cNvSpPr>
          <p:nvPr>
            <p:ph type="body" idx="1"/>
          </p:nvPr>
        </p:nvSpPr>
        <p:spPr>
          <a:xfrm>
            <a:off x="2638509" y="1945095"/>
            <a:ext cx="3804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DDCA56D-BD41-E907-5D0F-6DF67BF40161}"/>
              </a:ext>
            </a:extLst>
          </p:cNvPr>
          <p:cNvSpPr>
            <a:spLocks noGrp="1"/>
          </p:cNvSpPr>
          <p:nvPr>
            <p:ph sz="half" idx="2"/>
          </p:nvPr>
        </p:nvSpPr>
        <p:spPr>
          <a:xfrm>
            <a:off x="2638509" y="2769007"/>
            <a:ext cx="3787775" cy="3124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53F6FE5-2D82-5230-48BE-8A4ABEC03D0B}"/>
              </a:ext>
            </a:extLst>
          </p:cNvPr>
          <p:cNvSpPr>
            <a:spLocks noGrp="1"/>
          </p:cNvSpPr>
          <p:nvPr>
            <p:ph type="body" sz="quarter" idx="3"/>
          </p:nvPr>
        </p:nvSpPr>
        <p:spPr>
          <a:xfrm>
            <a:off x="7150210" y="1945095"/>
            <a:ext cx="3804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8A498F8-078B-03C5-18A3-A5E02A67B24C}"/>
              </a:ext>
            </a:extLst>
          </p:cNvPr>
          <p:cNvSpPr>
            <a:spLocks noGrp="1"/>
          </p:cNvSpPr>
          <p:nvPr>
            <p:ph sz="quarter" idx="4"/>
          </p:nvPr>
        </p:nvSpPr>
        <p:spPr>
          <a:xfrm>
            <a:off x="7150210" y="2785065"/>
            <a:ext cx="3804340" cy="3124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2CA74E1-1A17-F285-C6EE-BA4946D37A4C}"/>
              </a:ext>
            </a:extLst>
          </p:cNvPr>
          <p:cNvSpPr>
            <a:spLocks noGrp="1"/>
          </p:cNvSpPr>
          <p:nvPr>
            <p:ph type="dt" sz="half" idx="10"/>
          </p:nvPr>
        </p:nvSpPr>
        <p:spPr/>
        <p:txBody>
          <a:bodyPr/>
          <a:lstStyle/>
          <a:p>
            <a:fld id="{C7645962-A32C-474B-9050-355C0D14E343}" type="datetime1">
              <a:rPr lang="en-US" smtClean="0"/>
              <a:t>6/30/2025</a:t>
            </a:fld>
            <a:endParaRPr lang="en-US"/>
          </a:p>
        </p:txBody>
      </p:sp>
      <p:sp>
        <p:nvSpPr>
          <p:cNvPr id="8" name="Footer Placeholder 7">
            <a:extLst>
              <a:ext uri="{FF2B5EF4-FFF2-40B4-BE49-F238E27FC236}">
                <a16:creationId xmlns:a16="http://schemas.microsoft.com/office/drawing/2014/main" id="{887D9CFB-6EED-D4C2-7CF1-3B1821B0CD6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D19808A-8713-DA82-3E8B-9B185DE4EEE1}"/>
              </a:ext>
            </a:extLst>
          </p:cNvPr>
          <p:cNvSpPr>
            <a:spLocks noGrp="1"/>
          </p:cNvSpPr>
          <p:nvPr>
            <p:ph type="sldNum" sz="quarter" idx="12"/>
          </p:nvPr>
        </p:nvSpPr>
        <p:spPr/>
        <p:txBody>
          <a:bodyPr/>
          <a:lstStyle/>
          <a:p>
            <a:fld id="{5AE48DDE-99B8-4AE1-A822-D5D33CFFC483}" type="slidenum">
              <a:rPr lang="en-US" smtClean="0"/>
              <a:t>‹#›</a:t>
            </a:fld>
            <a:endParaRPr lang="en-US"/>
          </a:p>
        </p:txBody>
      </p:sp>
    </p:spTree>
    <p:extLst>
      <p:ext uri="{BB962C8B-B14F-4D97-AF65-F5344CB8AC3E}">
        <p14:creationId xmlns:p14="http://schemas.microsoft.com/office/powerpoint/2010/main" val="3676731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EE752-824F-8A6D-DF62-0C8408741F8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7BB4D59-4AC3-ADC7-9C46-D9B690C0632D}"/>
              </a:ext>
            </a:extLst>
          </p:cNvPr>
          <p:cNvSpPr>
            <a:spLocks noGrp="1"/>
          </p:cNvSpPr>
          <p:nvPr>
            <p:ph type="dt" sz="half" idx="10"/>
          </p:nvPr>
        </p:nvSpPr>
        <p:spPr/>
        <p:txBody>
          <a:bodyPr/>
          <a:lstStyle/>
          <a:p>
            <a:fld id="{452A5B2B-96B0-403B-BC73-CB6EF6E23435}" type="datetime1">
              <a:rPr lang="en-US" smtClean="0"/>
              <a:t>6/30/2025</a:t>
            </a:fld>
            <a:endParaRPr lang="en-US"/>
          </a:p>
        </p:txBody>
      </p:sp>
      <p:sp>
        <p:nvSpPr>
          <p:cNvPr id="4" name="Footer Placeholder 3">
            <a:extLst>
              <a:ext uri="{FF2B5EF4-FFF2-40B4-BE49-F238E27FC236}">
                <a16:creationId xmlns:a16="http://schemas.microsoft.com/office/drawing/2014/main" id="{403E3685-436D-9C4A-7FFE-F94FF3F9E66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6B42826-7B4B-1C64-F68F-51CD793CC82B}"/>
              </a:ext>
            </a:extLst>
          </p:cNvPr>
          <p:cNvSpPr>
            <a:spLocks noGrp="1"/>
          </p:cNvSpPr>
          <p:nvPr>
            <p:ph type="sldNum" sz="quarter" idx="12"/>
          </p:nvPr>
        </p:nvSpPr>
        <p:spPr/>
        <p:txBody>
          <a:bodyPr/>
          <a:lstStyle/>
          <a:p>
            <a:fld id="{5AE48DDE-99B8-4AE1-A822-D5D33CFFC483}" type="slidenum">
              <a:rPr lang="en-US" smtClean="0"/>
              <a:t>‹#›</a:t>
            </a:fld>
            <a:endParaRPr lang="en-US"/>
          </a:p>
        </p:txBody>
      </p:sp>
    </p:spTree>
    <p:extLst>
      <p:ext uri="{BB962C8B-B14F-4D97-AF65-F5344CB8AC3E}">
        <p14:creationId xmlns:p14="http://schemas.microsoft.com/office/powerpoint/2010/main" val="1853455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420B09-3685-B8F8-5C6F-664D89BAE760}"/>
              </a:ext>
            </a:extLst>
          </p:cNvPr>
          <p:cNvSpPr>
            <a:spLocks noGrp="1"/>
          </p:cNvSpPr>
          <p:nvPr>
            <p:ph type="dt" sz="half" idx="10"/>
          </p:nvPr>
        </p:nvSpPr>
        <p:spPr/>
        <p:txBody>
          <a:bodyPr/>
          <a:lstStyle/>
          <a:p>
            <a:fld id="{D8E76EFA-E921-41B7-A63D-311932F16C09}" type="datetime1">
              <a:rPr lang="en-US" smtClean="0"/>
              <a:t>6/30/2025</a:t>
            </a:fld>
            <a:endParaRPr lang="en-US"/>
          </a:p>
        </p:txBody>
      </p:sp>
      <p:sp>
        <p:nvSpPr>
          <p:cNvPr id="3" name="Footer Placeholder 2">
            <a:extLst>
              <a:ext uri="{FF2B5EF4-FFF2-40B4-BE49-F238E27FC236}">
                <a16:creationId xmlns:a16="http://schemas.microsoft.com/office/drawing/2014/main" id="{3EDC6EE6-1387-CFA8-6CB2-107C5B347A5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605212D-A603-7D50-9F8C-A4D1A2ABEB9D}"/>
              </a:ext>
            </a:extLst>
          </p:cNvPr>
          <p:cNvSpPr>
            <a:spLocks noGrp="1"/>
          </p:cNvSpPr>
          <p:nvPr>
            <p:ph type="sldNum" sz="quarter" idx="12"/>
          </p:nvPr>
        </p:nvSpPr>
        <p:spPr/>
        <p:txBody>
          <a:bodyPr/>
          <a:lstStyle/>
          <a:p>
            <a:fld id="{5AE48DDE-99B8-4AE1-A822-D5D33CFFC483}" type="slidenum">
              <a:rPr lang="en-US" smtClean="0"/>
              <a:t>‹#›</a:t>
            </a:fld>
            <a:endParaRPr lang="en-US"/>
          </a:p>
        </p:txBody>
      </p:sp>
    </p:spTree>
    <p:extLst>
      <p:ext uri="{BB962C8B-B14F-4D97-AF65-F5344CB8AC3E}">
        <p14:creationId xmlns:p14="http://schemas.microsoft.com/office/powerpoint/2010/main" val="3485812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4B679A-B570-1AA8-DF99-1CAE7A27C097}"/>
              </a:ext>
            </a:extLst>
          </p:cNvPr>
          <p:cNvSpPr>
            <a:spLocks noGrp="1"/>
          </p:cNvSpPr>
          <p:nvPr>
            <p:ph type="title"/>
          </p:nvPr>
        </p:nvSpPr>
        <p:spPr>
          <a:xfrm>
            <a:off x="838200" y="273897"/>
            <a:ext cx="8944555" cy="106357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5F9830E-97E7-444A-06C6-45E794B5EEAE}"/>
              </a:ext>
            </a:extLst>
          </p:cNvPr>
          <p:cNvSpPr>
            <a:spLocks noGrp="1"/>
          </p:cNvSpPr>
          <p:nvPr>
            <p:ph type="body" idx="1"/>
          </p:nvPr>
        </p:nvSpPr>
        <p:spPr>
          <a:xfrm>
            <a:off x="2337682" y="2592125"/>
            <a:ext cx="9016117" cy="35848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117F66-D85A-8018-D26D-10A18B7AD6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F8080C4-29FA-431A-AB96-915EC17C8DC5}" type="datetime1">
              <a:rPr lang="en-US" smtClean="0"/>
              <a:t>6/30/2025</a:t>
            </a:fld>
            <a:endParaRPr lang="en-US"/>
          </a:p>
        </p:txBody>
      </p:sp>
      <p:sp>
        <p:nvSpPr>
          <p:cNvPr id="5" name="Footer Placeholder 4">
            <a:extLst>
              <a:ext uri="{FF2B5EF4-FFF2-40B4-BE49-F238E27FC236}">
                <a16:creationId xmlns:a16="http://schemas.microsoft.com/office/drawing/2014/main" id="{65D09555-4819-FD1E-400F-B104CC60A9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9383F6D-6F5E-8CE0-4B3E-00A5C822B00E}"/>
              </a:ext>
            </a:extLst>
          </p:cNvPr>
          <p:cNvSpPr>
            <a:spLocks noGrp="1"/>
          </p:cNvSpPr>
          <p:nvPr>
            <p:ph type="sldNum" sz="quarter" idx="4"/>
          </p:nvPr>
        </p:nvSpPr>
        <p:spPr>
          <a:xfrm>
            <a:off x="9324975" y="6356349"/>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AE48DDE-99B8-4AE1-A822-D5D33CFFC483}" type="slidenum">
              <a:rPr lang="en-US" smtClean="0"/>
              <a:t>‹#›</a:t>
            </a:fld>
            <a:endParaRPr lang="en-US"/>
          </a:p>
        </p:txBody>
      </p:sp>
      <p:sp>
        <p:nvSpPr>
          <p:cNvPr id="7" name="Rectangle 6">
            <a:extLst>
              <a:ext uri="{FF2B5EF4-FFF2-40B4-BE49-F238E27FC236}">
                <a16:creationId xmlns:a16="http://schemas.microsoft.com/office/drawing/2014/main" id="{2852EF46-FBDD-6B52-B3D7-826B714EDD47}"/>
              </a:ext>
            </a:extLst>
          </p:cNvPr>
          <p:cNvSpPr/>
          <p:nvPr userDrawn="1"/>
        </p:nvSpPr>
        <p:spPr>
          <a:xfrm>
            <a:off x="0" y="0"/>
            <a:ext cx="495300" cy="6858000"/>
          </a:xfrm>
          <a:prstGeom prst="rect">
            <a:avLst/>
          </a:prstGeom>
          <a:solidFill>
            <a:srgbClr val="C5050C"/>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Open Sans Light" pitchFamily="2" charset="0"/>
            </a:endParaRPr>
          </a:p>
        </p:txBody>
      </p:sp>
    </p:spTree>
    <p:extLst>
      <p:ext uri="{BB962C8B-B14F-4D97-AF65-F5344CB8AC3E}">
        <p14:creationId xmlns:p14="http://schemas.microsoft.com/office/powerpoint/2010/main" val="2767789253"/>
      </p:ext>
    </p:extLst>
  </p:cSld>
  <p:clrMap bg1="lt1" tx1="dk1" bg2="lt2" tx2="dk2" accent1="accent1" accent2="accent2" accent3="accent3" accent4="accent4" accent5="accent5" accent6="accent6" hlink="hlink" folHlink="folHlink"/>
  <p:sldLayoutIdLst>
    <p:sldLayoutId id="2147483657" r:id="rId1"/>
    <p:sldLayoutId id="2147483656" r:id="rId2"/>
    <p:sldLayoutId id="2147483649" r:id="rId3"/>
    <p:sldLayoutId id="2147483650" r:id="rId4"/>
    <p:sldLayoutId id="2147483651" r:id="rId5"/>
    <p:sldLayoutId id="2147483652" r:id="rId6"/>
    <p:sldLayoutId id="2147483653" r:id="rId7"/>
    <p:sldLayoutId id="2147483654" r:id="rId8"/>
    <p:sldLayoutId id="2147483655" r:id="rId9"/>
    <p:sldLayoutId id="2147483658" r:id="rId10"/>
    <p:sldLayoutId id="2147483659" r:id="rId11"/>
    <p:sldLayoutId id="2147483661" r:id="rId12"/>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sv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svg"/><Relationship Id="rId3" Type="http://schemas.openxmlformats.org/officeDocument/2006/relationships/image" Target="../media/image29.png"/><Relationship Id="rId7" Type="http://schemas.openxmlformats.org/officeDocument/2006/relationships/image" Target="../media/image33.svg"/><Relationship Id="rId12"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32.png"/><Relationship Id="rId11" Type="http://schemas.openxmlformats.org/officeDocument/2006/relationships/image" Target="../media/image37.svg"/><Relationship Id="rId5" Type="http://schemas.openxmlformats.org/officeDocument/2006/relationships/image" Target="../media/image31.sv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svg"/></Relationships>
</file>

<file path=ppt/slides/_rels/slide1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41.jpeg"/><Relationship Id="rId5" Type="http://schemas.openxmlformats.org/officeDocument/2006/relationships/image" Target="../media/image28.sv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22.sv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microsoft.com/office/2018/10/relationships/comments" Target="../comments/modernComment_7FFE5B4F_7CEDAF30.xml"/><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54.png"/></Relationships>
</file>

<file path=ppt/slides/_rels/slide2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3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2.svg"/><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58.png"/><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22.svg"/><Relationship Id="rId2" Type="http://schemas.openxmlformats.org/officeDocument/2006/relationships/notesSlide" Target="../notesSlides/notesSlide35.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58.png"/><Relationship Id="rId4" Type="http://schemas.openxmlformats.org/officeDocument/2006/relationships/image" Target="../media/image60.png"/></Relationships>
</file>

<file path=ppt/slides/_rels/slide3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58.png"/></Relationships>
</file>

<file path=ppt/slides/_rels/slide3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7.xml"/><Relationship Id="rId1" Type="http://schemas.openxmlformats.org/officeDocument/2006/relationships/slideLayout" Target="../slideLayouts/slideLayout4.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58.png"/></Relationships>
</file>

<file path=ppt/slides/_rels/slide3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8.xml"/><Relationship Id="rId1" Type="http://schemas.openxmlformats.org/officeDocument/2006/relationships/slideLayout" Target="../slideLayouts/slideLayout4.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5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4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9.xml"/><Relationship Id="rId1" Type="http://schemas.openxmlformats.org/officeDocument/2006/relationships/slideLayout" Target="../slideLayouts/slideLayout4.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58.png"/></Relationships>
</file>

<file path=ppt/slides/_rels/slide4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0.xml"/><Relationship Id="rId1" Type="http://schemas.openxmlformats.org/officeDocument/2006/relationships/slideLayout" Target="../slideLayouts/slideLayout4.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58.png"/></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1.xml"/><Relationship Id="rId1" Type="http://schemas.openxmlformats.org/officeDocument/2006/relationships/slideLayout" Target="../slideLayouts/slideLayout4.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png"/></Relationships>
</file>

<file path=ppt/slides/_rels/slide4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2.xml"/><Relationship Id="rId1" Type="http://schemas.openxmlformats.org/officeDocument/2006/relationships/slideLayout" Target="../slideLayouts/slideLayout4.xml"/><Relationship Id="rId6" Type="http://schemas.openxmlformats.org/officeDocument/2006/relationships/image" Target="../media/image65.jpeg"/><Relationship Id="rId5" Type="http://schemas.openxmlformats.org/officeDocument/2006/relationships/image" Target="../media/image28.svg"/><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68.jpeg"/><Relationship Id="rId2" Type="http://schemas.openxmlformats.org/officeDocument/2006/relationships/notesSlide" Target="../notesSlides/notesSlide43.xml"/><Relationship Id="rId1" Type="http://schemas.openxmlformats.org/officeDocument/2006/relationships/slideLayout" Target="../slideLayouts/slideLayout4.xml"/><Relationship Id="rId6" Type="http://schemas.openxmlformats.org/officeDocument/2006/relationships/image" Target="../media/image67.jpeg"/><Relationship Id="rId5" Type="http://schemas.openxmlformats.org/officeDocument/2006/relationships/image" Target="../media/image66.jpeg"/><Relationship Id="rId4" Type="http://schemas.openxmlformats.org/officeDocument/2006/relationships/image" Target="../media/image28.svg"/></Relationships>
</file>

<file path=ppt/slides/_rels/slide45.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39.svg"/><Relationship Id="rId3" Type="http://schemas.openxmlformats.org/officeDocument/2006/relationships/image" Target="../media/image69.png"/><Relationship Id="rId7" Type="http://schemas.openxmlformats.org/officeDocument/2006/relationships/image" Target="../media/image33.svg"/><Relationship Id="rId12" Type="http://schemas.openxmlformats.org/officeDocument/2006/relationships/image" Target="../media/image38.png"/><Relationship Id="rId17" Type="http://schemas.openxmlformats.org/officeDocument/2006/relationships/image" Target="../media/image73.svg"/><Relationship Id="rId2" Type="http://schemas.openxmlformats.org/officeDocument/2006/relationships/notesSlide" Target="../notesSlides/notesSlide44.xml"/><Relationship Id="rId16" Type="http://schemas.openxmlformats.org/officeDocument/2006/relationships/image" Target="../media/image72.png"/><Relationship Id="rId1" Type="http://schemas.openxmlformats.org/officeDocument/2006/relationships/slideLayout" Target="../slideLayouts/slideLayout4.xml"/><Relationship Id="rId6" Type="http://schemas.openxmlformats.org/officeDocument/2006/relationships/image" Target="../media/image32.png"/><Relationship Id="rId11" Type="http://schemas.openxmlformats.org/officeDocument/2006/relationships/image" Target="../media/image31.svg"/><Relationship Id="rId5" Type="http://schemas.openxmlformats.org/officeDocument/2006/relationships/image" Target="../media/image35.svg"/><Relationship Id="rId15" Type="http://schemas.openxmlformats.org/officeDocument/2006/relationships/image" Target="../media/image71.svg"/><Relationship Id="rId10" Type="http://schemas.openxmlformats.org/officeDocument/2006/relationships/image" Target="../media/image30.png"/><Relationship Id="rId4" Type="http://schemas.openxmlformats.org/officeDocument/2006/relationships/image" Target="../media/image34.png"/><Relationship Id="rId9" Type="http://schemas.openxmlformats.org/officeDocument/2006/relationships/image" Target="../media/image37.svg"/><Relationship Id="rId14" Type="http://schemas.openxmlformats.org/officeDocument/2006/relationships/image" Target="../media/image70.png"/></Relationships>
</file>

<file path=ppt/slides/_rels/slide46.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4.png"/><Relationship Id="rId7" Type="http://schemas.openxmlformats.org/officeDocument/2006/relationships/image" Target="../media/image78.svg"/><Relationship Id="rId2" Type="http://schemas.openxmlformats.org/officeDocument/2006/relationships/notesSlide" Target="../notesSlides/notesSlide45.xml"/><Relationship Id="rId1" Type="http://schemas.openxmlformats.org/officeDocument/2006/relationships/slideLayout" Target="../slideLayouts/slideLayout4.xml"/><Relationship Id="rId6" Type="http://schemas.openxmlformats.org/officeDocument/2006/relationships/image" Target="../media/image77.png"/><Relationship Id="rId5" Type="http://schemas.openxmlformats.org/officeDocument/2006/relationships/image" Target="../media/image76.svg"/><Relationship Id="rId4" Type="http://schemas.openxmlformats.org/officeDocument/2006/relationships/image" Target="../media/image75.png"/><Relationship Id="rId9" Type="http://schemas.openxmlformats.org/officeDocument/2006/relationships/image" Target="../media/image80.svg"/></Relationships>
</file>

<file path=ppt/slides/_rels/slide4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6.xml"/><Relationship Id="rId1" Type="http://schemas.openxmlformats.org/officeDocument/2006/relationships/slideLayout" Target="../slideLayouts/slideLayout4.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58.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slides/_rels/slide5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49.xml"/><Relationship Id="rId1" Type="http://schemas.openxmlformats.org/officeDocument/2006/relationships/slideLayout" Target="../slideLayouts/slideLayout4.xml"/><Relationship Id="rId4" Type="http://schemas.openxmlformats.org/officeDocument/2006/relationships/image" Target="../media/image82.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4.xml"/><Relationship Id="rId1" Type="http://schemas.openxmlformats.org/officeDocument/2006/relationships/tags" Target="../tags/tag2.xml"/><Relationship Id="rId6" Type="http://schemas.openxmlformats.org/officeDocument/2006/relationships/image" Target="../media/image84.jpeg"/><Relationship Id="rId5" Type="http://schemas.openxmlformats.org/officeDocument/2006/relationships/image" Target="../media/image83.png"/><Relationship Id="rId4" Type="http://schemas.openxmlformats.org/officeDocument/2006/relationships/hyperlink" Target="https://hr.wisc.edu/hr-guides/#for-employees" TargetMode="Externa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5553C-B958-933A-4C9D-A82E91D08B8F}"/>
              </a:ext>
            </a:extLst>
          </p:cNvPr>
          <p:cNvSpPr>
            <a:spLocks noGrp="1"/>
          </p:cNvSpPr>
          <p:nvPr>
            <p:ph type="title"/>
          </p:nvPr>
        </p:nvSpPr>
        <p:spPr>
          <a:xfrm>
            <a:off x="1623722" y="321458"/>
            <a:ext cx="8944555" cy="1063574"/>
          </a:xfrm>
        </p:spPr>
        <p:txBody>
          <a:bodyPr>
            <a:normAutofit fontScale="90000"/>
          </a:bodyPr>
          <a:lstStyle/>
          <a:p>
            <a:r>
              <a:rPr lang="en-US"/>
              <a:t>Instructions for Presenting this Slide Deck</a:t>
            </a:r>
          </a:p>
        </p:txBody>
      </p:sp>
      <p:sp>
        <p:nvSpPr>
          <p:cNvPr id="3" name="Content Placeholder 2">
            <a:extLst>
              <a:ext uri="{FF2B5EF4-FFF2-40B4-BE49-F238E27FC236}">
                <a16:creationId xmlns:a16="http://schemas.microsoft.com/office/drawing/2014/main" id="{ECAB467B-AD1B-7ACD-652F-F881AF17AA02}"/>
              </a:ext>
            </a:extLst>
          </p:cNvPr>
          <p:cNvSpPr>
            <a:spLocks noGrp="1"/>
          </p:cNvSpPr>
          <p:nvPr>
            <p:ph idx="1"/>
          </p:nvPr>
        </p:nvSpPr>
        <p:spPr>
          <a:xfrm>
            <a:off x="1623722" y="1594022"/>
            <a:ext cx="9730077" cy="4942520"/>
          </a:xfrm>
        </p:spPr>
        <p:txBody>
          <a:bodyPr>
            <a:normAutofit fontScale="92500" lnSpcReduction="10000"/>
          </a:bodyPr>
          <a:lstStyle/>
          <a:p>
            <a:pPr marL="0" indent="0">
              <a:buNone/>
            </a:pPr>
            <a:r>
              <a:rPr lang="en-US"/>
              <a:t>In the facilitator guide, you will find:</a:t>
            </a:r>
          </a:p>
          <a:p>
            <a:r>
              <a:rPr lang="en-US"/>
              <a:t>A script that you can use to present the information in this slide deck.</a:t>
            </a:r>
          </a:p>
          <a:p>
            <a:r>
              <a:rPr lang="en-US"/>
              <a:t>Timing estimates for each section, </a:t>
            </a:r>
          </a:p>
          <a:p>
            <a:r>
              <a:rPr lang="en-US"/>
              <a:t>Timing for the engagement activities</a:t>
            </a:r>
          </a:p>
          <a:p>
            <a:r>
              <a:rPr lang="en-US"/>
              <a:t>Tips to make the engagement activities run smoothly.</a:t>
            </a:r>
          </a:p>
          <a:p>
            <a:endParaRPr lang="en-US"/>
          </a:p>
          <a:p>
            <a:pPr marL="0" indent="0">
              <a:buNone/>
            </a:pPr>
            <a:r>
              <a:rPr lang="en-US"/>
              <a:t>If your room has more than 30 people, some people will not be able to use a computer. </a:t>
            </a:r>
          </a:p>
          <a:p>
            <a:r>
              <a:rPr lang="en-US"/>
              <a:t>When you give employees time to log into Workday, you can ask people to move around to give access to computers if some people only want to use their phones.</a:t>
            </a:r>
          </a:p>
        </p:txBody>
      </p:sp>
      <p:sp>
        <p:nvSpPr>
          <p:cNvPr id="4" name="Slide Number Placeholder 3">
            <a:extLst>
              <a:ext uri="{FF2B5EF4-FFF2-40B4-BE49-F238E27FC236}">
                <a16:creationId xmlns:a16="http://schemas.microsoft.com/office/drawing/2014/main" id="{D229A8C4-6224-8C39-FCFD-8AA267449976}"/>
              </a:ext>
            </a:extLst>
          </p:cNvPr>
          <p:cNvSpPr>
            <a:spLocks noGrp="1"/>
          </p:cNvSpPr>
          <p:nvPr>
            <p:ph type="sldNum" sz="quarter" idx="12"/>
          </p:nvPr>
        </p:nvSpPr>
        <p:spPr/>
        <p:txBody>
          <a:bodyPr/>
          <a:lstStyle/>
          <a:p>
            <a:fld id="{5AE48DDE-99B8-4AE1-A822-D5D33CFFC483}" type="slidenum">
              <a:rPr lang="en-US" smtClean="0"/>
              <a:t>1</a:t>
            </a:fld>
            <a:endParaRPr lang="en-US"/>
          </a:p>
        </p:txBody>
      </p:sp>
    </p:spTree>
    <p:extLst>
      <p:ext uri="{BB962C8B-B14F-4D97-AF65-F5344CB8AC3E}">
        <p14:creationId xmlns:p14="http://schemas.microsoft.com/office/powerpoint/2010/main" val="1128936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3408D-BEF9-DBB2-D625-F7AE0680A165}"/>
              </a:ext>
            </a:extLst>
          </p:cNvPr>
          <p:cNvSpPr>
            <a:spLocks noGrp="1"/>
          </p:cNvSpPr>
          <p:nvPr>
            <p:ph type="title"/>
          </p:nvPr>
        </p:nvSpPr>
        <p:spPr/>
        <p:txBody>
          <a:bodyPr>
            <a:normAutofit/>
          </a:bodyPr>
          <a:lstStyle/>
          <a:p>
            <a:r>
              <a:rPr lang="en-US" sz="4000">
                <a:latin typeface="Red Hat Display"/>
              </a:rPr>
              <a:t>Overview of the Benefits and Pay Hub </a:t>
            </a:r>
            <a:endParaRPr lang="en-US" sz="3600"/>
          </a:p>
        </p:txBody>
      </p:sp>
      <p:sp>
        <p:nvSpPr>
          <p:cNvPr id="3" name="Text Placeholder 2">
            <a:extLst>
              <a:ext uri="{FF2B5EF4-FFF2-40B4-BE49-F238E27FC236}">
                <a16:creationId xmlns:a16="http://schemas.microsoft.com/office/drawing/2014/main" id="{089ACE16-A301-051A-9E15-8570AF64B81D}"/>
              </a:ext>
            </a:extLst>
          </p:cNvPr>
          <p:cNvSpPr>
            <a:spLocks noGrp="1"/>
          </p:cNvSpPr>
          <p:nvPr>
            <p:ph type="body" sz="half" idx="2"/>
          </p:nvPr>
        </p:nvSpPr>
        <p:spPr/>
        <p:txBody>
          <a:bodyPr/>
          <a:lstStyle/>
          <a:p>
            <a:endParaRPr lang="en-US"/>
          </a:p>
        </p:txBody>
      </p:sp>
      <p:sp>
        <p:nvSpPr>
          <p:cNvPr id="5" name="Slide Number Placeholder 4">
            <a:extLst>
              <a:ext uri="{FF2B5EF4-FFF2-40B4-BE49-F238E27FC236}">
                <a16:creationId xmlns:a16="http://schemas.microsoft.com/office/drawing/2014/main" id="{206FEAF3-16D2-41C6-A1AA-F54CD1455BC5}"/>
              </a:ext>
            </a:extLst>
          </p:cNvPr>
          <p:cNvSpPr>
            <a:spLocks noGrp="1"/>
          </p:cNvSpPr>
          <p:nvPr>
            <p:ph type="sldNum" sz="quarter" idx="12"/>
          </p:nvPr>
        </p:nvSpPr>
        <p:spPr/>
        <p:txBody>
          <a:bodyPr/>
          <a:lstStyle/>
          <a:p>
            <a:fld id="{A49DFD55-3C28-40EF-9E31-A92D2E4017FF}" type="slidenum">
              <a:rPr lang="en-US" smtClean="0"/>
              <a:pPr/>
              <a:t>10</a:t>
            </a:fld>
            <a:endParaRPr lang="en-US"/>
          </a:p>
        </p:txBody>
      </p:sp>
      <p:pic>
        <p:nvPicPr>
          <p:cNvPr id="6" name="Picture 5" descr="Workday Introduces Agent System of Record for AI Workforce Management">
            <a:extLst>
              <a:ext uri="{FF2B5EF4-FFF2-40B4-BE49-F238E27FC236}">
                <a16:creationId xmlns:a16="http://schemas.microsoft.com/office/drawing/2014/main" id="{CD714832-9C03-36E1-FE42-9D3465431CFD}"/>
              </a:ext>
            </a:extLst>
          </p:cNvPr>
          <p:cNvPicPr>
            <a:picLocks noChangeAspect="1"/>
          </p:cNvPicPr>
          <p:nvPr/>
        </p:nvPicPr>
        <p:blipFill>
          <a:blip r:embed="rId3"/>
          <a:stretch>
            <a:fillRect/>
          </a:stretch>
        </p:blipFill>
        <p:spPr>
          <a:xfrm>
            <a:off x="6099476" y="4550633"/>
            <a:ext cx="3514725" cy="1504950"/>
          </a:xfrm>
          <a:prstGeom prst="rect">
            <a:avLst/>
          </a:prstGeom>
          <a:ln>
            <a:noFill/>
          </a:ln>
        </p:spPr>
      </p:pic>
    </p:spTree>
    <p:extLst>
      <p:ext uri="{BB962C8B-B14F-4D97-AF65-F5344CB8AC3E}">
        <p14:creationId xmlns:p14="http://schemas.microsoft.com/office/powerpoint/2010/main" val="1421636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54794-5545-240A-51C2-4A7B5780BC38}"/>
              </a:ext>
            </a:extLst>
          </p:cNvPr>
          <p:cNvSpPr>
            <a:spLocks noGrp="1"/>
          </p:cNvSpPr>
          <p:nvPr>
            <p:ph type="title"/>
          </p:nvPr>
        </p:nvSpPr>
        <p:spPr/>
        <p:txBody>
          <a:bodyPr>
            <a:normAutofit fontScale="90000"/>
          </a:bodyPr>
          <a:lstStyle/>
          <a:p>
            <a:r>
              <a:rPr lang="en-US"/>
              <a:t>What is the Benefits and Pay Hub?</a:t>
            </a:r>
          </a:p>
        </p:txBody>
      </p:sp>
      <p:sp>
        <p:nvSpPr>
          <p:cNvPr id="3" name="Content Placeholder 2">
            <a:extLst>
              <a:ext uri="{FF2B5EF4-FFF2-40B4-BE49-F238E27FC236}">
                <a16:creationId xmlns:a16="http://schemas.microsoft.com/office/drawing/2014/main" id="{FA3DE68C-6B04-FAD5-D42B-6860462C5676}"/>
              </a:ext>
            </a:extLst>
          </p:cNvPr>
          <p:cNvSpPr>
            <a:spLocks noGrp="1"/>
          </p:cNvSpPr>
          <p:nvPr>
            <p:ph idx="1"/>
          </p:nvPr>
        </p:nvSpPr>
        <p:spPr/>
        <p:txBody>
          <a:bodyPr vert="horz" lIns="91440" tIns="45720" rIns="91440" bIns="45720" rtlCol="0" anchor="t">
            <a:normAutofit/>
          </a:bodyPr>
          <a:lstStyle/>
          <a:p>
            <a:pPr marL="0" indent="0">
              <a:buNone/>
            </a:pPr>
            <a:r>
              <a:rPr lang="en-US"/>
              <a:t>The Benefits and Pay Hub is where you will:</a:t>
            </a:r>
          </a:p>
          <a:p>
            <a:pPr marL="0" indent="0">
              <a:buNone/>
            </a:pPr>
            <a:endParaRPr lang="en-US" sz="2400"/>
          </a:p>
          <a:p>
            <a:pPr lvl="1"/>
            <a:r>
              <a:rPr lang="en-US" sz="2800"/>
              <a:t>Review your benefits</a:t>
            </a:r>
          </a:p>
          <a:p>
            <a:pPr lvl="1"/>
            <a:r>
              <a:rPr lang="en-US" sz="2800"/>
              <a:t>Find tax documents</a:t>
            </a:r>
          </a:p>
          <a:p>
            <a:pPr lvl="1"/>
            <a:r>
              <a:rPr lang="en-US" sz="2800"/>
              <a:t>Update W2 and W4 (tax withholdings)</a:t>
            </a:r>
          </a:p>
          <a:p>
            <a:pPr lvl="1"/>
            <a:r>
              <a:rPr lang="en-US" sz="2800"/>
              <a:t>View and print </a:t>
            </a:r>
            <a:r>
              <a:rPr lang="en-US" sz="2800" err="1"/>
              <a:t>payslips</a:t>
            </a:r>
            <a:endParaRPr lang="en-US" sz="2800"/>
          </a:p>
        </p:txBody>
      </p:sp>
      <p:sp>
        <p:nvSpPr>
          <p:cNvPr id="4" name="Slide Number Placeholder 3">
            <a:extLst>
              <a:ext uri="{FF2B5EF4-FFF2-40B4-BE49-F238E27FC236}">
                <a16:creationId xmlns:a16="http://schemas.microsoft.com/office/drawing/2014/main" id="{0277E844-10B8-AF52-8229-DC926ACE79F6}"/>
              </a:ext>
            </a:extLst>
          </p:cNvPr>
          <p:cNvSpPr>
            <a:spLocks noGrp="1"/>
          </p:cNvSpPr>
          <p:nvPr>
            <p:ph type="sldNum" sz="quarter" idx="12"/>
          </p:nvPr>
        </p:nvSpPr>
        <p:spPr/>
        <p:txBody>
          <a:bodyPr/>
          <a:lstStyle/>
          <a:p>
            <a:fld id="{5AE48DDE-99B8-4AE1-A822-D5D33CFFC483}" type="slidenum">
              <a:rPr lang="en-US" smtClean="0"/>
              <a:t>11</a:t>
            </a:fld>
            <a:endParaRPr lang="en-US"/>
          </a:p>
        </p:txBody>
      </p:sp>
    </p:spTree>
    <p:extLst>
      <p:ext uri="{BB962C8B-B14F-4D97-AF65-F5344CB8AC3E}">
        <p14:creationId xmlns:p14="http://schemas.microsoft.com/office/powerpoint/2010/main" val="1589965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20AE3-1A44-A78A-6AD8-26C3B6521898}"/>
              </a:ext>
            </a:extLst>
          </p:cNvPr>
          <p:cNvSpPr>
            <a:spLocks noGrp="1"/>
          </p:cNvSpPr>
          <p:nvPr>
            <p:ph type="title"/>
          </p:nvPr>
        </p:nvSpPr>
        <p:spPr/>
        <p:txBody>
          <a:bodyPr/>
          <a:lstStyle/>
          <a:p>
            <a:r>
              <a:rPr lang="en-US"/>
              <a:t>Benefits and Pay Hub</a:t>
            </a:r>
          </a:p>
        </p:txBody>
      </p:sp>
      <p:sp>
        <p:nvSpPr>
          <p:cNvPr id="3" name="Content Placeholder 2">
            <a:extLst>
              <a:ext uri="{FF2B5EF4-FFF2-40B4-BE49-F238E27FC236}">
                <a16:creationId xmlns:a16="http://schemas.microsoft.com/office/drawing/2014/main" id="{624B6C9D-4FA4-CBF2-80E7-0ED708AA95C0}"/>
              </a:ext>
            </a:extLst>
          </p:cNvPr>
          <p:cNvSpPr>
            <a:spLocks noGrp="1"/>
          </p:cNvSpPr>
          <p:nvPr>
            <p:ph idx="1"/>
          </p:nvPr>
        </p:nvSpPr>
        <p:spPr>
          <a:xfrm>
            <a:off x="1212971" y="2637845"/>
            <a:ext cx="5663318" cy="3584838"/>
          </a:xfrm>
        </p:spPr>
        <p:txBody>
          <a:bodyPr vert="horz" lIns="91440" tIns="45720" rIns="91440" bIns="45720" rtlCol="0" anchor="t">
            <a:normAutofit/>
          </a:bodyPr>
          <a:lstStyle/>
          <a:p>
            <a:pPr marL="514350" indent="-514350">
              <a:buAutoNum type="arabicPeriod"/>
            </a:pPr>
            <a:r>
              <a:rPr lang="en-US"/>
              <a:t>From the </a:t>
            </a:r>
            <a:r>
              <a:rPr lang="en-US" b="1"/>
              <a:t>Workday home page</a:t>
            </a:r>
            <a:r>
              <a:rPr lang="en-US"/>
              <a:t>, click </a:t>
            </a:r>
            <a:r>
              <a:rPr lang="en-US" b="1"/>
              <a:t>Menu</a:t>
            </a:r>
            <a:r>
              <a:rPr lang="en-US"/>
              <a:t>.</a:t>
            </a:r>
          </a:p>
          <a:p>
            <a:pPr marL="514350" indent="-514350">
              <a:buAutoNum type="arabicPeriod"/>
            </a:pPr>
            <a:endParaRPr lang="en-US"/>
          </a:p>
          <a:p>
            <a:pPr marL="514350" indent="-514350">
              <a:buAutoNum type="arabicPeriod"/>
            </a:pPr>
            <a:endParaRPr lang="en-US"/>
          </a:p>
          <a:p>
            <a:pPr marL="514350" indent="-514350">
              <a:buAutoNum type="arabicPeriod"/>
            </a:pPr>
            <a:r>
              <a:rPr lang="en-US"/>
              <a:t>Click the </a:t>
            </a:r>
            <a:r>
              <a:rPr lang="en-US" b="1"/>
              <a:t>Benefits and Pay app.</a:t>
            </a:r>
          </a:p>
        </p:txBody>
      </p:sp>
      <p:pic>
        <p:nvPicPr>
          <p:cNvPr id="4" name="Graphic 3" descr="Laptop with solid fill">
            <a:extLst>
              <a:ext uri="{FF2B5EF4-FFF2-40B4-BE49-F238E27FC236}">
                <a16:creationId xmlns:a16="http://schemas.microsoft.com/office/drawing/2014/main" id="{CDEF8522-8CA6-6B26-4BC3-A70B23B4B70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149263" y="49610"/>
            <a:ext cx="914400" cy="914400"/>
          </a:xfrm>
          <a:prstGeom prst="rect">
            <a:avLst/>
          </a:prstGeom>
        </p:spPr>
      </p:pic>
      <p:pic>
        <p:nvPicPr>
          <p:cNvPr id="5" name="Picture 4" descr="A screenshot of a search page&#10;&#10;AI-generated content may be incorrect.">
            <a:extLst>
              <a:ext uri="{FF2B5EF4-FFF2-40B4-BE49-F238E27FC236}">
                <a16:creationId xmlns:a16="http://schemas.microsoft.com/office/drawing/2014/main" id="{3BB9B15C-330F-27CA-4C3D-BFE770CF9F51}"/>
              </a:ext>
            </a:extLst>
          </p:cNvPr>
          <p:cNvPicPr>
            <a:picLocks noChangeAspect="1"/>
          </p:cNvPicPr>
          <p:nvPr/>
        </p:nvPicPr>
        <p:blipFill>
          <a:blip r:embed="rId5"/>
          <a:stretch>
            <a:fillRect/>
          </a:stretch>
        </p:blipFill>
        <p:spPr>
          <a:xfrm>
            <a:off x="6313652" y="2027584"/>
            <a:ext cx="5292811" cy="1671056"/>
          </a:xfrm>
          <a:prstGeom prst="rect">
            <a:avLst/>
          </a:prstGeom>
          <a:ln>
            <a:solidFill>
              <a:schemeClr val="tx1"/>
            </a:solidFill>
          </a:ln>
        </p:spPr>
      </p:pic>
      <p:pic>
        <p:nvPicPr>
          <p:cNvPr id="7" name="Picture 6" descr="A screenshot of a computer&#10;&#10;AI-generated content may be incorrect.">
            <a:extLst>
              <a:ext uri="{FF2B5EF4-FFF2-40B4-BE49-F238E27FC236}">
                <a16:creationId xmlns:a16="http://schemas.microsoft.com/office/drawing/2014/main" id="{B1ED68BB-8D61-A994-4B33-3F4D8335AF68}"/>
              </a:ext>
            </a:extLst>
          </p:cNvPr>
          <p:cNvPicPr>
            <a:picLocks noChangeAspect="1"/>
          </p:cNvPicPr>
          <p:nvPr/>
        </p:nvPicPr>
        <p:blipFill>
          <a:blip r:embed="rId6"/>
          <a:srcRect t="8142" r="-778" b="21120"/>
          <a:stretch>
            <a:fillRect/>
          </a:stretch>
        </p:blipFill>
        <p:spPr>
          <a:xfrm>
            <a:off x="7479004" y="3853624"/>
            <a:ext cx="2662784" cy="2862664"/>
          </a:xfrm>
          <a:prstGeom prst="rect">
            <a:avLst/>
          </a:prstGeom>
          <a:ln>
            <a:solidFill>
              <a:schemeClr val="tx1"/>
            </a:solidFill>
          </a:ln>
        </p:spPr>
      </p:pic>
      <p:sp>
        <p:nvSpPr>
          <p:cNvPr id="9" name="Arrow: Right 8">
            <a:extLst>
              <a:ext uri="{FF2B5EF4-FFF2-40B4-BE49-F238E27FC236}">
                <a16:creationId xmlns:a16="http://schemas.microsoft.com/office/drawing/2014/main" id="{BFC8AB9F-9DB2-0CE0-C379-5A328CAC0936}"/>
              </a:ext>
            </a:extLst>
          </p:cNvPr>
          <p:cNvSpPr/>
          <p:nvPr/>
        </p:nvSpPr>
        <p:spPr>
          <a:xfrm>
            <a:off x="6650458" y="6192004"/>
            <a:ext cx="1262786" cy="24482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C693F584-8692-66B8-8C50-B0ED06A3152E}"/>
              </a:ext>
            </a:extLst>
          </p:cNvPr>
          <p:cNvSpPr/>
          <p:nvPr/>
        </p:nvSpPr>
        <p:spPr>
          <a:xfrm>
            <a:off x="5050866" y="2032641"/>
            <a:ext cx="1262786" cy="24482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FC675A0F-25BB-5095-407F-10C60D6E90B9}"/>
              </a:ext>
            </a:extLst>
          </p:cNvPr>
          <p:cNvSpPr>
            <a:spLocks noGrp="1"/>
          </p:cNvSpPr>
          <p:nvPr>
            <p:ph type="sldNum" sz="quarter" idx="12"/>
          </p:nvPr>
        </p:nvSpPr>
        <p:spPr/>
        <p:txBody>
          <a:bodyPr/>
          <a:lstStyle/>
          <a:p>
            <a:fld id="{5AE48DDE-99B8-4AE1-A822-D5D33CFFC483}" type="slidenum">
              <a:rPr lang="en-US" smtClean="0"/>
              <a:t>12</a:t>
            </a:fld>
            <a:endParaRPr lang="en-US"/>
          </a:p>
        </p:txBody>
      </p:sp>
    </p:spTree>
    <p:extLst>
      <p:ext uri="{BB962C8B-B14F-4D97-AF65-F5344CB8AC3E}">
        <p14:creationId xmlns:p14="http://schemas.microsoft.com/office/powerpoint/2010/main" val="1186725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01B09-8E64-A8DF-9905-E4468A014D76}"/>
              </a:ext>
            </a:extLst>
          </p:cNvPr>
          <p:cNvSpPr>
            <a:spLocks noGrp="1"/>
          </p:cNvSpPr>
          <p:nvPr>
            <p:ph type="title"/>
          </p:nvPr>
        </p:nvSpPr>
        <p:spPr/>
        <p:txBody>
          <a:bodyPr>
            <a:normAutofit fontScale="90000"/>
          </a:bodyPr>
          <a:lstStyle/>
          <a:p>
            <a:r>
              <a:rPr lang="en-US"/>
              <a:t>Benefits and Pay Hub (Mobile app)</a:t>
            </a:r>
          </a:p>
        </p:txBody>
      </p:sp>
      <p:sp>
        <p:nvSpPr>
          <p:cNvPr id="3" name="Content Placeholder 2">
            <a:extLst>
              <a:ext uri="{FF2B5EF4-FFF2-40B4-BE49-F238E27FC236}">
                <a16:creationId xmlns:a16="http://schemas.microsoft.com/office/drawing/2014/main" id="{EFAD339F-B8A5-7209-6CA4-0418340B136C}"/>
              </a:ext>
            </a:extLst>
          </p:cNvPr>
          <p:cNvSpPr>
            <a:spLocks noGrp="1"/>
          </p:cNvSpPr>
          <p:nvPr>
            <p:ph idx="1"/>
          </p:nvPr>
        </p:nvSpPr>
        <p:spPr>
          <a:xfrm>
            <a:off x="2337682" y="2592125"/>
            <a:ext cx="5689787" cy="3584838"/>
          </a:xfrm>
        </p:spPr>
        <p:txBody>
          <a:bodyPr>
            <a:normAutofit/>
          </a:bodyPr>
          <a:lstStyle/>
          <a:p>
            <a:pPr marL="514350" indent="-514350">
              <a:buAutoNum type="arabicPeriod"/>
            </a:pPr>
            <a:r>
              <a:rPr lang="en-US"/>
              <a:t>From the </a:t>
            </a:r>
            <a:r>
              <a:rPr lang="en-US" b="1"/>
              <a:t>Workday home page</a:t>
            </a:r>
            <a:r>
              <a:rPr lang="en-US"/>
              <a:t>, tap </a:t>
            </a:r>
            <a:r>
              <a:rPr lang="en-US" b="1"/>
              <a:t>Apps</a:t>
            </a:r>
            <a:r>
              <a:rPr lang="en-US"/>
              <a:t>.</a:t>
            </a:r>
          </a:p>
          <a:p>
            <a:pPr marL="514350" indent="-514350">
              <a:buAutoNum type="arabicPeriod"/>
            </a:pPr>
            <a:endParaRPr lang="en-US"/>
          </a:p>
          <a:p>
            <a:pPr marL="514350" indent="-514350">
              <a:buAutoNum type="arabicPeriod"/>
            </a:pPr>
            <a:r>
              <a:rPr lang="en-US"/>
              <a:t>Tap the </a:t>
            </a:r>
            <a:r>
              <a:rPr lang="en-US" b="1"/>
              <a:t>Benefits and Pay app</a:t>
            </a:r>
            <a:r>
              <a:rPr lang="en-US"/>
              <a:t>.</a:t>
            </a:r>
          </a:p>
        </p:txBody>
      </p:sp>
      <p:sp>
        <p:nvSpPr>
          <p:cNvPr id="4" name="Slide Number Placeholder 3">
            <a:extLst>
              <a:ext uri="{FF2B5EF4-FFF2-40B4-BE49-F238E27FC236}">
                <a16:creationId xmlns:a16="http://schemas.microsoft.com/office/drawing/2014/main" id="{08DA62B4-DA45-687B-7097-3C995A850C91}"/>
              </a:ext>
            </a:extLst>
          </p:cNvPr>
          <p:cNvSpPr>
            <a:spLocks noGrp="1"/>
          </p:cNvSpPr>
          <p:nvPr>
            <p:ph type="sldNum" sz="quarter" idx="12"/>
          </p:nvPr>
        </p:nvSpPr>
        <p:spPr/>
        <p:txBody>
          <a:bodyPr/>
          <a:lstStyle/>
          <a:p>
            <a:fld id="{5AE48DDE-99B8-4AE1-A822-D5D33CFFC483}" type="slidenum">
              <a:rPr lang="en-US" smtClean="0"/>
              <a:t>13</a:t>
            </a:fld>
            <a:endParaRPr lang="en-US"/>
          </a:p>
        </p:txBody>
      </p:sp>
      <p:pic>
        <p:nvPicPr>
          <p:cNvPr id="6" name="Picture 5" descr="A screenshot of a phone&#10;&#10;AI-generated content may be incorrect.">
            <a:extLst>
              <a:ext uri="{FF2B5EF4-FFF2-40B4-BE49-F238E27FC236}">
                <a16:creationId xmlns:a16="http://schemas.microsoft.com/office/drawing/2014/main" id="{454B1317-924C-FB5C-7595-889B687D20EA}"/>
              </a:ext>
            </a:extLst>
          </p:cNvPr>
          <p:cNvPicPr>
            <a:picLocks noChangeAspect="1"/>
          </p:cNvPicPr>
          <p:nvPr/>
        </p:nvPicPr>
        <p:blipFill>
          <a:blip r:embed="rId3">
            <a:extLst>
              <a:ext uri="{28A0092B-C50C-407E-A947-70E740481C1C}">
                <a14:useLocalDpi xmlns:a14="http://schemas.microsoft.com/office/drawing/2010/main" val="0"/>
              </a:ext>
            </a:extLst>
          </a:blip>
          <a:srcRect t="49965" r="61087" b="31368"/>
          <a:stretch/>
        </p:blipFill>
        <p:spPr>
          <a:xfrm>
            <a:off x="4011958" y="4501083"/>
            <a:ext cx="1947856" cy="2031479"/>
          </a:xfrm>
          <a:prstGeom prst="rect">
            <a:avLst/>
          </a:prstGeom>
          <a:ln>
            <a:solidFill>
              <a:schemeClr val="tx1"/>
            </a:solidFill>
          </a:ln>
        </p:spPr>
      </p:pic>
      <p:pic>
        <p:nvPicPr>
          <p:cNvPr id="5" name="Content Placeholder 7" descr="A screenshot of a phone&#10;&#10;AI-generated content may be incorrect.">
            <a:extLst>
              <a:ext uri="{FF2B5EF4-FFF2-40B4-BE49-F238E27FC236}">
                <a16:creationId xmlns:a16="http://schemas.microsoft.com/office/drawing/2014/main" id="{5E621E53-982B-8D11-C602-2D4D19915DE1}"/>
              </a:ext>
            </a:extLst>
          </p:cNvPr>
          <p:cNvPicPr>
            <a:picLocks noChangeAspect="1"/>
          </p:cNvPicPr>
          <p:nvPr/>
        </p:nvPicPr>
        <p:blipFill rotWithShape="1">
          <a:blip r:embed="rId4">
            <a:extLst>
              <a:ext uri="{28A0092B-C50C-407E-A947-70E740481C1C}">
                <a14:useLocalDpi xmlns:a14="http://schemas.microsoft.com/office/drawing/2010/main" val="0"/>
              </a:ext>
            </a:extLst>
          </a:blip>
          <a:srcRect t="11061"/>
          <a:stretch/>
        </p:blipFill>
        <p:spPr bwMode="auto">
          <a:xfrm>
            <a:off x="8277726" y="2027584"/>
            <a:ext cx="2320502" cy="448707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Arrow: Right 6">
            <a:extLst>
              <a:ext uri="{FF2B5EF4-FFF2-40B4-BE49-F238E27FC236}">
                <a16:creationId xmlns:a16="http://schemas.microsoft.com/office/drawing/2014/main" id="{4502DEFF-4FBD-9190-6E54-8B437E18E1D8}"/>
              </a:ext>
            </a:extLst>
          </p:cNvPr>
          <p:cNvSpPr/>
          <p:nvPr/>
        </p:nvSpPr>
        <p:spPr>
          <a:xfrm>
            <a:off x="7250996" y="5996531"/>
            <a:ext cx="1626669" cy="41224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Smart Phone with solid fill">
            <a:extLst>
              <a:ext uri="{FF2B5EF4-FFF2-40B4-BE49-F238E27FC236}">
                <a16:creationId xmlns:a16="http://schemas.microsoft.com/office/drawing/2014/main" id="{4BABB109-D235-1BEB-DF3C-F67C36C51FF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071928" y="320276"/>
            <a:ext cx="914400" cy="914400"/>
          </a:xfrm>
          <a:prstGeom prst="rect">
            <a:avLst/>
          </a:prstGeom>
        </p:spPr>
      </p:pic>
    </p:spTree>
    <p:extLst>
      <p:ext uri="{BB962C8B-B14F-4D97-AF65-F5344CB8AC3E}">
        <p14:creationId xmlns:p14="http://schemas.microsoft.com/office/powerpoint/2010/main" val="2949599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1B46C460-C7CF-AE4E-8CF3-CA18FF0768D7}"/>
              </a:ext>
            </a:extLst>
          </p:cNvPr>
          <p:cNvPicPr>
            <a:picLocks noChangeAspect="1"/>
          </p:cNvPicPr>
          <p:nvPr/>
        </p:nvPicPr>
        <p:blipFill>
          <a:blip r:embed="rId3"/>
          <a:stretch>
            <a:fillRect/>
          </a:stretch>
        </p:blipFill>
        <p:spPr>
          <a:xfrm>
            <a:off x="2103830" y="2092683"/>
            <a:ext cx="3815056" cy="4535924"/>
          </a:xfrm>
          <a:prstGeom prst="rect">
            <a:avLst/>
          </a:prstGeom>
          <a:ln>
            <a:solidFill>
              <a:schemeClr val="tx1"/>
            </a:solidFill>
          </a:ln>
        </p:spPr>
      </p:pic>
      <p:sp>
        <p:nvSpPr>
          <p:cNvPr id="2" name="Title 1">
            <a:extLst>
              <a:ext uri="{FF2B5EF4-FFF2-40B4-BE49-F238E27FC236}">
                <a16:creationId xmlns:a16="http://schemas.microsoft.com/office/drawing/2014/main" id="{3E964632-BB79-B417-02BC-27A4F40D013A}"/>
              </a:ext>
            </a:extLst>
          </p:cNvPr>
          <p:cNvSpPr>
            <a:spLocks noGrp="1"/>
          </p:cNvSpPr>
          <p:nvPr>
            <p:ph type="title"/>
          </p:nvPr>
        </p:nvSpPr>
        <p:spPr/>
        <p:txBody>
          <a:bodyPr>
            <a:normAutofit fontScale="90000"/>
          </a:bodyPr>
          <a:lstStyle/>
          <a:p>
            <a:r>
              <a:rPr lang="en-US"/>
              <a:t>Overview of the Benefits and Pay Hub</a:t>
            </a:r>
          </a:p>
        </p:txBody>
      </p:sp>
      <p:pic>
        <p:nvPicPr>
          <p:cNvPr id="7" name="Content Placeholder 6" descr="Badge 4 with solid fill">
            <a:extLst>
              <a:ext uri="{FF2B5EF4-FFF2-40B4-BE49-F238E27FC236}">
                <a16:creationId xmlns:a16="http://schemas.microsoft.com/office/drawing/2014/main" id="{F1124E5D-5290-289A-C3C1-CF88B1103576}"/>
              </a:ext>
            </a:extLst>
          </p:cNvPr>
          <p:cNvPicPr>
            <a:picLocks noGrp="1" noChangeAspect="1"/>
          </p:cNvPicPr>
          <p:nvPr>
            <p:ph idx="1"/>
          </p:nvPr>
        </p:nvPicPr>
        <p:blipFill>
          <a:blip r:embed="rId4">
            <a:extLst>
              <a:ext uri="{96DAC541-7B7A-43D3-8B79-37D633B846F1}">
                <asvg:svgBlip xmlns:asvg="http://schemas.microsoft.com/office/drawing/2016/SVG/main" r:embed="rId5"/>
              </a:ext>
            </a:extLst>
          </a:blip>
          <a:stretch>
            <a:fillRect/>
          </a:stretch>
        </p:blipFill>
        <p:spPr>
          <a:xfrm>
            <a:off x="1662625" y="5153213"/>
            <a:ext cx="548640" cy="548640"/>
          </a:xfrm>
        </p:spPr>
      </p:pic>
      <p:pic>
        <p:nvPicPr>
          <p:cNvPr id="9" name="Graphic 8" descr="Badge with solid fill">
            <a:extLst>
              <a:ext uri="{FF2B5EF4-FFF2-40B4-BE49-F238E27FC236}">
                <a16:creationId xmlns:a16="http://schemas.microsoft.com/office/drawing/2014/main" id="{40B6D77C-4FD3-A928-870E-39212C4528A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662625" y="3900417"/>
            <a:ext cx="548640" cy="548640"/>
          </a:xfrm>
          <a:prstGeom prst="rect">
            <a:avLst/>
          </a:prstGeom>
        </p:spPr>
      </p:pic>
      <p:pic>
        <p:nvPicPr>
          <p:cNvPr id="13" name="Graphic 12" descr="Badge 1 with solid fill">
            <a:extLst>
              <a:ext uri="{FF2B5EF4-FFF2-40B4-BE49-F238E27FC236}">
                <a16:creationId xmlns:a16="http://schemas.microsoft.com/office/drawing/2014/main" id="{69D32BC2-9BF0-1427-9D05-B3FB0ECDF61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662625" y="3315003"/>
            <a:ext cx="548640" cy="548640"/>
          </a:xfrm>
          <a:prstGeom prst="rect">
            <a:avLst/>
          </a:prstGeom>
        </p:spPr>
      </p:pic>
      <p:pic>
        <p:nvPicPr>
          <p:cNvPr id="11" name="Graphic 10" descr="Badge 3 with solid fill">
            <a:extLst>
              <a:ext uri="{FF2B5EF4-FFF2-40B4-BE49-F238E27FC236}">
                <a16:creationId xmlns:a16="http://schemas.microsoft.com/office/drawing/2014/main" id="{C7B2BEF0-5522-CFA1-1E3D-B276EA26903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662625" y="4502101"/>
            <a:ext cx="548640" cy="548640"/>
          </a:xfrm>
          <a:prstGeom prst="rect">
            <a:avLst/>
          </a:prstGeom>
        </p:spPr>
      </p:pic>
      <p:sp>
        <p:nvSpPr>
          <p:cNvPr id="14" name="TextBox 13">
            <a:extLst>
              <a:ext uri="{FF2B5EF4-FFF2-40B4-BE49-F238E27FC236}">
                <a16:creationId xmlns:a16="http://schemas.microsoft.com/office/drawing/2014/main" id="{7870EF2D-91F3-00CA-0D0A-E7039123C1EE}"/>
              </a:ext>
            </a:extLst>
          </p:cNvPr>
          <p:cNvSpPr txBox="1"/>
          <p:nvPr/>
        </p:nvSpPr>
        <p:spPr>
          <a:xfrm>
            <a:off x="6360091" y="2255332"/>
            <a:ext cx="5186238" cy="2246769"/>
          </a:xfrm>
          <a:prstGeom prst="rect">
            <a:avLst/>
          </a:prstGeom>
          <a:noFill/>
        </p:spPr>
        <p:txBody>
          <a:bodyPr wrap="square" rtlCol="0">
            <a:spAutoFit/>
          </a:bodyPr>
          <a:lstStyle/>
          <a:p>
            <a:pPr marL="514350" indent="-514350">
              <a:buAutoNum type="arabicPeriod"/>
            </a:pPr>
            <a:r>
              <a:rPr lang="en-US" sz="2800"/>
              <a:t>Overview</a:t>
            </a:r>
          </a:p>
          <a:p>
            <a:pPr marL="514350" indent="-514350">
              <a:buAutoNum type="arabicPeriod"/>
            </a:pPr>
            <a:r>
              <a:rPr lang="en-US" sz="2800"/>
              <a:t>Benefits</a:t>
            </a:r>
          </a:p>
          <a:p>
            <a:pPr marL="514350" indent="-514350">
              <a:buAutoNum type="arabicPeriod"/>
            </a:pPr>
            <a:r>
              <a:rPr lang="en-US" sz="2800"/>
              <a:t>Pay</a:t>
            </a:r>
          </a:p>
          <a:p>
            <a:pPr marL="514350" indent="-514350">
              <a:buAutoNum type="arabicPeriod"/>
            </a:pPr>
            <a:r>
              <a:rPr lang="en-US" sz="2800"/>
              <a:t>Compensation</a:t>
            </a:r>
          </a:p>
          <a:p>
            <a:pPr marL="514350" indent="-514350">
              <a:buAutoNum type="arabicPeriod"/>
            </a:pPr>
            <a:r>
              <a:rPr lang="en-US" sz="2800"/>
              <a:t>Suggested Links</a:t>
            </a:r>
          </a:p>
        </p:txBody>
      </p:sp>
      <p:pic>
        <p:nvPicPr>
          <p:cNvPr id="18" name="Graphic 17" descr="Badge 5 with solid fill">
            <a:extLst>
              <a:ext uri="{FF2B5EF4-FFF2-40B4-BE49-F238E27FC236}">
                <a16:creationId xmlns:a16="http://schemas.microsoft.com/office/drawing/2014/main" id="{4BC9A81B-99DF-CBAB-6318-A8E1FB9BFFB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662625" y="6048926"/>
            <a:ext cx="548640" cy="548640"/>
          </a:xfrm>
          <a:prstGeom prst="rect">
            <a:avLst/>
          </a:prstGeom>
        </p:spPr>
      </p:pic>
      <p:sp>
        <p:nvSpPr>
          <p:cNvPr id="19" name="Circle: Hollow 18">
            <a:extLst>
              <a:ext uri="{FF2B5EF4-FFF2-40B4-BE49-F238E27FC236}">
                <a16:creationId xmlns:a16="http://schemas.microsoft.com/office/drawing/2014/main" id="{F63EECCF-CD8B-0AD5-C2F4-D3959C92EB4C}"/>
              </a:ext>
            </a:extLst>
          </p:cNvPr>
          <p:cNvSpPr/>
          <p:nvPr/>
        </p:nvSpPr>
        <p:spPr>
          <a:xfrm>
            <a:off x="5053914" y="2323069"/>
            <a:ext cx="704335" cy="679621"/>
          </a:xfrm>
          <a:prstGeom prst="donut">
            <a:avLst>
              <a:gd name="adj" fmla="val 977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Slide Number Placeholder 19">
            <a:extLst>
              <a:ext uri="{FF2B5EF4-FFF2-40B4-BE49-F238E27FC236}">
                <a16:creationId xmlns:a16="http://schemas.microsoft.com/office/drawing/2014/main" id="{9F5DA3F1-BF96-D998-E96F-A132ECB61B74}"/>
              </a:ext>
            </a:extLst>
          </p:cNvPr>
          <p:cNvSpPr>
            <a:spLocks noGrp="1"/>
          </p:cNvSpPr>
          <p:nvPr>
            <p:ph type="sldNum" sz="quarter" idx="12"/>
          </p:nvPr>
        </p:nvSpPr>
        <p:spPr/>
        <p:txBody>
          <a:bodyPr/>
          <a:lstStyle/>
          <a:p>
            <a:fld id="{5AE48DDE-99B8-4AE1-A822-D5D33CFFC483}" type="slidenum">
              <a:rPr lang="en-US" smtClean="0"/>
              <a:t>14</a:t>
            </a:fld>
            <a:endParaRPr lang="en-US"/>
          </a:p>
        </p:txBody>
      </p:sp>
    </p:spTree>
    <p:extLst>
      <p:ext uri="{BB962C8B-B14F-4D97-AF65-F5344CB8AC3E}">
        <p14:creationId xmlns:p14="http://schemas.microsoft.com/office/powerpoint/2010/main" val="22840839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0514A-F677-3BCC-34E6-0C338B53CE4B}"/>
              </a:ext>
            </a:extLst>
          </p:cNvPr>
          <p:cNvSpPr>
            <a:spLocks noGrp="1"/>
          </p:cNvSpPr>
          <p:nvPr>
            <p:ph type="title"/>
          </p:nvPr>
        </p:nvSpPr>
        <p:spPr/>
        <p:txBody>
          <a:bodyPr>
            <a:normAutofit fontScale="90000"/>
          </a:bodyPr>
          <a:lstStyle/>
          <a:p>
            <a:r>
              <a:rPr lang="en-US"/>
              <a:t>Benefits and Pay Hub (Mobile app)</a:t>
            </a:r>
          </a:p>
        </p:txBody>
      </p:sp>
      <p:pic>
        <p:nvPicPr>
          <p:cNvPr id="4" name="Content Placeholder 3" descr="A screenshot of a computer screen&#10;&#10;AI-generated content may be incorrect.">
            <a:extLst>
              <a:ext uri="{FF2B5EF4-FFF2-40B4-BE49-F238E27FC236}">
                <a16:creationId xmlns:a16="http://schemas.microsoft.com/office/drawing/2014/main" id="{D28C12DC-2448-963E-A7AC-E82669F89C8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7676" y="2038509"/>
            <a:ext cx="4865342" cy="2727174"/>
          </a:xfrm>
          <a:prstGeom prst="rect">
            <a:avLst/>
          </a:prstGeom>
          <a:ln>
            <a:solidFill>
              <a:schemeClr val="tx1"/>
            </a:solidFill>
          </a:ln>
        </p:spPr>
      </p:pic>
      <p:pic>
        <p:nvPicPr>
          <p:cNvPr id="5" name="Graphic 4" descr="Smart Phone with solid fill">
            <a:extLst>
              <a:ext uri="{FF2B5EF4-FFF2-40B4-BE49-F238E27FC236}">
                <a16:creationId xmlns:a16="http://schemas.microsoft.com/office/drawing/2014/main" id="{672D52AB-AD40-6632-57D0-BE21985930C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71928" y="320276"/>
            <a:ext cx="914400" cy="914400"/>
          </a:xfrm>
          <a:prstGeom prst="rect">
            <a:avLst/>
          </a:prstGeom>
        </p:spPr>
      </p:pic>
      <p:sp>
        <p:nvSpPr>
          <p:cNvPr id="3" name="Slide Number Placeholder 2">
            <a:extLst>
              <a:ext uri="{FF2B5EF4-FFF2-40B4-BE49-F238E27FC236}">
                <a16:creationId xmlns:a16="http://schemas.microsoft.com/office/drawing/2014/main" id="{A476FE1E-4AE3-6D77-3808-4B1BE134CE78}"/>
              </a:ext>
            </a:extLst>
          </p:cNvPr>
          <p:cNvSpPr>
            <a:spLocks noGrp="1"/>
          </p:cNvSpPr>
          <p:nvPr>
            <p:ph type="sldNum" sz="quarter" idx="12"/>
          </p:nvPr>
        </p:nvSpPr>
        <p:spPr/>
        <p:txBody>
          <a:bodyPr/>
          <a:lstStyle/>
          <a:p>
            <a:fld id="{5AE48DDE-99B8-4AE1-A822-D5D33CFFC483}" type="slidenum">
              <a:rPr lang="en-US" smtClean="0"/>
              <a:t>15</a:t>
            </a:fld>
            <a:endParaRPr lang="en-US"/>
          </a:p>
        </p:txBody>
      </p:sp>
      <p:sp>
        <p:nvSpPr>
          <p:cNvPr id="6" name="Circle: Hollow 5">
            <a:extLst>
              <a:ext uri="{FF2B5EF4-FFF2-40B4-BE49-F238E27FC236}">
                <a16:creationId xmlns:a16="http://schemas.microsoft.com/office/drawing/2014/main" id="{36E7F074-F3EE-3FAC-1B32-60D9D444A735}"/>
              </a:ext>
            </a:extLst>
          </p:cNvPr>
          <p:cNvSpPr/>
          <p:nvPr/>
        </p:nvSpPr>
        <p:spPr>
          <a:xfrm>
            <a:off x="4834733" y="2578738"/>
            <a:ext cx="404926" cy="425719"/>
          </a:xfrm>
          <a:prstGeom prst="donut">
            <a:avLst>
              <a:gd name="adj" fmla="val 977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descr="A screenshot of a phone">
            <a:extLst>
              <a:ext uri="{FF2B5EF4-FFF2-40B4-BE49-F238E27FC236}">
                <a16:creationId xmlns:a16="http://schemas.microsoft.com/office/drawing/2014/main" id="{DE9AB13E-DBDD-8E26-5063-60F55C8A1C8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82862" y="1247573"/>
            <a:ext cx="2852768" cy="5473902"/>
          </a:xfrm>
          <a:prstGeom prst="rect">
            <a:avLst/>
          </a:prstGeom>
          <a:ln>
            <a:solidFill>
              <a:schemeClr val="tx1"/>
            </a:solidFill>
          </a:ln>
        </p:spPr>
      </p:pic>
    </p:spTree>
    <p:extLst>
      <p:ext uri="{BB962C8B-B14F-4D97-AF65-F5344CB8AC3E}">
        <p14:creationId xmlns:p14="http://schemas.microsoft.com/office/powerpoint/2010/main" val="5007585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09389-CA96-BC14-A33E-710EB1BBC628}"/>
              </a:ext>
            </a:extLst>
          </p:cNvPr>
          <p:cNvSpPr>
            <a:spLocks noGrp="1"/>
          </p:cNvSpPr>
          <p:nvPr>
            <p:ph type="title"/>
          </p:nvPr>
        </p:nvSpPr>
        <p:spPr/>
        <p:txBody>
          <a:bodyPr/>
          <a:lstStyle/>
          <a:p>
            <a:r>
              <a:rPr lang="en-US"/>
              <a:t>Overview page</a:t>
            </a:r>
          </a:p>
        </p:txBody>
      </p:sp>
      <p:pic>
        <p:nvPicPr>
          <p:cNvPr id="4" name="Content Placeholder 3" descr="A screenshot of a computer&#10;&#10;AI-generated content may be incorrect.">
            <a:extLst>
              <a:ext uri="{FF2B5EF4-FFF2-40B4-BE49-F238E27FC236}">
                <a16:creationId xmlns:a16="http://schemas.microsoft.com/office/drawing/2014/main" id="{CC3A9083-1FFF-A2F1-BAA2-9A60B72E8609}"/>
              </a:ext>
            </a:extLst>
          </p:cNvPr>
          <p:cNvPicPr>
            <a:picLocks noGrp="1" noChangeAspect="1"/>
          </p:cNvPicPr>
          <p:nvPr>
            <p:ph idx="1"/>
          </p:nvPr>
        </p:nvPicPr>
        <p:blipFill>
          <a:blip r:embed="rId3"/>
          <a:stretch>
            <a:fillRect/>
          </a:stretch>
        </p:blipFill>
        <p:spPr>
          <a:xfrm>
            <a:off x="712993" y="2469128"/>
            <a:ext cx="11122305" cy="3070251"/>
          </a:xfrm>
          <a:prstGeom prst="rect">
            <a:avLst/>
          </a:prstGeom>
          <a:ln>
            <a:solidFill>
              <a:schemeClr val="tx1"/>
            </a:solidFill>
          </a:ln>
        </p:spPr>
      </p:pic>
      <p:pic>
        <p:nvPicPr>
          <p:cNvPr id="3" name="Graphic 2" descr="Laptop with solid fill">
            <a:extLst>
              <a:ext uri="{FF2B5EF4-FFF2-40B4-BE49-F238E27FC236}">
                <a16:creationId xmlns:a16="http://schemas.microsoft.com/office/drawing/2014/main" id="{AB4569CE-43D4-1588-E3FD-120150332AE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149263" y="49610"/>
            <a:ext cx="914400" cy="914400"/>
          </a:xfrm>
          <a:prstGeom prst="rect">
            <a:avLst/>
          </a:prstGeom>
        </p:spPr>
      </p:pic>
      <p:sp>
        <p:nvSpPr>
          <p:cNvPr id="5" name="Slide Number Placeholder 4">
            <a:extLst>
              <a:ext uri="{FF2B5EF4-FFF2-40B4-BE49-F238E27FC236}">
                <a16:creationId xmlns:a16="http://schemas.microsoft.com/office/drawing/2014/main" id="{C99A8233-1586-8897-96DB-36540921A2D2}"/>
              </a:ext>
            </a:extLst>
          </p:cNvPr>
          <p:cNvSpPr>
            <a:spLocks noGrp="1"/>
          </p:cNvSpPr>
          <p:nvPr>
            <p:ph type="sldNum" sz="quarter" idx="12"/>
          </p:nvPr>
        </p:nvSpPr>
        <p:spPr/>
        <p:txBody>
          <a:bodyPr/>
          <a:lstStyle/>
          <a:p>
            <a:fld id="{5AE48DDE-99B8-4AE1-A822-D5D33CFFC483}" type="slidenum">
              <a:rPr lang="en-US" smtClean="0"/>
              <a:t>16</a:t>
            </a:fld>
            <a:endParaRPr lang="en-US"/>
          </a:p>
        </p:txBody>
      </p:sp>
    </p:spTree>
    <p:extLst>
      <p:ext uri="{BB962C8B-B14F-4D97-AF65-F5344CB8AC3E}">
        <p14:creationId xmlns:p14="http://schemas.microsoft.com/office/powerpoint/2010/main" val="39769870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C4153-0729-9724-EC3F-0491F18C2EE3}"/>
              </a:ext>
            </a:extLst>
          </p:cNvPr>
          <p:cNvSpPr>
            <a:spLocks noGrp="1"/>
          </p:cNvSpPr>
          <p:nvPr>
            <p:ph type="title"/>
          </p:nvPr>
        </p:nvSpPr>
        <p:spPr/>
        <p:txBody>
          <a:bodyPr/>
          <a:lstStyle/>
          <a:p>
            <a:r>
              <a:rPr lang="en-US"/>
              <a:t>How to view benefits elections</a:t>
            </a:r>
          </a:p>
        </p:txBody>
      </p:sp>
      <p:sp>
        <p:nvSpPr>
          <p:cNvPr id="3" name="Content Placeholder 2">
            <a:extLst>
              <a:ext uri="{FF2B5EF4-FFF2-40B4-BE49-F238E27FC236}">
                <a16:creationId xmlns:a16="http://schemas.microsoft.com/office/drawing/2014/main" id="{96F2B87E-FB2F-5A66-4C9A-00130C55B980}"/>
              </a:ext>
            </a:extLst>
          </p:cNvPr>
          <p:cNvSpPr>
            <a:spLocks noGrp="1"/>
          </p:cNvSpPr>
          <p:nvPr>
            <p:ph idx="1"/>
          </p:nvPr>
        </p:nvSpPr>
        <p:spPr>
          <a:xfrm>
            <a:off x="914764" y="1346097"/>
            <a:ext cx="11277236" cy="3533352"/>
          </a:xfrm>
        </p:spPr>
        <p:txBody>
          <a:bodyPr vert="horz" lIns="91440" tIns="45720" rIns="91440" bIns="45720" rtlCol="0" anchor="t">
            <a:normAutofit/>
          </a:bodyPr>
          <a:lstStyle/>
          <a:p>
            <a:pPr marL="514350" indent="-514350">
              <a:buAutoNum type="arabicPeriod"/>
            </a:pPr>
            <a:r>
              <a:rPr lang="en-US"/>
              <a:t>On the left side, click on the </a:t>
            </a:r>
            <a:r>
              <a:rPr lang="en-US" b="1"/>
              <a:t>Benefits tab.</a:t>
            </a:r>
          </a:p>
          <a:p>
            <a:pPr marL="514350" indent="-514350">
              <a:buAutoNum type="arabicPeriod"/>
            </a:pPr>
            <a:r>
              <a:rPr lang="en-US"/>
              <a:t>Click</a:t>
            </a:r>
            <a:r>
              <a:rPr lang="en-US" b="1"/>
              <a:t> Benefits Elections</a:t>
            </a:r>
            <a:r>
              <a:rPr lang="en-US"/>
              <a:t> from the dropdown menu.</a:t>
            </a:r>
          </a:p>
          <a:p>
            <a:pPr marL="0" indent="0">
              <a:buNone/>
            </a:pPr>
            <a:r>
              <a:rPr lang="en-US"/>
              <a:t>Here, you can review your benefit elections.</a:t>
            </a:r>
          </a:p>
        </p:txBody>
      </p:sp>
      <p:pic>
        <p:nvPicPr>
          <p:cNvPr id="4" name="Picture 3" descr="A screenshot of a computer&#10;&#10;AI-generated content may be incorrect.">
            <a:extLst>
              <a:ext uri="{FF2B5EF4-FFF2-40B4-BE49-F238E27FC236}">
                <a16:creationId xmlns:a16="http://schemas.microsoft.com/office/drawing/2014/main" id="{BE8D3403-CEE0-55CE-E37A-B9A51E144830}"/>
              </a:ext>
            </a:extLst>
          </p:cNvPr>
          <p:cNvPicPr>
            <a:picLocks noChangeAspect="1"/>
          </p:cNvPicPr>
          <p:nvPr/>
        </p:nvPicPr>
        <p:blipFill>
          <a:blip r:embed="rId3"/>
          <a:srcRect r="30017" b="763"/>
          <a:stretch>
            <a:fillRect/>
          </a:stretch>
        </p:blipFill>
        <p:spPr>
          <a:xfrm>
            <a:off x="6030831" y="3095295"/>
            <a:ext cx="5325888" cy="3454199"/>
          </a:xfrm>
          <a:prstGeom prst="rect">
            <a:avLst/>
          </a:prstGeom>
          <a:ln>
            <a:solidFill>
              <a:schemeClr val="tx1"/>
            </a:solidFill>
          </a:ln>
        </p:spPr>
      </p:pic>
      <p:sp>
        <p:nvSpPr>
          <p:cNvPr id="7" name="Rectangle: Rounded Corners 6">
            <a:extLst>
              <a:ext uri="{FF2B5EF4-FFF2-40B4-BE49-F238E27FC236}">
                <a16:creationId xmlns:a16="http://schemas.microsoft.com/office/drawing/2014/main" id="{57A40353-4D4B-A3B3-7020-284F49D3F7A9}"/>
              </a:ext>
            </a:extLst>
          </p:cNvPr>
          <p:cNvSpPr/>
          <p:nvPr/>
        </p:nvSpPr>
        <p:spPr>
          <a:xfrm>
            <a:off x="8693775" y="3874122"/>
            <a:ext cx="477846" cy="270779"/>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61A3247F-D549-C7BE-AD6C-532240FBF4ED}"/>
              </a:ext>
            </a:extLst>
          </p:cNvPr>
          <p:cNvPicPr>
            <a:picLocks noChangeAspect="1"/>
          </p:cNvPicPr>
          <p:nvPr/>
        </p:nvPicPr>
        <p:blipFill>
          <a:blip r:embed="rId4"/>
          <a:stretch>
            <a:fillRect/>
          </a:stretch>
        </p:blipFill>
        <p:spPr>
          <a:xfrm>
            <a:off x="1424096" y="3436156"/>
            <a:ext cx="4105848" cy="2219635"/>
          </a:xfrm>
          <a:prstGeom prst="rect">
            <a:avLst/>
          </a:prstGeom>
          <a:ln>
            <a:solidFill>
              <a:schemeClr val="tx1"/>
            </a:solidFill>
          </a:ln>
        </p:spPr>
      </p:pic>
      <p:sp>
        <p:nvSpPr>
          <p:cNvPr id="5" name="Slide Number Placeholder 4">
            <a:extLst>
              <a:ext uri="{FF2B5EF4-FFF2-40B4-BE49-F238E27FC236}">
                <a16:creationId xmlns:a16="http://schemas.microsoft.com/office/drawing/2014/main" id="{23095378-433A-02B1-9B85-FE5A014BFE93}"/>
              </a:ext>
            </a:extLst>
          </p:cNvPr>
          <p:cNvSpPr>
            <a:spLocks noGrp="1"/>
          </p:cNvSpPr>
          <p:nvPr>
            <p:ph type="sldNum" sz="quarter" idx="12"/>
          </p:nvPr>
        </p:nvSpPr>
        <p:spPr/>
        <p:txBody>
          <a:bodyPr/>
          <a:lstStyle/>
          <a:p>
            <a:fld id="{5AE48DDE-99B8-4AE1-A822-D5D33CFFC483}" type="slidenum">
              <a:rPr lang="en-US" smtClean="0"/>
              <a:t>17</a:t>
            </a:fld>
            <a:endParaRPr lang="en-US"/>
          </a:p>
        </p:txBody>
      </p:sp>
    </p:spTree>
    <p:extLst>
      <p:ext uri="{BB962C8B-B14F-4D97-AF65-F5344CB8AC3E}">
        <p14:creationId xmlns:p14="http://schemas.microsoft.com/office/powerpoint/2010/main" val="29665407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477CB-42E3-1942-96D1-A66AE14D51AB}"/>
              </a:ext>
            </a:extLst>
          </p:cNvPr>
          <p:cNvSpPr>
            <a:spLocks noGrp="1"/>
          </p:cNvSpPr>
          <p:nvPr>
            <p:ph type="title"/>
          </p:nvPr>
        </p:nvSpPr>
        <p:spPr>
          <a:xfrm>
            <a:off x="1202219" y="503686"/>
            <a:ext cx="8944555" cy="1063574"/>
          </a:xfrm>
        </p:spPr>
        <p:txBody>
          <a:bodyPr/>
          <a:lstStyle/>
          <a:p>
            <a:r>
              <a:rPr lang="en-US"/>
              <a:t>Benefits tab</a:t>
            </a:r>
          </a:p>
        </p:txBody>
      </p:sp>
      <p:sp>
        <p:nvSpPr>
          <p:cNvPr id="3" name="Content Placeholder 2">
            <a:extLst>
              <a:ext uri="{FF2B5EF4-FFF2-40B4-BE49-F238E27FC236}">
                <a16:creationId xmlns:a16="http://schemas.microsoft.com/office/drawing/2014/main" id="{648DE862-9957-191D-67FB-CA11ED9AB361}"/>
              </a:ext>
            </a:extLst>
          </p:cNvPr>
          <p:cNvSpPr>
            <a:spLocks noGrp="1"/>
          </p:cNvSpPr>
          <p:nvPr>
            <p:ph idx="1"/>
          </p:nvPr>
        </p:nvSpPr>
        <p:spPr>
          <a:xfrm>
            <a:off x="1061542" y="1496855"/>
            <a:ext cx="11130458" cy="3584838"/>
          </a:xfrm>
        </p:spPr>
        <p:txBody>
          <a:bodyPr vert="horz" lIns="91440" tIns="45720" rIns="91440" bIns="45720" rtlCol="0" anchor="t">
            <a:normAutofit/>
          </a:bodyPr>
          <a:lstStyle/>
          <a:p>
            <a:pPr marL="0" indent="0">
              <a:buNone/>
            </a:pPr>
            <a:r>
              <a:rPr lang="en-US" dirty="0"/>
              <a:t>You can enroll or update </a:t>
            </a:r>
            <a:r>
              <a:rPr lang="en-US"/>
              <a:t>your </a:t>
            </a:r>
            <a:r>
              <a:rPr lang="en-US" b="1"/>
              <a:t>Supplemental Retirement Plan 403(b)</a:t>
            </a:r>
            <a:r>
              <a:rPr lang="en-US"/>
              <a:t> in Workday.</a:t>
            </a:r>
          </a:p>
          <a:p>
            <a:pPr marL="0" indent="0">
              <a:buNone/>
            </a:pPr>
            <a:r>
              <a:rPr lang="en-US"/>
              <a:t>To update </a:t>
            </a:r>
            <a:r>
              <a:rPr lang="en-US" b="1"/>
              <a:t>all other benefits enrollments</a:t>
            </a:r>
            <a:r>
              <a:rPr lang="en-US"/>
              <a:t>, you must log into </a:t>
            </a:r>
            <a:r>
              <a:rPr lang="en-US" b="1"/>
              <a:t>My Insurance Benefits </a:t>
            </a:r>
            <a:r>
              <a:rPr lang="en-US"/>
              <a:t>by clicking the link under </a:t>
            </a:r>
            <a:r>
              <a:rPr lang="en-US" b="1"/>
              <a:t>Instructions </a:t>
            </a:r>
            <a:r>
              <a:rPr lang="en-US"/>
              <a:t>in Workday.</a:t>
            </a:r>
          </a:p>
        </p:txBody>
      </p:sp>
      <p:pic>
        <p:nvPicPr>
          <p:cNvPr id="5" name="Picture 4">
            <a:extLst>
              <a:ext uri="{FF2B5EF4-FFF2-40B4-BE49-F238E27FC236}">
                <a16:creationId xmlns:a16="http://schemas.microsoft.com/office/drawing/2014/main" id="{1D08AAA7-A5C7-8ACC-0392-5088F95CD8B8}"/>
              </a:ext>
            </a:extLst>
          </p:cNvPr>
          <p:cNvPicPr>
            <a:picLocks noChangeAspect="1"/>
          </p:cNvPicPr>
          <p:nvPr/>
        </p:nvPicPr>
        <p:blipFill>
          <a:blip r:embed="rId3"/>
          <a:srcRect b="43605"/>
          <a:stretch/>
        </p:blipFill>
        <p:spPr>
          <a:xfrm>
            <a:off x="679704" y="4350104"/>
            <a:ext cx="11252003" cy="1724758"/>
          </a:xfrm>
          <a:prstGeom prst="rect">
            <a:avLst/>
          </a:prstGeom>
          <a:ln>
            <a:solidFill>
              <a:schemeClr val="tx1"/>
            </a:solidFill>
          </a:ln>
        </p:spPr>
      </p:pic>
      <p:sp>
        <p:nvSpPr>
          <p:cNvPr id="6" name="Arrow: Up 5">
            <a:extLst>
              <a:ext uri="{FF2B5EF4-FFF2-40B4-BE49-F238E27FC236}">
                <a16:creationId xmlns:a16="http://schemas.microsoft.com/office/drawing/2014/main" id="{0DD03C14-A6C3-C0C2-60F8-8C16B5CFD8B6}"/>
              </a:ext>
            </a:extLst>
          </p:cNvPr>
          <p:cNvSpPr/>
          <p:nvPr/>
        </p:nvSpPr>
        <p:spPr>
          <a:xfrm>
            <a:off x="10472539" y="5446207"/>
            <a:ext cx="914400" cy="908107"/>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B777EFEB-E066-71F1-598D-CFCCEAEC1043}"/>
              </a:ext>
            </a:extLst>
          </p:cNvPr>
          <p:cNvSpPr>
            <a:spLocks noGrp="1"/>
          </p:cNvSpPr>
          <p:nvPr>
            <p:ph type="sldNum" sz="quarter" idx="12"/>
          </p:nvPr>
        </p:nvSpPr>
        <p:spPr/>
        <p:txBody>
          <a:bodyPr/>
          <a:lstStyle/>
          <a:p>
            <a:fld id="{5AE48DDE-99B8-4AE1-A822-D5D33CFFC483}" type="slidenum">
              <a:rPr lang="en-US" smtClean="0"/>
              <a:t>18</a:t>
            </a:fld>
            <a:endParaRPr lang="en-US"/>
          </a:p>
        </p:txBody>
      </p:sp>
    </p:spTree>
    <p:extLst>
      <p:ext uri="{BB962C8B-B14F-4D97-AF65-F5344CB8AC3E}">
        <p14:creationId xmlns:p14="http://schemas.microsoft.com/office/powerpoint/2010/main" val="23765079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0DC14-88A0-E1C1-3988-C7E01143B238}"/>
              </a:ext>
            </a:extLst>
          </p:cNvPr>
          <p:cNvSpPr>
            <a:spLocks noGrp="1"/>
          </p:cNvSpPr>
          <p:nvPr>
            <p:ph type="title"/>
          </p:nvPr>
        </p:nvSpPr>
        <p:spPr>
          <a:xfrm>
            <a:off x="791302" y="282523"/>
            <a:ext cx="10273625" cy="1063574"/>
          </a:xfrm>
        </p:spPr>
        <p:txBody>
          <a:bodyPr>
            <a:normAutofit fontScale="90000"/>
          </a:bodyPr>
          <a:lstStyle/>
          <a:p>
            <a:r>
              <a:rPr lang="en-US"/>
              <a:t>How to update supplemental retirement </a:t>
            </a:r>
          </a:p>
        </p:txBody>
      </p:sp>
      <p:sp>
        <p:nvSpPr>
          <p:cNvPr id="3" name="Content Placeholder 2">
            <a:extLst>
              <a:ext uri="{FF2B5EF4-FFF2-40B4-BE49-F238E27FC236}">
                <a16:creationId xmlns:a16="http://schemas.microsoft.com/office/drawing/2014/main" id="{4CBF15DD-F0E7-D43D-64D8-711DC7D4E7EA}"/>
              </a:ext>
            </a:extLst>
          </p:cNvPr>
          <p:cNvSpPr>
            <a:spLocks noGrp="1"/>
          </p:cNvSpPr>
          <p:nvPr>
            <p:ph idx="1"/>
          </p:nvPr>
        </p:nvSpPr>
        <p:spPr>
          <a:xfrm>
            <a:off x="2337682" y="1346097"/>
            <a:ext cx="9016117" cy="3584838"/>
          </a:xfrm>
        </p:spPr>
        <p:txBody>
          <a:bodyPr/>
          <a:lstStyle/>
          <a:p>
            <a:pPr marL="0" indent="0">
              <a:buNone/>
            </a:pPr>
            <a:r>
              <a:rPr lang="en-US"/>
              <a:t>To make updates to your benefits, click </a:t>
            </a:r>
            <a:r>
              <a:rPr lang="en-US" b="1"/>
              <a:t>Change Benefits</a:t>
            </a:r>
            <a:r>
              <a:rPr lang="en-US"/>
              <a:t>.</a:t>
            </a:r>
          </a:p>
        </p:txBody>
      </p:sp>
      <p:pic>
        <p:nvPicPr>
          <p:cNvPr id="5" name="Picture 4">
            <a:extLst>
              <a:ext uri="{FF2B5EF4-FFF2-40B4-BE49-F238E27FC236}">
                <a16:creationId xmlns:a16="http://schemas.microsoft.com/office/drawing/2014/main" id="{BA5C2821-B706-527E-11C1-BE3D9DC3E59F}"/>
              </a:ext>
            </a:extLst>
          </p:cNvPr>
          <p:cNvPicPr>
            <a:picLocks noChangeAspect="1"/>
          </p:cNvPicPr>
          <p:nvPr/>
        </p:nvPicPr>
        <p:blipFill>
          <a:blip r:embed="rId3"/>
          <a:stretch>
            <a:fillRect/>
          </a:stretch>
        </p:blipFill>
        <p:spPr>
          <a:xfrm>
            <a:off x="4428690" y="2101628"/>
            <a:ext cx="3754030" cy="1855189"/>
          </a:xfrm>
          <a:prstGeom prst="rect">
            <a:avLst/>
          </a:prstGeom>
          <a:ln>
            <a:solidFill>
              <a:schemeClr val="tx1"/>
            </a:solidFill>
          </a:ln>
        </p:spPr>
      </p:pic>
      <p:sp>
        <p:nvSpPr>
          <p:cNvPr id="4" name="Slide Number Placeholder 3">
            <a:extLst>
              <a:ext uri="{FF2B5EF4-FFF2-40B4-BE49-F238E27FC236}">
                <a16:creationId xmlns:a16="http://schemas.microsoft.com/office/drawing/2014/main" id="{AAC51B81-3AEB-F752-8271-3512855EC1B1}"/>
              </a:ext>
            </a:extLst>
          </p:cNvPr>
          <p:cNvSpPr>
            <a:spLocks noGrp="1"/>
          </p:cNvSpPr>
          <p:nvPr>
            <p:ph type="sldNum" sz="quarter" idx="12"/>
          </p:nvPr>
        </p:nvSpPr>
        <p:spPr/>
        <p:txBody>
          <a:bodyPr/>
          <a:lstStyle/>
          <a:p>
            <a:fld id="{5AE48DDE-99B8-4AE1-A822-D5D33CFFC483}" type="slidenum">
              <a:rPr lang="en-US" smtClean="0"/>
              <a:t>19</a:t>
            </a:fld>
            <a:endParaRPr lang="en-US"/>
          </a:p>
        </p:txBody>
      </p:sp>
      <p:sp>
        <p:nvSpPr>
          <p:cNvPr id="8" name="Arrow: Right 7">
            <a:extLst>
              <a:ext uri="{FF2B5EF4-FFF2-40B4-BE49-F238E27FC236}">
                <a16:creationId xmlns:a16="http://schemas.microsoft.com/office/drawing/2014/main" id="{42794F48-3C4F-DC03-09B9-7AD6C6A5085E}"/>
              </a:ext>
            </a:extLst>
          </p:cNvPr>
          <p:cNvSpPr/>
          <p:nvPr/>
        </p:nvSpPr>
        <p:spPr>
          <a:xfrm>
            <a:off x="3850782" y="3278695"/>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0E7ED763-D859-BB28-15F3-A0F124ADE5B5}"/>
              </a:ext>
            </a:extLst>
          </p:cNvPr>
          <p:cNvPicPr>
            <a:picLocks noChangeAspect="1"/>
          </p:cNvPicPr>
          <p:nvPr/>
        </p:nvPicPr>
        <p:blipFill>
          <a:blip r:embed="rId4"/>
          <a:stretch>
            <a:fillRect/>
          </a:stretch>
        </p:blipFill>
        <p:spPr>
          <a:xfrm>
            <a:off x="812048" y="4326078"/>
            <a:ext cx="10987314" cy="1725328"/>
          </a:xfrm>
          <a:prstGeom prst="rect">
            <a:avLst/>
          </a:prstGeom>
          <a:ln>
            <a:solidFill>
              <a:schemeClr val="tx1"/>
            </a:solidFill>
          </a:ln>
        </p:spPr>
      </p:pic>
    </p:spTree>
    <p:extLst>
      <p:ext uri="{BB962C8B-B14F-4D97-AF65-F5344CB8AC3E}">
        <p14:creationId xmlns:p14="http://schemas.microsoft.com/office/powerpoint/2010/main" val="273072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AF4B0-8977-CCD6-C2C9-FE1F0191EFD8}"/>
              </a:ext>
            </a:extLst>
          </p:cNvPr>
          <p:cNvSpPr>
            <a:spLocks noGrp="1"/>
          </p:cNvSpPr>
          <p:nvPr>
            <p:ph type="title"/>
          </p:nvPr>
        </p:nvSpPr>
        <p:spPr/>
        <p:txBody>
          <a:bodyPr>
            <a:normAutofit/>
          </a:bodyPr>
          <a:lstStyle/>
          <a:p>
            <a:r>
              <a:rPr lang="en-US" sz="4400" b="1"/>
              <a:t>Workday In-Person Training Series</a:t>
            </a:r>
          </a:p>
        </p:txBody>
      </p:sp>
      <p:sp>
        <p:nvSpPr>
          <p:cNvPr id="3" name="Subtitle 2">
            <a:extLst>
              <a:ext uri="{FF2B5EF4-FFF2-40B4-BE49-F238E27FC236}">
                <a16:creationId xmlns:a16="http://schemas.microsoft.com/office/drawing/2014/main" id="{B468D148-B031-C280-60D0-82E70976B399}"/>
              </a:ext>
            </a:extLst>
          </p:cNvPr>
          <p:cNvSpPr>
            <a:spLocks noGrp="1"/>
          </p:cNvSpPr>
          <p:nvPr>
            <p:ph idx="1"/>
          </p:nvPr>
        </p:nvSpPr>
        <p:spPr>
          <a:xfrm>
            <a:off x="5117589" y="4514282"/>
            <a:ext cx="6365020" cy="620202"/>
          </a:xfrm>
        </p:spPr>
        <p:txBody>
          <a:bodyPr vert="horz" lIns="91440" tIns="45720" rIns="91440" bIns="45720" rtlCol="0" anchor="t">
            <a:noAutofit/>
          </a:bodyPr>
          <a:lstStyle/>
          <a:p>
            <a:r>
              <a:rPr lang="en-US" sz="2800" b="1"/>
              <a:t>Sign in </a:t>
            </a:r>
            <a:r>
              <a:rPr lang="en-US" sz="2800"/>
              <a:t>at the front of the room</a:t>
            </a:r>
          </a:p>
          <a:p>
            <a:r>
              <a:rPr lang="en-US" sz="2800"/>
              <a:t>Sit at an </a:t>
            </a:r>
            <a:r>
              <a:rPr lang="en-US" sz="2800" b="1"/>
              <a:t>open computer</a:t>
            </a:r>
          </a:p>
        </p:txBody>
      </p:sp>
      <p:sp>
        <p:nvSpPr>
          <p:cNvPr id="4" name="Text Placeholder 3">
            <a:extLst>
              <a:ext uri="{FF2B5EF4-FFF2-40B4-BE49-F238E27FC236}">
                <a16:creationId xmlns:a16="http://schemas.microsoft.com/office/drawing/2014/main" id="{3A342B71-6F02-664D-C084-8CEFE63137A8}"/>
              </a:ext>
            </a:extLst>
          </p:cNvPr>
          <p:cNvSpPr>
            <a:spLocks noGrp="1"/>
          </p:cNvSpPr>
          <p:nvPr>
            <p:ph type="body" sz="half" idx="2"/>
          </p:nvPr>
        </p:nvSpPr>
        <p:spPr/>
        <p:txBody>
          <a:bodyPr vert="horz" lIns="91440" tIns="45720" rIns="91440" bIns="45720" rtlCol="0" anchor="t">
            <a:normAutofit fontScale="92500" lnSpcReduction="20000"/>
          </a:bodyPr>
          <a:lstStyle/>
          <a:p>
            <a:r>
              <a:rPr lang="en-US" sz="2400"/>
              <a:t>Week 2</a:t>
            </a:r>
          </a:p>
        </p:txBody>
      </p:sp>
      <p:sp>
        <p:nvSpPr>
          <p:cNvPr id="5" name="Slide Number Placeholder 4">
            <a:extLst>
              <a:ext uri="{FF2B5EF4-FFF2-40B4-BE49-F238E27FC236}">
                <a16:creationId xmlns:a16="http://schemas.microsoft.com/office/drawing/2014/main" id="{54F5145A-911A-1A26-1C50-A0A7A372C643}"/>
              </a:ext>
            </a:extLst>
          </p:cNvPr>
          <p:cNvSpPr>
            <a:spLocks noGrp="1"/>
          </p:cNvSpPr>
          <p:nvPr>
            <p:ph type="sldNum" sz="quarter" idx="12"/>
          </p:nvPr>
        </p:nvSpPr>
        <p:spPr/>
        <p:txBody>
          <a:bodyPr/>
          <a:lstStyle/>
          <a:p>
            <a:fld id="{5AE48DDE-99B8-4AE1-A822-D5D33CFFC483}" type="slidenum">
              <a:rPr lang="en-US" smtClean="0"/>
              <a:t>2</a:t>
            </a:fld>
            <a:endParaRPr lang="en-US"/>
          </a:p>
        </p:txBody>
      </p:sp>
    </p:spTree>
    <p:extLst>
      <p:ext uri="{BB962C8B-B14F-4D97-AF65-F5344CB8AC3E}">
        <p14:creationId xmlns:p14="http://schemas.microsoft.com/office/powerpoint/2010/main" val="22273283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30443-408C-54B5-A82B-673F550EFE78}"/>
              </a:ext>
            </a:extLst>
          </p:cNvPr>
          <p:cNvSpPr>
            <a:spLocks noGrp="1"/>
          </p:cNvSpPr>
          <p:nvPr>
            <p:ph type="title"/>
          </p:nvPr>
        </p:nvSpPr>
        <p:spPr>
          <a:xfrm>
            <a:off x="1091381" y="366716"/>
            <a:ext cx="9129023" cy="1018402"/>
          </a:xfrm>
        </p:spPr>
        <p:txBody>
          <a:bodyPr/>
          <a:lstStyle/>
          <a:p>
            <a:r>
              <a:rPr lang="en-US"/>
              <a:t>New Benefits Tile in MyUW</a:t>
            </a:r>
          </a:p>
        </p:txBody>
      </p:sp>
      <p:sp>
        <p:nvSpPr>
          <p:cNvPr id="7" name="Slide Number Placeholder 6">
            <a:extLst>
              <a:ext uri="{FF2B5EF4-FFF2-40B4-BE49-F238E27FC236}">
                <a16:creationId xmlns:a16="http://schemas.microsoft.com/office/drawing/2014/main" id="{7E324F3B-638C-8617-86A9-91FEEEF302B6}"/>
              </a:ext>
            </a:extLst>
          </p:cNvPr>
          <p:cNvSpPr>
            <a:spLocks noGrp="1"/>
          </p:cNvSpPr>
          <p:nvPr>
            <p:ph type="sldNum" sz="quarter" idx="12"/>
          </p:nvPr>
        </p:nvSpPr>
        <p:spPr/>
        <p:txBody>
          <a:bodyPr/>
          <a:lstStyle/>
          <a:p>
            <a:fld id="{5AE48DDE-99B8-4AE1-A822-D5D33CFFC483}" type="slidenum">
              <a:rPr lang="en-US" smtClean="0"/>
              <a:t>20</a:t>
            </a:fld>
            <a:endParaRPr lang="en-US"/>
          </a:p>
        </p:txBody>
      </p:sp>
      <p:pic>
        <p:nvPicPr>
          <p:cNvPr id="8" name="Picture 7" descr="A screen shot of a logo&#10;&#10;AI-generated content may be incorrect.">
            <a:extLst>
              <a:ext uri="{FF2B5EF4-FFF2-40B4-BE49-F238E27FC236}">
                <a16:creationId xmlns:a16="http://schemas.microsoft.com/office/drawing/2014/main" id="{69B4F4DC-69AD-B48F-3C0E-58227E65F36B}"/>
              </a:ext>
            </a:extLst>
          </p:cNvPr>
          <p:cNvPicPr>
            <a:picLocks noChangeAspect="1"/>
          </p:cNvPicPr>
          <p:nvPr/>
        </p:nvPicPr>
        <p:blipFill>
          <a:blip r:embed="rId3"/>
          <a:stretch>
            <a:fillRect/>
          </a:stretch>
        </p:blipFill>
        <p:spPr>
          <a:xfrm>
            <a:off x="4478216" y="2186355"/>
            <a:ext cx="4381500" cy="4181475"/>
          </a:xfrm>
          <a:prstGeom prst="rect">
            <a:avLst/>
          </a:prstGeom>
          <a:ln>
            <a:solidFill>
              <a:schemeClr val="tx1"/>
            </a:solidFill>
          </a:ln>
        </p:spPr>
      </p:pic>
    </p:spTree>
    <p:extLst>
      <p:ext uri="{BB962C8B-B14F-4D97-AF65-F5344CB8AC3E}">
        <p14:creationId xmlns:p14="http://schemas.microsoft.com/office/powerpoint/2010/main" val="12505250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12315-568C-94B6-7745-F67F906E9167}"/>
              </a:ext>
            </a:extLst>
          </p:cNvPr>
          <p:cNvSpPr>
            <a:spLocks noGrp="1"/>
          </p:cNvSpPr>
          <p:nvPr>
            <p:ph type="title"/>
          </p:nvPr>
        </p:nvSpPr>
        <p:spPr>
          <a:xfrm>
            <a:off x="1034143" y="455184"/>
            <a:ext cx="9129023" cy="1018402"/>
          </a:xfrm>
        </p:spPr>
        <p:txBody>
          <a:bodyPr>
            <a:normAutofit fontScale="90000"/>
          </a:bodyPr>
          <a:lstStyle/>
          <a:p>
            <a:r>
              <a:rPr lang="en-US"/>
              <a:t>What can I do in Workday vs. My Insurance Benefits?</a:t>
            </a:r>
          </a:p>
        </p:txBody>
      </p:sp>
      <p:sp>
        <p:nvSpPr>
          <p:cNvPr id="5" name="Content Placeholder 4">
            <a:extLst>
              <a:ext uri="{FF2B5EF4-FFF2-40B4-BE49-F238E27FC236}">
                <a16:creationId xmlns:a16="http://schemas.microsoft.com/office/drawing/2014/main" id="{19FF1CC1-A4DE-2730-BA34-28682A7CC16F}"/>
              </a:ext>
            </a:extLst>
          </p:cNvPr>
          <p:cNvSpPr>
            <a:spLocks noGrp="1"/>
          </p:cNvSpPr>
          <p:nvPr>
            <p:ph sz="half" idx="2"/>
          </p:nvPr>
        </p:nvSpPr>
        <p:spPr>
          <a:xfrm>
            <a:off x="1225899" y="2491988"/>
            <a:ext cx="5200385" cy="3124608"/>
          </a:xfrm>
        </p:spPr>
        <p:txBody>
          <a:bodyPr vert="horz" lIns="91440" tIns="45720" rIns="91440" bIns="45720" rtlCol="0" anchor="t">
            <a:noAutofit/>
          </a:bodyPr>
          <a:lstStyle/>
          <a:p>
            <a:r>
              <a:rPr lang="en-US" sz="2000"/>
              <a:t>Workday replaces the current Human Resource System (HRS)</a:t>
            </a:r>
          </a:p>
          <a:p>
            <a:r>
              <a:rPr lang="en-US" sz="2000"/>
              <a:t>View benefits elections</a:t>
            </a:r>
          </a:p>
          <a:p>
            <a:r>
              <a:rPr lang="en-US" sz="2000"/>
              <a:t>View benefits costs</a:t>
            </a:r>
          </a:p>
          <a:p>
            <a:r>
              <a:rPr lang="en-US" sz="2000"/>
              <a:t>Link to My Insurance Benefits </a:t>
            </a:r>
          </a:p>
          <a:p>
            <a:r>
              <a:rPr lang="en-US" sz="2000"/>
              <a:t>Update:</a:t>
            </a:r>
          </a:p>
          <a:p>
            <a:pPr lvl="1"/>
            <a:r>
              <a:rPr lang="en-US" sz="2000"/>
              <a:t>Supplemental Retirement Plan (403b)</a:t>
            </a:r>
          </a:p>
          <a:p>
            <a:pPr lvl="1"/>
            <a:r>
              <a:rPr lang="en-US" sz="2000"/>
              <a:t>Wisconsin Retirement System (WRS) Additional Contributions</a:t>
            </a:r>
          </a:p>
        </p:txBody>
      </p:sp>
      <p:sp>
        <p:nvSpPr>
          <p:cNvPr id="7" name="Content Placeholder 6">
            <a:extLst>
              <a:ext uri="{FF2B5EF4-FFF2-40B4-BE49-F238E27FC236}">
                <a16:creationId xmlns:a16="http://schemas.microsoft.com/office/drawing/2014/main" id="{FFA45E34-AA2B-B387-1C62-C94276673B72}"/>
              </a:ext>
            </a:extLst>
          </p:cNvPr>
          <p:cNvSpPr>
            <a:spLocks noGrp="1"/>
          </p:cNvSpPr>
          <p:nvPr>
            <p:ph sz="quarter" idx="4"/>
          </p:nvPr>
        </p:nvSpPr>
        <p:spPr>
          <a:xfrm>
            <a:off x="6678043" y="2491988"/>
            <a:ext cx="5293864" cy="3633809"/>
          </a:xfrm>
        </p:spPr>
        <p:txBody>
          <a:bodyPr vert="horz" lIns="91440" tIns="45720" rIns="91440" bIns="45720" rtlCol="0" anchor="t">
            <a:noAutofit/>
          </a:bodyPr>
          <a:lstStyle/>
          <a:p>
            <a:r>
              <a:rPr lang="en-US" sz="2000"/>
              <a:t>My Insurance Benefits; administered by Employee Trust Funds (ETF) is a new benefits platform</a:t>
            </a:r>
          </a:p>
          <a:p>
            <a:r>
              <a:rPr lang="en-US" sz="2000"/>
              <a:t>Elect or make changes to most benefits</a:t>
            </a:r>
          </a:p>
          <a:p>
            <a:r>
              <a:rPr lang="en-US" sz="2000"/>
              <a:t>View benefits elections</a:t>
            </a:r>
          </a:p>
          <a:p>
            <a:r>
              <a:rPr lang="en-US" sz="2000"/>
              <a:t>View benefits costs</a:t>
            </a:r>
          </a:p>
          <a:p>
            <a:r>
              <a:rPr lang="en-US" sz="2000"/>
              <a:t>Enter and update spouse/dependent information</a:t>
            </a:r>
          </a:p>
          <a:p>
            <a:r>
              <a:rPr lang="en-US" sz="2000"/>
              <a:t>View WRS Statement of Benefits</a:t>
            </a:r>
          </a:p>
        </p:txBody>
      </p:sp>
      <p:pic>
        <p:nvPicPr>
          <p:cNvPr id="1026" name="Picture 2" descr="Workday Introduces Agent System of Record for AI Workforce Management">
            <a:extLst>
              <a:ext uri="{FF2B5EF4-FFF2-40B4-BE49-F238E27FC236}">
                <a16:creationId xmlns:a16="http://schemas.microsoft.com/office/drawing/2014/main" id="{869BEF67-04A0-F131-6686-8632DA213E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477" y="1473586"/>
            <a:ext cx="2013595" cy="87469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0230860B-94F7-B579-3BA4-BEB5681EC207}"/>
              </a:ext>
            </a:extLst>
          </p:cNvPr>
          <p:cNvSpPr>
            <a:spLocks noGrp="1"/>
          </p:cNvSpPr>
          <p:nvPr>
            <p:ph type="sldNum" sz="quarter" idx="12"/>
          </p:nvPr>
        </p:nvSpPr>
        <p:spPr/>
        <p:txBody>
          <a:bodyPr/>
          <a:lstStyle/>
          <a:p>
            <a:fld id="{5AE48DDE-99B8-4AE1-A822-D5D33CFFC483}" type="slidenum">
              <a:rPr lang="en-US" smtClean="0"/>
              <a:t>21</a:t>
            </a:fld>
            <a:endParaRPr lang="en-US"/>
          </a:p>
        </p:txBody>
      </p:sp>
      <p:pic>
        <p:nvPicPr>
          <p:cNvPr id="4" name="Picture 3" descr="A white tree with a green triangle and blue text&#10;&#10;AI-generated content may be incorrect.">
            <a:extLst>
              <a:ext uri="{FF2B5EF4-FFF2-40B4-BE49-F238E27FC236}">
                <a16:creationId xmlns:a16="http://schemas.microsoft.com/office/drawing/2014/main" id="{D6116184-FD81-0B1B-3EB6-1C19F192ED87}"/>
              </a:ext>
            </a:extLst>
          </p:cNvPr>
          <p:cNvPicPr>
            <a:picLocks noChangeAspect="1"/>
          </p:cNvPicPr>
          <p:nvPr/>
        </p:nvPicPr>
        <p:blipFill>
          <a:blip r:embed="rId4"/>
          <a:stretch>
            <a:fillRect/>
          </a:stretch>
        </p:blipFill>
        <p:spPr>
          <a:xfrm>
            <a:off x="7003073" y="1333500"/>
            <a:ext cx="4000500" cy="1143000"/>
          </a:xfrm>
          <a:prstGeom prst="rect">
            <a:avLst/>
          </a:prstGeom>
        </p:spPr>
      </p:pic>
    </p:spTree>
    <p:extLst>
      <p:ext uri="{BB962C8B-B14F-4D97-AF65-F5344CB8AC3E}">
        <p14:creationId xmlns:p14="http://schemas.microsoft.com/office/powerpoint/2010/main" val="2798701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0E677-67EC-93B3-FE63-E5542860EF1A}"/>
              </a:ext>
            </a:extLst>
          </p:cNvPr>
          <p:cNvSpPr>
            <a:spLocks noGrp="1"/>
          </p:cNvSpPr>
          <p:nvPr>
            <p:ph type="title"/>
          </p:nvPr>
        </p:nvSpPr>
        <p:spPr/>
        <p:txBody>
          <a:bodyPr/>
          <a:lstStyle/>
          <a:p>
            <a:r>
              <a:rPr lang="en-US"/>
              <a:t>What should I do now?</a:t>
            </a:r>
          </a:p>
        </p:txBody>
      </p:sp>
      <p:sp>
        <p:nvSpPr>
          <p:cNvPr id="3" name="Content Placeholder 2">
            <a:extLst>
              <a:ext uri="{FF2B5EF4-FFF2-40B4-BE49-F238E27FC236}">
                <a16:creationId xmlns:a16="http://schemas.microsoft.com/office/drawing/2014/main" id="{8BE27555-A7EB-8E42-DD25-FC5252F2BE43}"/>
              </a:ext>
            </a:extLst>
          </p:cNvPr>
          <p:cNvSpPr>
            <a:spLocks noGrp="1"/>
          </p:cNvSpPr>
          <p:nvPr>
            <p:ph idx="1"/>
          </p:nvPr>
        </p:nvSpPr>
        <p:spPr/>
        <p:txBody>
          <a:bodyPr vert="horz" lIns="91440" tIns="45720" rIns="91440" bIns="45720" rtlCol="0" anchor="t">
            <a:normAutofit/>
          </a:bodyPr>
          <a:lstStyle/>
          <a:p>
            <a:pPr marL="0" indent="0">
              <a:buNone/>
            </a:pPr>
            <a:r>
              <a:rPr lang="en-US"/>
              <a:t>You </a:t>
            </a:r>
            <a:r>
              <a:rPr lang="en-US" b="1"/>
              <a:t>do not</a:t>
            </a:r>
            <a:r>
              <a:rPr lang="en-US"/>
              <a:t> need to do anything right now. </a:t>
            </a:r>
          </a:p>
          <a:p>
            <a:pPr marL="0" indent="0">
              <a:buNone/>
            </a:pPr>
            <a:endParaRPr lang="en-US"/>
          </a:p>
          <a:p>
            <a:pPr marL="0" indent="0">
              <a:buNone/>
            </a:pPr>
            <a:r>
              <a:rPr lang="en-US"/>
              <a:t>If you have a qualifying life event or employment change that impacts your benefits and need to update or change your benefits, contact your local HR.</a:t>
            </a:r>
          </a:p>
        </p:txBody>
      </p:sp>
      <p:sp>
        <p:nvSpPr>
          <p:cNvPr id="4" name="Slide Number Placeholder 3">
            <a:extLst>
              <a:ext uri="{FF2B5EF4-FFF2-40B4-BE49-F238E27FC236}">
                <a16:creationId xmlns:a16="http://schemas.microsoft.com/office/drawing/2014/main" id="{D34951EF-7321-E3F1-A623-504CCBC23752}"/>
              </a:ext>
            </a:extLst>
          </p:cNvPr>
          <p:cNvSpPr>
            <a:spLocks noGrp="1"/>
          </p:cNvSpPr>
          <p:nvPr>
            <p:ph type="sldNum" sz="quarter" idx="12"/>
          </p:nvPr>
        </p:nvSpPr>
        <p:spPr/>
        <p:txBody>
          <a:bodyPr/>
          <a:lstStyle/>
          <a:p>
            <a:fld id="{5AE48DDE-99B8-4AE1-A822-D5D33CFFC483}" type="slidenum">
              <a:rPr lang="en-US" smtClean="0"/>
              <a:t>22</a:t>
            </a:fld>
            <a:endParaRPr lang="en-US"/>
          </a:p>
        </p:txBody>
      </p:sp>
    </p:spTree>
    <p:extLst>
      <p:ext uri="{BB962C8B-B14F-4D97-AF65-F5344CB8AC3E}">
        <p14:creationId xmlns:p14="http://schemas.microsoft.com/office/powerpoint/2010/main" val="16439960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108AB-A9F5-CFEB-5311-551068003FDE}"/>
              </a:ext>
            </a:extLst>
          </p:cNvPr>
          <p:cNvSpPr>
            <a:spLocks noGrp="1"/>
          </p:cNvSpPr>
          <p:nvPr>
            <p:ph type="title"/>
          </p:nvPr>
        </p:nvSpPr>
        <p:spPr/>
        <p:txBody>
          <a:bodyPr/>
          <a:lstStyle/>
          <a:p>
            <a:r>
              <a:rPr lang="en-US"/>
              <a:t>View </a:t>
            </a:r>
            <a:r>
              <a:rPr lang="en-US" err="1"/>
              <a:t>payslips</a:t>
            </a:r>
            <a:r>
              <a:rPr lang="en-US"/>
              <a:t> and pay history</a:t>
            </a:r>
          </a:p>
        </p:txBody>
      </p:sp>
      <p:sp>
        <p:nvSpPr>
          <p:cNvPr id="3" name="Content Placeholder 2">
            <a:extLst>
              <a:ext uri="{FF2B5EF4-FFF2-40B4-BE49-F238E27FC236}">
                <a16:creationId xmlns:a16="http://schemas.microsoft.com/office/drawing/2014/main" id="{1A63E58E-2149-4F3B-B38D-2630DF6E7DAD}"/>
              </a:ext>
            </a:extLst>
          </p:cNvPr>
          <p:cNvSpPr>
            <a:spLocks noGrp="1"/>
          </p:cNvSpPr>
          <p:nvPr>
            <p:ph idx="1"/>
          </p:nvPr>
        </p:nvSpPr>
        <p:spPr>
          <a:xfrm>
            <a:off x="1112303" y="1718268"/>
            <a:ext cx="5700388" cy="4520479"/>
          </a:xfrm>
        </p:spPr>
        <p:txBody>
          <a:bodyPr vert="horz" lIns="91440" tIns="45720" rIns="91440" bIns="45720" rtlCol="0" anchor="t">
            <a:normAutofit/>
          </a:bodyPr>
          <a:lstStyle/>
          <a:p>
            <a:r>
              <a:rPr lang="en-US"/>
              <a:t>On the left side, click on the </a:t>
            </a:r>
            <a:r>
              <a:rPr lang="en-US" b="1"/>
              <a:t>Pay tab</a:t>
            </a:r>
            <a:r>
              <a:rPr lang="en-US"/>
              <a:t>. </a:t>
            </a:r>
          </a:p>
          <a:p>
            <a:r>
              <a:rPr lang="en-US"/>
              <a:t>Click</a:t>
            </a:r>
            <a:r>
              <a:rPr lang="en-US" b="1"/>
              <a:t> Payments </a:t>
            </a:r>
            <a:r>
              <a:rPr lang="en-US"/>
              <a:t>from the dropdown menu. </a:t>
            </a:r>
          </a:p>
        </p:txBody>
      </p:sp>
      <p:pic>
        <p:nvPicPr>
          <p:cNvPr id="6" name="Picture 5">
            <a:extLst>
              <a:ext uri="{FF2B5EF4-FFF2-40B4-BE49-F238E27FC236}">
                <a16:creationId xmlns:a16="http://schemas.microsoft.com/office/drawing/2014/main" id="{C6F1076E-027C-3A5D-896F-ABC340FCB6D4}"/>
              </a:ext>
            </a:extLst>
          </p:cNvPr>
          <p:cNvPicPr>
            <a:picLocks noChangeAspect="1"/>
          </p:cNvPicPr>
          <p:nvPr/>
        </p:nvPicPr>
        <p:blipFill>
          <a:blip r:embed="rId3"/>
          <a:stretch>
            <a:fillRect/>
          </a:stretch>
        </p:blipFill>
        <p:spPr>
          <a:xfrm>
            <a:off x="7188145" y="1940563"/>
            <a:ext cx="4286848" cy="3953427"/>
          </a:xfrm>
          <a:prstGeom prst="rect">
            <a:avLst/>
          </a:prstGeom>
          <a:ln>
            <a:solidFill>
              <a:schemeClr val="tx1"/>
            </a:solidFill>
          </a:ln>
        </p:spPr>
      </p:pic>
      <p:sp>
        <p:nvSpPr>
          <p:cNvPr id="7" name="Rectangle: Rounded Corners 6">
            <a:extLst>
              <a:ext uri="{FF2B5EF4-FFF2-40B4-BE49-F238E27FC236}">
                <a16:creationId xmlns:a16="http://schemas.microsoft.com/office/drawing/2014/main" id="{0052BAC2-2ED0-3DD8-2FC0-3DCB912023EE}"/>
              </a:ext>
            </a:extLst>
          </p:cNvPr>
          <p:cNvSpPr/>
          <p:nvPr/>
        </p:nvSpPr>
        <p:spPr>
          <a:xfrm>
            <a:off x="8249697" y="4793064"/>
            <a:ext cx="1085222" cy="301450"/>
          </a:xfrm>
          <a:prstGeom prst="roundRect">
            <a:avLst/>
          </a:prstGeom>
          <a:noFill/>
          <a:ln w="762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A5CBFC8B-2D1D-4BA8-4078-563741870F3D}"/>
              </a:ext>
            </a:extLst>
          </p:cNvPr>
          <p:cNvSpPr>
            <a:spLocks noGrp="1"/>
          </p:cNvSpPr>
          <p:nvPr>
            <p:ph type="sldNum" sz="quarter" idx="12"/>
          </p:nvPr>
        </p:nvSpPr>
        <p:spPr/>
        <p:txBody>
          <a:bodyPr/>
          <a:lstStyle/>
          <a:p>
            <a:fld id="{5AE48DDE-99B8-4AE1-A822-D5D33CFFC483}" type="slidenum">
              <a:rPr lang="en-US" smtClean="0"/>
              <a:t>23</a:t>
            </a:fld>
            <a:endParaRPr lang="en-US"/>
          </a:p>
        </p:txBody>
      </p:sp>
    </p:spTree>
    <p:extLst>
      <p:ext uri="{BB962C8B-B14F-4D97-AF65-F5344CB8AC3E}">
        <p14:creationId xmlns:p14="http://schemas.microsoft.com/office/powerpoint/2010/main" val="13359998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2AD91-EC4A-B029-E389-D25E7DF56EA7}"/>
              </a:ext>
            </a:extLst>
          </p:cNvPr>
          <p:cNvSpPr>
            <a:spLocks noGrp="1"/>
          </p:cNvSpPr>
          <p:nvPr>
            <p:ph type="title"/>
          </p:nvPr>
        </p:nvSpPr>
        <p:spPr/>
        <p:txBody>
          <a:bodyPr/>
          <a:lstStyle/>
          <a:p>
            <a:r>
              <a:rPr lang="en-US"/>
              <a:t>Overview of payments page</a:t>
            </a:r>
          </a:p>
        </p:txBody>
      </p:sp>
      <p:pic>
        <p:nvPicPr>
          <p:cNvPr id="5" name="Picture 4">
            <a:extLst>
              <a:ext uri="{FF2B5EF4-FFF2-40B4-BE49-F238E27FC236}">
                <a16:creationId xmlns:a16="http://schemas.microsoft.com/office/drawing/2014/main" id="{9B078FDF-2F81-9D00-8406-DDF4CD26DDD3}"/>
              </a:ext>
            </a:extLst>
          </p:cNvPr>
          <p:cNvPicPr>
            <a:picLocks noChangeAspect="1"/>
          </p:cNvPicPr>
          <p:nvPr/>
        </p:nvPicPr>
        <p:blipFill>
          <a:blip r:embed="rId3"/>
          <a:stretch>
            <a:fillRect/>
          </a:stretch>
        </p:blipFill>
        <p:spPr>
          <a:xfrm>
            <a:off x="2132616" y="2337399"/>
            <a:ext cx="7588238" cy="4238078"/>
          </a:xfrm>
          <a:prstGeom prst="rect">
            <a:avLst/>
          </a:prstGeom>
          <a:ln>
            <a:solidFill>
              <a:schemeClr val="tx1"/>
            </a:solidFill>
          </a:ln>
        </p:spPr>
      </p:pic>
      <p:sp>
        <p:nvSpPr>
          <p:cNvPr id="3" name="Slide Number Placeholder 2">
            <a:extLst>
              <a:ext uri="{FF2B5EF4-FFF2-40B4-BE49-F238E27FC236}">
                <a16:creationId xmlns:a16="http://schemas.microsoft.com/office/drawing/2014/main" id="{AAB60908-8421-3C37-E706-C7E99E01C55B}"/>
              </a:ext>
            </a:extLst>
          </p:cNvPr>
          <p:cNvSpPr>
            <a:spLocks noGrp="1"/>
          </p:cNvSpPr>
          <p:nvPr>
            <p:ph type="sldNum" sz="quarter" idx="12"/>
          </p:nvPr>
        </p:nvSpPr>
        <p:spPr/>
        <p:txBody>
          <a:bodyPr/>
          <a:lstStyle/>
          <a:p>
            <a:fld id="{5AE48DDE-99B8-4AE1-A822-D5D33CFFC483}" type="slidenum">
              <a:rPr lang="en-US" smtClean="0"/>
              <a:t>24</a:t>
            </a:fld>
            <a:endParaRPr lang="en-US"/>
          </a:p>
        </p:txBody>
      </p:sp>
      <p:sp>
        <p:nvSpPr>
          <p:cNvPr id="8" name="TextBox 7">
            <a:extLst>
              <a:ext uri="{FF2B5EF4-FFF2-40B4-BE49-F238E27FC236}">
                <a16:creationId xmlns:a16="http://schemas.microsoft.com/office/drawing/2014/main" id="{85C62BD7-7326-B1E5-2FE7-6034FD122CB0}"/>
              </a:ext>
            </a:extLst>
          </p:cNvPr>
          <p:cNvSpPr txBox="1"/>
          <p:nvPr/>
        </p:nvSpPr>
        <p:spPr>
          <a:xfrm>
            <a:off x="1204685" y="1238523"/>
            <a:ext cx="9782629" cy="954107"/>
          </a:xfrm>
          <a:prstGeom prst="rect">
            <a:avLst/>
          </a:prstGeom>
          <a:noFill/>
        </p:spPr>
        <p:txBody>
          <a:bodyPr wrap="square">
            <a:spAutoFit/>
          </a:bodyPr>
          <a:lstStyle/>
          <a:p>
            <a:pPr marL="0" indent="0">
              <a:buNone/>
            </a:pPr>
            <a:r>
              <a:rPr lang="en-US" sz="2800"/>
              <a:t>You can review your </a:t>
            </a:r>
            <a:r>
              <a:rPr lang="en-US" sz="2800" b="1" err="1"/>
              <a:t>payslips</a:t>
            </a:r>
            <a:r>
              <a:rPr lang="en-US" sz="2800"/>
              <a:t>, </a:t>
            </a:r>
            <a:r>
              <a:rPr lang="en-US" sz="2800" b="1"/>
              <a:t>most recent pay</a:t>
            </a:r>
            <a:r>
              <a:rPr lang="en-US" sz="2800"/>
              <a:t>, </a:t>
            </a:r>
            <a:r>
              <a:rPr lang="en-US" sz="2800" b="1"/>
              <a:t>deductions</a:t>
            </a:r>
            <a:r>
              <a:rPr lang="en-US" sz="2800"/>
              <a:t>, and </a:t>
            </a:r>
            <a:r>
              <a:rPr lang="en-US" sz="2800" b="1"/>
              <a:t>pay history</a:t>
            </a:r>
            <a:r>
              <a:rPr lang="en-US" sz="2800"/>
              <a:t>.</a:t>
            </a:r>
          </a:p>
        </p:txBody>
      </p:sp>
    </p:spTree>
    <p:extLst>
      <p:ext uri="{BB962C8B-B14F-4D97-AF65-F5344CB8AC3E}">
        <p14:creationId xmlns:p14="http://schemas.microsoft.com/office/powerpoint/2010/main" val="7452197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9A94E-9328-1992-B6D9-162FA47F03FE}"/>
              </a:ext>
            </a:extLst>
          </p:cNvPr>
          <p:cNvSpPr>
            <a:spLocks noGrp="1"/>
          </p:cNvSpPr>
          <p:nvPr>
            <p:ph type="title"/>
          </p:nvPr>
        </p:nvSpPr>
        <p:spPr/>
        <p:txBody>
          <a:bodyPr/>
          <a:lstStyle/>
          <a:p>
            <a:r>
              <a:rPr lang="en-US"/>
              <a:t>View and update tax forms</a:t>
            </a:r>
          </a:p>
        </p:txBody>
      </p:sp>
      <p:sp>
        <p:nvSpPr>
          <p:cNvPr id="3" name="Content Placeholder 2">
            <a:extLst>
              <a:ext uri="{FF2B5EF4-FFF2-40B4-BE49-F238E27FC236}">
                <a16:creationId xmlns:a16="http://schemas.microsoft.com/office/drawing/2014/main" id="{E8ABA0C3-45DF-BDD9-0BF5-9074AFA1A084}"/>
              </a:ext>
            </a:extLst>
          </p:cNvPr>
          <p:cNvSpPr>
            <a:spLocks noGrp="1"/>
          </p:cNvSpPr>
          <p:nvPr>
            <p:ph idx="1"/>
          </p:nvPr>
        </p:nvSpPr>
        <p:spPr>
          <a:xfrm>
            <a:off x="1423283" y="1848897"/>
            <a:ext cx="5278968" cy="4177341"/>
          </a:xfrm>
        </p:spPr>
        <p:txBody>
          <a:bodyPr/>
          <a:lstStyle/>
          <a:p>
            <a:r>
              <a:rPr lang="en-US"/>
              <a:t>On the left side, click on the </a:t>
            </a:r>
            <a:r>
              <a:rPr lang="en-US" b="1"/>
              <a:t>Pay tab.</a:t>
            </a:r>
            <a:endParaRPr lang="en-US"/>
          </a:p>
          <a:p>
            <a:r>
              <a:rPr lang="en-US"/>
              <a:t>Click</a:t>
            </a:r>
            <a:r>
              <a:rPr lang="en-US" b="1"/>
              <a:t> Tax </a:t>
            </a:r>
            <a:r>
              <a:rPr lang="en-US"/>
              <a:t>from the dropdown menu. </a:t>
            </a:r>
          </a:p>
          <a:p>
            <a:pPr marL="0" indent="0">
              <a:buNone/>
            </a:pPr>
            <a:endParaRPr lang="en-US"/>
          </a:p>
        </p:txBody>
      </p:sp>
      <p:pic>
        <p:nvPicPr>
          <p:cNvPr id="4" name="Picture 3">
            <a:extLst>
              <a:ext uri="{FF2B5EF4-FFF2-40B4-BE49-F238E27FC236}">
                <a16:creationId xmlns:a16="http://schemas.microsoft.com/office/drawing/2014/main" id="{99BC8986-E89E-51CF-4B64-7E5EE78DAA46}"/>
              </a:ext>
            </a:extLst>
          </p:cNvPr>
          <p:cNvPicPr>
            <a:picLocks noChangeAspect="1"/>
          </p:cNvPicPr>
          <p:nvPr/>
        </p:nvPicPr>
        <p:blipFill>
          <a:blip r:embed="rId3"/>
          <a:stretch>
            <a:fillRect/>
          </a:stretch>
        </p:blipFill>
        <p:spPr>
          <a:xfrm>
            <a:off x="7188145" y="1940563"/>
            <a:ext cx="4286848" cy="3953427"/>
          </a:xfrm>
          <a:prstGeom prst="rect">
            <a:avLst/>
          </a:prstGeom>
          <a:ln>
            <a:solidFill>
              <a:schemeClr val="tx1"/>
            </a:solidFill>
          </a:ln>
        </p:spPr>
      </p:pic>
      <p:sp>
        <p:nvSpPr>
          <p:cNvPr id="5" name="Rectangle: Rounded Corners 4">
            <a:extLst>
              <a:ext uri="{FF2B5EF4-FFF2-40B4-BE49-F238E27FC236}">
                <a16:creationId xmlns:a16="http://schemas.microsoft.com/office/drawing/2014/main" id="{9BAA7C36-1465-9182-3B75-B3986E911ADB}"/>
              </a:ext>
            </a:extLst>
          </p:cNvPr>
          <p:cNvSpPr/>
          <p:nvPr/>
        </p:nvSpPr>
        <p:spPr>
          <a:xfrm>
            <a:off x="8246347" y="5215095"/>
            <a:ext cx="1085222" cy="301450"/>
          </a:xfrm>
          <a:prstGeom prst="roundRect">
            <a:avLst/>
          </a:prstGeom>
          <a:noFill/>
          <a:ln w="762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516103AB-4524-BF41-480D-6E465A301588}"/>
              </a:ext>
            </a:extLst>
          </p:cNvPr>
          <p:cNvSpPr>
            <a:spLocks noGrp="1"/>
          </p:cNvSpPr>
          <p:nvPr>
            <p:ph type="sldNum" sz="quarter" idx="12"/>
          </p:nvPr>
        </p:nvSpPr>
        <p:spPr/>
        <p:txBody>
          <a:bodyPr/>
          <a:lstStyle/>
          <a:p>
            <a:fld id="{5AE48DDE-99B8-4AE1-A822-D5D33CFFC483}" type="slidenum">
              <a:rPr lang="en-US" smtClean="0"/>
              <a:t>25</a:t>
            </a:fld>
            <a:endParaRPr lang="en-US"/>
          </a:p>
        </p:txBody>
      </p:sp>
    </p:spTree>
    <p:extLst>
      <p:ext uri="{BB962C8B-B14F-4D97-AF65-F5344CB8AC3E}">
        <p14:creationId xmlns:p14="http://schemas.microsoft.com/office/powerpoint/2010/main" val="21201716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A2CC2-83D0-8D99-E663-16554CF0BB71}"/>
              </a:ext>
            </a:extLst>
          </p:cNvPr>
          <p:cNvSpPr>
            <a:spLocks noGrp="1"/>
          </p:cNvSpPr>
          <p:nvPr>
            <p:ph type="title"/>
          </p:nvPr>
        </p:nvSpPr>
        <p:spPr/>
        <p:txBody>
          <a:bodyPr/>
          <a:lstStyle/>
          <a:p>
            <a:r>
              <a:rPr lang="en-US"/>
              <a:t>Overview of tax page</a:t>
            </a:r>
          </a:p>
        </p:txBody>
      </p:sp>
      <p:pic>
        <p:nvPicPr>
          <p:cNvPr id="5" name="Picture 4">
            <a:extLst>
              <a:ext uri="{FF2B5EF4-FFF2-40B4-BE49-F238E27FC236}">
                <a16:creationId xmlns:a16="http://schemas.microsoft.com/office/drawing/2014/main" id="{0E684926-8EAD-28B3-5E78-6B55A4D41304}"/>
              </a:ext>
            </a:extLst>
          </p:cNvPr>
          <p:cNvPicPr>
            <a:picLocks noChangeAspect="1"/>
          </p:cNvPicPr>
          <p:nvPr/>
        </p:nvPicPr>
        <p:blipFill>
          <a:blip r:embed="rId3"/>
          <a:stretch>
            <a:fillRect/>
          </a:stretch>
        </p:blipFill>
        <p:spPr>
          <a:xfrm>
            <a:off x="1315312" y="2391509"/>
            <a:ext cx="10313980" cy="3687746"/>
          </a:xfrm>
          <a:prstGeom prst="rect">
            <a:avLst/>
          </a:prstGeom>
          <a:ln>
            <a:solidFill>
              <a:schemeClr val="tx1"/>
            </a:solidFill>
          </a:ln>
        </p:spPr>
      </p:pic>
      <p:sp>
        <p:nvSpPr>
          <p:cNvPr id="3" name="Slide Number Placeholder 2">
            <a:extLst>
              <a:ext uri="{FF2B5EF4-FFF2-40B4-BE49-F238E27FC236}">
                <a16:creationId xmlns:a16="http://schemas.microsoft.com/office/drawing/2014/main" id="{C6FFB6EC-1CF8-1CDC-8061-36309D32F00F}"/>
              </a:ext>
            </a:extLst>
          </p:cNvPr>
          <p:cNvSpPr>
            <a:spLocks noGrp="1"/>
          </p:cNvSpPr>
          <p:nvPr>
            <p:ph type="sldNum" sz="quarter" idx="12"/>
          </p:nvPr>
        </p:nvSpPr>
        <p:spPr/>
        <p:txBody>
          <a:bodyPr/>
          <a:lstStyle/>
          <a:p>
            <a:fld id="{5AE48DDE-99B8-4AE1-A822-D5D33CFFC483}" type="slidenum">
              <a:rPr lang="en-US" smtClean="0"/>
              <a:t>26</a:t>
            </a:fld>
            <a:endParaRPr lang="en-US"/>
          </a:p>
        </p:txBody>
      </p:sp>
      <p:sp>
        <p:nvSpPr>
          <p:cNvPr id="6" name="TextBox 5">
            <a:extLst>
              <a:ext uri="{FF2B5EF4-FFF2-40B4-BE49-F238E27FC236}">
                <a16:creationId xmlns:a16="http://schemas.microsoft.com/office/drawing/2014/main" id="{3403A226-2114-F0B6-7688-30569410E36B}"/>
              </a:ext>
            </a:extLst>
          </p:cNvPr>
          <p:cNvSpPr txBox="1"/>
          <p:nvPr/>
        </p:nvSpPr>
        <p:spPr>
          <a:xfrm>
            <a:off x="1315312" y="1346097"/>
            <a:ext cx="10313980" cy="954107"/>
          </a:xfrm>
          <a:prstGeom prst="rect">
            <a:avLst/>
          </a:prstGeom>
          <a:noFill/>
        </p:spPr>
        <p:txBody>
          <a:bodyPr wrap="square">
            <a:spAutoFit/>
          </a:bodyPr>
          <a:lstStyle/>
          <a:p>
            <a:pPr marL="0" indent="0">
              <a:buNone/>
            </a:pPr>
            <a:r>
              <a:rPr lang="en-US" sz="2800"/>
              <a:t>You can review and update the information on your </a:t>
            </a:r>
            <a:r>
              <a:rPr lang="en-US" sz="2800" b="1"/>
              <a:t>W4 </a:t>
            </a:r>
            <a:r>
              <a:rPr lang="en-US" sz="2800"/>
              <a:t>and </a:t>
            </a:r>
            <a:r>
              <a:rPr lang="en-US" sz="2800" b="1"/>
              <a:t>see your tax forms from June 29, 2025 and beyond.</a:t>
            </a:r>
          </a:p>
        </p:txBody>
      </p:sp>
    </p:spTree>
    <p:extLst>
      <p:ext uri="{BB962C8B-B14F-4D97-AF65-F5344CB8AC3E}">
        <p14:creationId xmlns:p14="http://schemas.microsoft.com/office/powerpoint/2010/main" val="7364815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3D921-4CF9-F2B6-57E9-139B68DC4746}"/>
              </a:ext>
            </a:extLst>
          </p:cNvPr>
          <p:cNvSpPr>
            <a:spLocks noGrp="1"/>
          </p:cNvSpPr>
          <p:nvPr>
            <p:ph type="title"/>
          </p:nvPr>
        </p:nvSpPr>
        <p:spPr>
          <a:xfrm>
            <a:off x="838200" y="273897"/>
            <a:ext cx="8944555" cy="1063574"/>
          </a:xfrm>
        </p:spPr>
        <p:txBody>
          <a:bodyPr anchor="ctr">
            <a:normAutofit/>
          </a:bodyPr>
          <a:lstStyle/>
          <a:p>
            <a:r>
              <a:rPr lang="en-US"/>
              <a:t>Tax and earning statements</a:t>
            </a:r>
          </a:p>
        </p:txBody>
      </p:sp>
      <p:sp>
        <p:nvSpPr>
          <p:cNvPr id="3" name="Content Placeholder 2">
            <a:extLst>
              <a:ext uri="{FF2B5EF4-FFF2-40B4-BE49-F238E27FC236}">
                <a16:creationId xmlns:a16="http://schemas.microsoft.com/office/drawing/2014/main" id="{77018296-9208-148F-9AD5-1076AC5F0CB4}"/>
              </a:ext>
            </a:extLst>
          </p:cNvPr>
          <p:cNvSpPr>
            <a:spLocks noGrp="1"/>
          </p:cNvSpPr>
          <p:nvPr>
            <p:ph sz="half" idx="1"/>
          </p:nvPr>
        </p:nvSpPr>
        <p:spPr>
          <a:xfrm>
            <a:off x="1058581" y="1716998"/>
            <a:ext cx="9659975" cy="3886987"/>
          </a:xfrm>
        </p:spPr>
        <p:txBody>
          <a:bodyPr vert="horz" lIns="91440" tIns="45720" rIns="91440" bIns="45720" rtlCol="0" anchor="t">
            <a:normAutofit/>
          </a:bodyPr>
          <a:lstStyle/>
          <a:p>
            <a:pPr marL="0" indent="0">
              <a:buNone/>
            </a:pPr>
            <a:r>
              <a:rPr lang="en-US"/>
              <a:t>Tax statements and earning statements from </a:t>
            </a:r>
            <a:r>
              <a:rPr lang="en-US" b="1"/>
              <a:t>before June 29, 2025 </a:t>
            </a:r>
            <a:r>
              <a:rPr lang="en-US"/>
              <a:t>are available in the Historical Payroll and Benefits tile in </a:t>
            </a:r>
            <a:r>
              <a:rPr lang="en-US" err="1"/>
              <a:t>MyUW</a:t>
            </a:r>
            <a:r>
              <a:rPr lang="en-US"/>
              <a:t>.</a:t>
            </a:r>
          </a:p>
        </p:txBody>
      </p:sp>
      <p:sp>
        <p:nvSpPr>
          <p:cNvPr id="4" name="Slide Number Placeholder 3">
            <a:extLst>
              <a:ext uri="{FF2B5EF4-FFF2-40B4-BE49-F238E27FC236}">
                <a16:creationId xmlns:a16="http://schemas.microsoft.com/office/drawing/2014/main" id="{E0FEB13D-A0DA-E12B-336C-CBB34C958248}"/>
              </a:ext>
            </a:extLst>
          </p:cNvPr>
          <p:cNvSpPr>
            <a:spLocks noGrp="1"/>
          </p:cNvSpPr>
          <p:nvPr>
            <p:ph type="sldNum" sz="quarter" idx="12"/>
          </p:nvPr>
        </p:nvSpPr>
        <p:spPr>
          <a:xfrm>
            <a:off x="9324975" y="6356349"/>
            <a:ext cx="2743200" cy="365125"/>
          </a:xfrm>
        </p:spPr>
        <p:txBody>
          <a:bodyPr anchor="ctr">
            <a:normAutofit/>
          </a:bodyPr>
          <a:lstStyle/>
          <a:p>
            <a:pPr>
              <a:spcAft>
                <a:spcPts val="600"/>
              </a:spcAft>
            </a:pPr>
            <a:fld id="{5AE48DDE-99B8-4AE1-A822-D5D33CFFC483}" type="slidenum">
              <a:rPr lang="en-US" smtClean="0"/>
              <a:pPr>
                <a:spcAft>
                  <a:spcPts val="600"/>
                </a:spcAft>
              </a:pPr>
              <a:t>27</a:t>
            </a:fld>
            <a:endParaRPr lang="en-US"/>
          </a:p>
        </p:txBody>
      </p:sp>
      <p:pic>
        <p:nvPicPr>
          <p:cNvPr id="6" name="Picture 5" descr="A screenshot of a computer&#10;&#10;AI-generated content may be incorrect.">
            <a:extLst>
              <a:ext uri="{FF2B5EF4-FFF2-40B4-BE49-F238E27FC236}">
                <a16:creationId xmlns:a16="http://schemas.microsoft.com/office/drawing/2014/main" id="{1133355B-893F-EF15-8610-13D8891119F8}"/>
              </a:ext>
            </a:extLst>
          </p:cNvPr>
          <p:cNvPicPr>
            <a:picLocks noChangeAspect="1"/>
          </p:cNvPicPr>
          <p:nvPr/>
        </p:nvPicPr>
        <p:blipFill>
          <a:blip r:embed="rId4"/>
          <a:stretch>
            <a:fillRect/>
          </a:stretch>
        </p:blipFill>
        <p:spPr>
          <a:xfrm>
            <a:off x="4593674" y="2796734"/>
            <a:ext cx="4008489" cy="3743018"/>
          </a:xfrm>
          <a:prstGeom prst="rect">
            <a:avLst/>
          </a:prstGeom>
          <a:ln>
            <a:solidFill>
              <a:schemeClr val="tx1"/>
            </a:solidFill>
          </a:ln>
        </p:spPr>
      </p:pic>
    </p:spTree>
    <p:extLst>
      <p:ext uri="{BB962C8B-B14F-4D97-AF65-F5344CB8AC3E}">
        <p14:creationId xmlns:p14="http://schemas.microsoft.com/office/powerpoint/2010/main" val="2095951664"/>
      </p:ext>
    </p:extLst>
  </p:cSld>
  <p:clrMapOvr>
    <a:masterClrMapping/>
  </p:clrMapOvr>
  <p:extLst>
    <p:ext uri="{6950BFC3-D8DA-4A85-94F7-54DA5524770B}">
      <p188:commentRel xmlns:p188="http://schemas.microsoft.com/office/powerpoint/2018/8/main" r:id="rId3"/>
    </p:ext>
  </p:extLs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A0978-5D03-8FFA-8402-2FC3622F9D23}"/>
              </a:ext>
            </a:extLst>
          </p:cNvPr>
          <p:cNvSpPr>
            <a:spLocks noGrp="1"/>
          </p:cNvSpPr>
          <p:nvPr>
            <p:ph type="title"/>
          </p:nvPr>
        </p:nvSpPr>
        <p:spPr>
          <a:xfrm>
            <a:off x="1222316" y="481689"/>
            <a:ext cx="8944555" cy="1063574"/>
          </a:xfrm>
        </p:spPr>
        <p:txBody>
          <a:bodyPr/>
          <a:lstStyle/>
          <a:p>
            <a:r>
              <a:rPr lang="en-US"/>
              <a:t>How to Update your W4</a:t>
            </a:r>
          </a:p>
        </p:txBody>
      </p:sp>
      <p:sp>
        <p:nvSpPr>
          <p:cNvPr id="3" name="Content Placeholder 2">
            <a:extLst>
              <a:ext uri="{FF2B5EF4-FFF2-40B4-BE49-F238E27FC236}">
                <a16:creationId xmlns:a16="http://schemas.microsoft.com/office/drawing/2014/main" id="{1F8D170D-F01F-F888-56D6-231C480FC98A}"/>
              </a:ext>
            </a:extLst>
          </p:cNvPr>
          <p:cNvSpPr>
            <a:spLocks noGrp="1"/>
          </p:cNvSpPr>
          <p:nvPr>
            <p:ph idx="1"/>
          </p:nvPr>
        </p:nvSpPr>
        <p:spPr>
          <a:xfrm>
            <a:off x="1222316" y="1545263"/>
            <a:ext cx="10007320" cy="3584838"/>
          </a:xfrm>
        </p:spPr>
        <p:txBody>
          <a:bodyPr vert="horz" lIns="91440" tIns="45720" rIns="91440" bIns="45720" rtlCol="0" anchor="t">
            <a:normAutofit/>
          </a:bodyPr>
          <a:lstStyle/>
          <a:p>
            <a:pPr marL="0" indent="0">
              <a:buNone/>
            </a:pPr>
            <a:r>
              <a:rPr lang="en-US"/>
              <a:t>1. Click </a:t>
            </a:r>
            <a:r>
              <a:rPr lang="en-US" b="1"/>
              <a:t>Federal Withholding Elections</a:t>
            </a:r>
            <a:r>
              <a:rPr lang="en-US"/>
              <a:t> or </a:t>
            </a:r>
            <a:r>
              <a:rPr lang="en-US" b="1"/>
              <a:t>State/Local Withholding Elections </a:t>
            </a:r>
            <a:r>
              <a:rPr lang="en-US"/>
              <a:t>on the Worker Tax Information page.</a:t>
            </a:r>
          </a:p>
          <a:p>
            <a:pPr marL="0" indent="0">
              <a:buNone/>
            </a:pPr>
            <a:r>
              <a:rPr lang="en-US"/>
              <a:t>2. Update your information. Click the </a:t>
            </a:r>
            <a:r>
              <a:rPr lang="en-US" b="1"/>
              <a:t>I Agree</a:t>
            </a:r>
            <a:r>
              <a:rPr lang="en-US"/>
              <a:t> checkbox before submitting.</a:t>
            </a:r>
          </a:p>
          <a:p>
            <a:pPr marL="0" indent="0">
              <a:buNone/>
            </a:pPr>
            <a:r>
              <a:rPr lang="en-US"/>
              <a:t>3. Click </a:t>
            </a:r>
            <a:r>
              <a:rPr lang="en-US" b="1"/>
              <a:t>OK </a:t>
            </a:r>
            <a:r>
              <a:rPr lang="en-US"/>
              <a:t>to submit.</a:t>
            </a:r>
          </a:p>
          <a:p>
            <a:pPr marL="0" indent="0">
              <a:buNone/>
            </a:pPr>
            <a:endParaRPr lang="en-US"/>
          </a:p>
        </p:txBody>
      </p:sp>
      <p:pic>
        <p:nvPicPr>
          <p:cNvPr id="4" name="Picture 3">
            <a:extLst>
              <a:ext uri="{FF2B5EF4-FFF2-40B4-BE49-F238E27FC236}">
                <a16:creationId xmlns:a16="http://schemas.microsoft.com/office/drawing/2014/main" id="{21E4A2AF-230B-86D2-95ED-9DB63B9C0B2E}"/>
              </a:ext>
            </a:extLst>
          </p:cNvPr>
          <p:cNvPicPr>
            <a:picLocks noChangeAspect="1"/>
          </p:cNvPicPr>
          <p:nvPr/>
        </p:nvPicPr>
        <p:blipFill>
          <a:blip r:embed="rId3"/>
          <a:stretch>
            <a:fillRect/>
          </a:stretch>
        </p:blipFill>
        <p:spPr>
          <a:xfrm>
            <a:off x="3429926" y="4305160"/>
            <a:ext cx="6736945" cy="2408783"/>
          </a:xfrm>
          <a:prstGeom prst="rect">
            <a:avLst/>
          </a:prstGeom>
          <a:ln>
            <a:solidFill>
              <a:schemeClr val="tx1"/>
            </a:solidFill>
          </a:ln>
        </p:spPr>
      </p:pic>
      <p:sp>
        <p:nvSpPr>
          <p:cNvPr id="5" name="Slide Number Placeholder 4">
            <a:extLst>
              <a:ext uri="{FF2B5EF4-FFF2-40B4-BE49-F238E27FC236}">
                <a16:creationId xmlns:a16="http://schemas.microsoft.com/office/drawing/2014/main" id="{38A9F485-740B-B4FE-93DB-895B24598EE9}"/>
              </a:ext>
            </a:extLst>
          </p:cNvPr>
          <p:cNvSpPr>
            <a:spLocks noGrp="1"/>
          </p:cNvSpPr>
          <p:nvPr>
            <p:ph type="sldNum" sz="quarter" idx="12"/>
          </p:nvPr>
        </p:nvSpPr>
        <p:spPr/>
        <p:txBody>
          <a:bodyPr/>
          <a:lstStyle/>
          <a:p>
            <a:fld id="{5AE48DDE-99B8-4AE1-A822-D5D33CFFC483}" type="slidenum">
              <a:rPr lang="en-US" smtClean="0"/>
              <a:t>28</a:t>
            </a:fld>
            <a:endParaRPr lang="en-US"/>
          </a:p>
        </p:txBody>
      </p:sp>
    </p:spTree>
    <p:extLst>
      <p:ext uri="{BB962C8B-B14F-4D97-AF65-F5344CB8AC3E}">
        <p14:creationId xmlns:p14="http://schemas.microsoft.com/office/powerpoint/2010/main" val="25743006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10980-C7AB-27FF-1CF0-F9E692E8599D}"/>
              </a:ext>
            </a:extLst>
          </p:cNvPr>
          <p:cNvSpPr>
            <a:spLocks noGrp="1"/>
          </p:cNvSpPr>
          <p:nvPr>
            <p:ph type="title"/>
          </p:nvPr>
        </p:nvSpPr>
        <p:spPr/>
        <p:txBody>
          <a:bodyPr/>
          <a:lstStyle/>
          <a:p>
            <a:r>
              <a:rPr lang="en-US"/>
              <a:t>Update W4 confirmation</a:t>
            </a:r>
          </a:p>
        </p:txBody>
      </p:sp>
      <p:sp>
        <p:nvSpPr>
          <p:cNvPr id="3" name="Content Placeholder 2">
            <a:extLst>
              <a:ext uri="{FF2B5EF4-FFF2-40B4-BE49-F238E27FC236}">
                <a16:creationId xmlns:a16="http://schemas.microsoft.com/office/drawing/2014/main" id="{C1EC448F-9B13-F9CD-899F-4E9594E3BDD7}"/>
              </a:ext>
            </a:extLst>
          </p:cNvPr>
          <p:cNvSpPr>
            <a:spLocks noGrp="1"/>
          </p:cNvSpPr>
          <p:nvPr>
            <p:ph idx="1"/>
          </p:nvPr>
        </p:nvSpPr>
        <p:spPr/>
        <p:txBody>
          <a:bodyPr vert="horz" lIns="91440" tIns="45720" rIns="91440" bIns="45720" rtlCol="0" anchor="t">
            <a:normAutofit/>
          </a:bodyPr>
          <a:lstStyle/>
          <a:p>
            <a:pPr marL="0" indent="0">
              <a:buNone/>
            </a:pPr>
            <a:r>
              <a:rPr lang="en-US"/>
              <a:t>4. A </a:t>
            </a:r>
            <a:r>
              <a:rPr lang="en-US" b="1"/>
              <a:t>You Have Submitted </a:t>
            </a:r>
            <a:r>
              <a:rPr lang="en-US"/>
              <a:t>popup window will appear to confirm that your changes have been updated.</a:t>
            </a:r>
          </a:p>
          <a:p>
            <a:pPr marL="0" indent="0">
              <a:buNone/>
            </a:pPr>
            <a:endParaRPr lang="en-US"/>
          </a:p>
        </p:txBody>
      </p:sp>
      <p:pic>
        <p:nvPicPr>
          <p:cNvPr id="4" name="Picture 3" descr="A white background with black and white clouds&#10;&#10;AI-generated content may be incorrect.">
            <a:extLst>
              <a:ext uri="{FF2B5EF4-FFF2-40B4-BE49-F238E27FC236}">
                <a16:creationId xmlns:a16="http://schemas.microsoft.com/office/drawing/2014/main" id="{2BF6E927-E742-62BE-18DD-ADDC6D1AF2C5}"/>
              </a:ext>
            </a:extLst>
          </p:cNvPr>
          <p:cNvPicPr>
            <a:picLocks noChangeAspect="1"/>
          </p:cNvPicPr>
          <p:nvPr/>
        </p:nvPicPr>
        <p:blipFill>
          <a:blip r:embed="rId3"/>
          <a:stretch>
            <a:fillRect/>
          </a:stretch>
        </p:blipFill>
        <p:spPr>
          <a:xfrm>
            <a:off x="3046548" y="4147366"/>
            <a:ext cx="7515225" cy="1590675"/>
          </a:xfrm>
          <a:prstGeom prst="rect">
            <a:avLst/>
          </a:prstGeom>
          <a:ln>
            <a:solidFill>
              <a:schemeClr val="tx1"/>
            </a:solidFill>
          </a:ln>
        </p:spPr>
      </p:pic>
      <p:sp>
        <p:nvSpPr>
          <p:cNvPr id="5" name="Slide Number Placeholder 4">
            <a:extLst>
              <a:ext uri="{FF2B5EF4-FFF2-40B4-BE49-F238E27FC236}">
                <a16:creationId xmlns:a16="http://schemas.microsoft.com/office/drawing/2014/main" id="{6C8A1B74-A56E-1F86-982B-5590E36FF5F8}"/>
              </a:ext>
            </a:extLst>
          </p:cNvPr>
          <p:cNvSpPr>
            <a:spLocks noGrp="1"/>
          </p:cNvSpPr>
          <p:nvPr>
            <p:ph type="sldNum" sz="quarter" idx="12"/>
          </p:nvPr>
        </p:nvSpPr>
        <p:spPr/>
        <p:txBody>
          <a:bodyPr/>
          <a:lstStyle/>
          <a:p>
            <a:fld id="{5AE48DDE-99B8-4AE1-A822-D5D33CFFC483}" type="slidenum">
              <a:rPr lang="en-US" smtClean="0"/>
              <a:t>29</a:t>
            </a:fld>
            <a:endParaRPr lang="en-US"/>
          </a:p>
        </p:txBody>
      </p:sp>
    </p:spTree>
    <p:extLst>
      <p:ext uri="{BB962C8B-B14F-4D97-AF65-F5344CB8AC3E}">
        <p14:creationId xmlns:p14="http://schemas.microsoft.com/office/powerpoint/2010/main" val="1727943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F134F-6631-462D-75C2-3A29AA4B2F8F}"/>
              </a:ext>
            </a:extLst>
          </p:cNvPr>
          <p:cNvSpPr>
            <a:spLocks noGrp="1"/>
          </p:cNvSpPr>
          <p:nvPr>
            <p:ph type="title"/>
          </p:nvPr>
        </p:nvSpPr>
        <p:spPr>
          <a:xfrm>
            <a:off x="831674" y="126757"/>
            <a:ext cx="8944555" cy="1063574"/>
          </a:xfrm>
        </p:spPr>
        <p:txBody>
          <a:bodyPr/>
          <a:lstStyle/>
          <a:p>
            <a:r>
              <a:rPr lang="en-US" b="1"/>
              <a:t>What to Expect</a:t>
            </a:r>
          </a:p>
        </p:txBody>
      </p:sp>
      <p:sp>
        <p:nvSpPr>
          <p:cNvPr id="3" name="Text Placeholder 2">
            <a:extLst>
              <a:ext uri="{FF2B5EF4-FFF2-40B4-BE49-F238E27FC236}">
                <a16:creationId xmlns:a16="http://schemas.microsoft.com/office/drawing/2014/main" id="{B1028FC3-EDF5-83DB-9334-E5733985B2C7}"/>
              </a:ext>
            </a:extLst>
          </p:cNvPr>
          <p:cNvSpPr>
            <a:spLocks noGrp="1"/>
          </p:cNvSpPr>
          <p:nvPr>
            <p:ph idx="1"/>
          </p:nvPr>
        </p:nvSpPr>
        <p:spPr>
          <a:xfrm>
            <a:off x="2390167" y="1888741"/>
            <a:ext cx="9016117" cy="3584838"/>
          </a:xfrm>
        </p:spPr>
        <p:txBody>
          <a:bodyPr>
            <a:normAutofit/>
          </a:bodyPr>
          <a:lstStyle/>
          <a:p>
            <a:pPr marL="0" indent="0">
              <a:buNone/>
            </a:pPr>
            <a:r>
              <a:rPr lang="en-US" sz="3300" b="1"/>
              <a:t>We will…</a:t>
            </a:r>
          </a:p>
          <a:p>
            <a:r>
              <a:rPr lang="en-US" sz="3300"/>
              <a:t>Show you how to do tasks in Workday</a:t>
            </a:r>
          </a:p>
          <a:p>
            <a:r>
              <a:rPr lang="en-US" sz="3300"/>
              <a:t>give you time to practice</a:t>
            </a:r>
          </a:p>
        </p:txBody>
      </p:sp>
      <p:pic>
        <p:nvPicPr>
          <p:cNvPr id="5" name="Graphic 4" descr="Badge Cross with solid fill">
            <a:extLst>
              <a:ext uri="{FF2B5EF4-FFF2-40B4-BE49-F238E27FC236}">
                <a16:creationId xmlns:a16="http://schemas.microsoft.com/office/drawing/2014/main" id="{940653D0-9F97-CA86-AE9E-00916C6279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03074" y="3898899"/>
            <a:ext cx="914400" cy="914400"/>
          </a:xfrm>
          <a:prstGeom prst="rect">
            <a:avLst/>
          </a:prstGeom>
        </p:spPr>
      </p:pic>
      <p:pic>
        <p:nvPicPr>
          <p:cNvPr id="7" name="Graphic 6" descr="Badge Tick1 with solid fill">
            <a:extLst>
              <a:ext uri="{FF2B5EF4-FFF2-40B4-BE49-F238E27FC236}">
                <a16:creationId xmlns:a16="http://schemas.microsoft.com/office/drawing/2014/main" id="{CDE4D0D0-BF90-ADD5-B10F-FF2A3FDE7F0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03074" y="1570384"/>
            <a:ext cx="914400" cy="914400"/>
          </a:xfrm>
          <a:prstGeom prst="rect">
            <a:avLst/>
          </a:prstGeom>
        </p:spPr>
      </p:pic>
      <p:sp>
        <p:nvSpPr>
          <p:cNvPr id="4" name="Text Placeholder 2">
            <a:extLst>
              <a:ext uri="{FF2B5EF4-FFF2-40B4-BE49-F238E27FC236}">
                <a16:creationId xmlns:a16="http://schemas.microsoft.com/office/drawing/2014/main" id="{E3866C33-FAA8-7E0B-A564-6E27AF518C02}"/>
              </a:ext>
            </a:extLst>
          </p:cNvPr>
          <p:cNvSpPr txBox="1">
            <a:spLocks/>
          </p:cNvSpPr>
          <p:nvPr/>
        </p:nvSpPr>
        <p:spPr>
          <a:xfrm>
            <a:off x="2363637" y="3903434"/>
            <a:ext cx="8691562" cy="2222500"/>
          </a:xfrm>
          <a:prstGeom prst="rect">
            <a:avLst/>
          </a:prstGeom>
        </p:spPr>
        <p:txBody>
          <a:bodyPr vert="horz" lIns="91440" tIns="45720" rIns="91440" bIns="45720" rtlCol="0" anchor="t">
            <a:normAutofit/>
          </a:bodyPr>
          <a:lstStyle>
            <a:lvl1pPr marL="457200" indent="-457200" algn="l" defTabSz="914400" rtl="0" eaLnBrk="1" latinLnBrk="0" hangingPunct="1">
              <a:lnSpc>
                <a:spcPct val="90000"/>
              </a:lnSpc>
              <a:spcBef>
                <a:spcPts val="1000"/>
              </a:spcBef>
              <a:buClr>
                <a:schemeClr val="tx1"/>
              </a:buClr>
              <a:buFont typeface="Arial" panose="020B0604020202020204" pitchFamily="34" charset="0"/>
              <a:buChar char="•"/>
              <a:defRPr sz="2800" kern="1200">
                <a:solidFill>
                  <a:schemeClr val="tx1"/>
                </a:solidFill>
                <a:latin typeface="Red Hat Text" panose="02010303040201060303" pitchFamily="2" charset="0"/>
                <a:ea typeface="Red Hat Text" panose="02010303040201060303" pitchFamily="2" charset="0"/>
                <a:cs typeface="Red Hat Text" panose="02010303040201060303"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ed Hat Text" panose="02010303040201060303" pitchFamily="2" charset="0"/>
                <a:ea typeface="Red Hat Text" panose="02010303040201060303" pitchFamily="2" charset="0"/>
                <a:cs typeface="Red Hat Text" panose="02010303040201060303"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ed Hat Text" panose="02010303040201060303" pitchFamily="2" charset="0"/>
                <a:ea typeface="Red Hat Text" panose="02010303040201060303" pitchFamily="2" charset="0"/>
                <a:cs typeface="Red Hat Text" panose="02010303040201060303"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ed Hat Text" panose="02010303040201060303" pitchFamily="2" charset="0"/>
                <a:ea typeface="Red Hat Text" panose="02010303040201060303" pitchFamily="2" charset="0"/>
                <a:cs typeface="Red Hat Text" panose="02010303040201060303"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ed Hat Text" panose="02010303040201060303" pitchFamily="2" charset="0"/>
                <a:ea typeface="Red Hat Text" panose="02010303040201060303" pitchFamily="2" charset="0"/>
                <a:cs typeface="Red Hat Text" panose="02010303040201060303"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300" b="1">
                <a:latin typeface="Red Hat Text"/>
              </a:rPr>
              <a:t>We can not…</a:t>
            </a:r>
          </a:p>
          <a:p>
            <a:r>
              <a:rPr lang="en-US" sz="3300" dirty="0">
                <a:latin typeface="Red Hat Text"/>
              </a:rPr>
              <a:t>Answer </a:t>
            </a:r>
            <a:r>
              <a:rPr lang="en-US" sz="3300">
                <a:latin typeface="Red Hat Text"/>
              </a:rPr>
              <a:t>your personal questions</a:t>
            </a:r>
            <a:endParaRPr lang="en-US"/>
          </a:p>
          <a:p>
            <a:r>
              <a:rPr lang="en-US" sz="3300" dirty="0">
                <a:latin typeface="Red Hat Text"/>
              </a:rPr>
              <a:t>Talk</a:t>
            </a:r>
            <a:r>
              <a:rPr lang="en-US" sz="3300">
                <a:latin typeface="Red Hat Text"/>
              </a:rPr>
              <a:t> about policies for specific departments</a:t>
            </a:r>
            <a:endParaRPr lang="en-US" sz="3300"/>
          </a:p>
          <a:p>
            <a:endParaRPr lang="en-US" sz="3300"/>
          </a:p>
          <a:p>
            <a:endParaRPr lang="en-US" sz="3300"/>
          </a:p>
          <a:p>
            <a:endParaRPr lang="en-US"/>
          </a:p>
        </p:txBody>
      </p:sp>
    </p:spTree>
    <p:extLst>
      <p:ext uri="{BB962C8B-B14F-4D97-AF65-F5344CB8AC3E}">
        <p14:creationId xmlns:p14="http://schemas.microsoft.com/office/powerpoint/2010/main" val="24934478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71E03-4783-4A66-EAD9-058C65D08AD2}"/>
              </a:ext>
            </a:extLst>
          </p:cNvPr>
          <p:cNvSpPr>
            <a:spLocks noGrp="1"/>
          </p:cNvSpPr>
          <p:nvPr>
            <p:ph type="title"/>
          </p:nvPr>
        </p:nvSpPr>
        <p:spPr>
          <a:xfrm>
            <a:off x="1026478" y="314334"/>
            <a:ext cx="8944555" cy="1063574"/>
          </a:xfrm>
        </p:spPr>
        <p:txBody>
          <a:bodyPr/>
          <a:lstStyle/>
          <a:p>
            <a:r>
              <a:rPr lang="en-US"/>
              <a:t>Compensation tab</a:t>
            </a:r>
          </a:p>
        </p:txBody>
      </p:sp>
      <p:sp>
        <p:nvSpPr>
          <p:cNvPr id="3" name="Content Placeholder 2">
            <a:extLst>
              <a:ext uri="{FF2B5EF4-FFF2-40B4-BE49-F238E27FC236}">
                <a16:creationId xmlns:a16="http://schemas.microsoft.com/office/drawing/2014/main" id="{8CBDE6F6-F0E6-5718-B245-9C740F673B59}"/>
              </a:ext>
            </a:extLst>
          </p:cNvPr>
          <p:cNvSpPr>
            <a:spLocks noGrp="1"/>
          </p:cNvSpPr>
          <p:nvPr>
            <p:ph idx="1"/>
          </p:nvPr>
        </p:nvSpPr>
        <p:spPr>
          <a:xfrm>
            <a:off x="902558" y="2166235"/>
            <a:ext cx="5880110" cy="3584838"/>
          </a:xfrm>
        </p:spPr>
        <p:txBody>
          <a:bodyPr vert="horz" lIns="91440" tIns="45720" rIns="91440" bIns="45720" rtlCol="0" anchor="t">
            <a:normAutofit/>
          </a:bodyPr>
          <a:lstStyle/>
          <a:p>
            <a:r>
              <a:rPr lang="en-US"/>
              <a:t>On the left side, click on the </a:t>
            </a:r>
            <a:r>
              <a:rPr lang="en-US" b="1"/>
              <a:t>Compensation tab</a:t>
            </a:r>
            <a:r>
              <a:rPr lang="en-US"/>
              <a:t>. </a:t>
            </a:r>
          </a:p>
          <a:p>
            <a:pPr marL="0" indent="0">
              <a:buNone/>
            </a:pPr>
            <a:endParaRPr lang="en-US"/>
          </a:p>
          <a:p>
            <a:pPr marL="0" indent="0">
              <a:buNone/>
            </a:pPr>
            <a:r>
              <a:rPr lang="en-US"/>
              <a:t>Here, you can review </a:t>
            </a:r>
            <a:r>
              <a:rPr lang="en-US" b="1"/>
              <a:t>total rewards</a:t>
            </a:r>
            <a:r>
              <a:rPr lang="en-US"/>
              <a:t>, </a:t>
            </a:r>
            <a:r>
              <a:rPr lang="en-US" b="1"/>
              <a:t>compensation history</a:t>
            </a:r>
            <a:r>
              <a:rPr lang="en-US"/>
              <a:t>, and </a:t>
            </a:r>
            <a:r>
              <a:rPr lang="en-US" b="1"/>
              <a:t>compensation summary</a:t>
            </a:r>
            <a:r>
              <a:rPr lang="en-US"/>
              <a:t>.</a:t>
            </a:r>
          </a:p>
          <a:p>
            <a:pPr marL="0" indent="0">
              <a:buNone/>
            </a:pPr>
            <a:endParaRPr lang="en-US"/>
          </a:p>
          <a:p>
            <a:pPr marL="0" indent="0">
              <a:buNone/>
            </a:pPr>
            <a:endParaRPr lang="en-US"/>
          </a:p>
        </p:txBody>
      </p:sp>
      <p:pic>
        <p:nvPicPr>
          <p:cNvPr id="4" name="Picture 3" descr="A screenshot of a computer&#10;&#10;AI-generated content may be incorrect.">
            <a:extLst>
              <a:ext uri="{FF2B5EF4-FFF2-40B4-BE49-F238E27FC236}">
                <a16:creationId xmlns:a16="http://schemas.microsoft.com/office/drawing/2014/main" id="{70B8F744-222E-65C2-A7C4-9E4C92CCB108}"/>
              </a:ext>
            </a:extLst>
          </p:cNvPr>
          <p:cNvPicPr>
            <a:picLocks noChangeAspect="1"/>
          </p:cNvPicPr>
          <p:nvPr/>
        </p:nvPicPr>
        <p:blipFill>
          <a:blip r:embed="rId3"/>
          <a:stretch>
            <a:fillRect/>
          </a:stretch>
        </p:blipFill>
        <p:spPr>
          <a:xfrm>
            <a:off x="7060342" y="1497999"/>
            <a:ext cx="4229100" cy="5200650"/>
          </a:xfrm>
          <a:prstGeom prst="rect">
            <a:avLst/>
          </a:prstGeom>
          <a:ln>
            <a:solidFill>
              <a:schemeClr val="tx1"/>
            </a:solidFill>
          </a:ln>
        </p:spPr>
      </p:pic>
      <p:sp>
        <p:nvSpPr>
          <p:cNvPr id="5" name="Rectangle: Rounded Corners 4">
            <a:extLst>
              <a:ext uri="{FF2B5EF4-FFF2-40B4-BE49-F238E27FC236}">
                <a16:creationId xmlns:a16="http://schemas.microsoft.com/office/drawing/2014/main" id="{1274755B-351F-7C33-16E7-7B27A30EA052}"/>
              </a:ext>
            </a:extLst>
          </p:cNvPr>
          <p:cNvSpPr/>
          <p:nvPr/>
        </p:nvSpPr>
        <p:spPr>
          <a:xfrm>
            <a:off x="10464827" y="1815815"/>
            <a:ext cx="780481" cy="350420"/>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E390379C-1453-2EC7-9C39-269525FE4F6A}"/>
              </a:ext>
            </a:extLst>
          </p:cNvPr>
          <p:cNvSpPr>
            <a:spLocks noGrp="1"/>
          </p:cNvSpPr>
          <p:nvPr>
            <p:ph type="sldNum" sz="quarter" idx="12"/>
          </p:nvPr>
        </p:nvSpPr>
        <p:spPr/>
        <p:txBody>
          <a:bodyPr/>
          <a:lstStyle/>
          <a:p>
            <a:fld id="{5AE48DDE-99B8-4AE1-A822-D5D33CFFC483}" type="slidenum">
              <a:rPr lang="en-US" smtClean="0"/>
              <a:t>30</a:t>
            </a:fld>
            <a:endParaRPr lang="en-US"/>
          </a:p>
        </p:txBody>
      </p:sp>
    </p:spTree>
    <p:extLst>
      <p:ext uri="{BB962C8B-B14F-4D97-AF65-F5344CB8AC3E}">
        <p14:creationId xmlns:p14="http://schemas.microsoft.com/office/powerpoint/2010/main" val="22204306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82922-31FA-3BA5-7B57-A4045D843973}"/>
              </a:ext>
            </a:extLst>
          </p:cNvPr>
          <p:cNvSpPr>
            <a:spLocks noGrp="1"/>
          </p:cNvSpPr>
          <p:nvPr>
            <p:ph type="title"/>
          </p:nvPr>
        </p:nvSpPr>
        <p:spPr>
          <a:xfrm>
            <a:off x="914401" y="341710"/>
            <a:ext cx="10672638" cy="1063574"/>
          </a:xfrm>
        </p:spPr>
        <p:txBody>
          <a:bodyPr>
            <a:normAutofit fontScale="90000"/>
          </a:bodyPr>
          <a:lstStyle/>
          <a:p>
            <a:r>
              <a:rPr lang="en-US"/>
              <a:t>Practice: Explore the Benefits and Pay Hub</a:t>
            </a:r>
          </a:p>
        </p:txBody>
      </p:sp>
      <p:sp>
        <p:nvSpPr>
          <p:cNvPr id="3" name="Content Placeholder 2">
            <a:extLst>
              <a:ext uri="{FF2B5EF4-FFF2-40B4-BE49-F238E27FC236}">
                <a16:creationId xmlns:a16="http://schemas.microsoft.com/office/drawing/2014/main" id="{7CFEE62A-20B0-8698-ACAF-A314D82E03ED}"/>
              </a:ext>
            </a:extLst>
          </p:cNvPr>
          <p:cNvSpPr>
            <a:spLocks noGrp="1"/>
          </p:cNvSpPr>
          <p:nvPr>
            <p:ph idx="1"/>
          </p:nvPr>
        </p:nvSpPr>
        <p:spPr>
          <a:xfrm>
            <a:off x="1196120" y="1405284"/>
            <a:ext cx="10109199" cy="4297363"/>
          </a:xfrm>
        </p:spPr>
        <p:txBody>
          <a:bodyPr vert="horz" lIns="91440" tIns="45720" rIns="91440" bIns="45720" rtlCol="0" anchor="t">
            <a:noAutofit/>
          </a:bodyPr>
          <a:lstStyle/>
          <a:p>
            <a:pPr marL="514350" indent="-514350">
              <a:buFont typeface="+mj-lt"/>
              <a:buAutoNum type="arabicPeriod"/>
            </a:pPr>
            <a:r>
              <a:rPr lang="en-US" sz="2600"/>
              <a:t>Look at the </a:t>
            </a:r>
            <a:r>
              <a:rPr lang="en-US" sz="2600" b="1"/>
              <a:t>Overview Page</a:t>
            </a:r>
          </a:p>
          <a:p>
            <a:pPr lvl="1"/>
            <a:r>
              <a:rPr lang="en-US" sz="2600"/>
              <a:t>Look for your most recent Take Home Pay (you may have to click to unhide the information)</a:t>
            </a:r>
          </a:p>
          <a:p>
            <a:pPr marL="514350" indent="-514350">
              <a:buFont typeface="+mj-lt"/>
              <a:buAutoNum type="arabicPeriod"/>
            </a:pPr>
            <a:r>
              <a:rPr lang="en-US" sz="2600"/>
              <a:t>Review the </a:t>
            </a:r>
            <a:r>
              <a:rPr lang="en-US" sz="2600" b="1"/>
              <a:t>Benefit Elections</a:t>
            </a:r>
          </a:p>
          <a:p>
            <a:pPr lvl="1"/>
            <a:r>
              <a:rPr lang="en-US" sz="2600"/>
              <a:t>Look at what Health Care and Accounts you have.</a:t>
            </a:r>
          </a:p>
          <a:p>
            <a:pPr lvl="1"/>
            <a:r>
              <a:rPr lang="en-US" sz="2600"/>
              <a:t>Look at the “My Cost” and the “Employer Cost”</a:t>
            </a:r>
          </a:p>
          <a:p>
            <a:pPr marL="514350" indent="-514350">
              <a:buFont typeface="+mj-lt"/>
              <a:buAutoNum type="arabicPeriod"/>
            </a:pPr>
            <a:r>
              <a:rPr lang="en-US" sz="2600"/>
              <a:t>Review the </a:t>
            </a:r>
            <a:r>
              <a:rPr lang="en-US" sz="2600" b="1"/>
              <a:t>Compensation </a:t>
            </a:r>
            <a:r>
              <a:rPr lang="en-US" sz="2600"/>
              <a:t>tabs</a:t>
            </a:r>
          </a:p>
          <a:p>
            <a:pPr lvl="1"/>
            <a:r>
              <a:rPr lang="en-US" sz="2600"/>
              <a:t>Look at your total pay (Total Rewards and Compensation Summary)</a:t>
            </a:r>
          </a:p>
        </p:txBody>
      </p:sp>
      <p:sp>
        <p:nvSpPr>
          <p:cNvPr id="4" name="Slide Number Placeholder 3">
            <a:extLst>
              <a:ext uri="{FF2B5EF4-FFF2-40B4-BE49-F238E27FC236}">
                <a16:creationId xmlns:a16="http://schemas.microsoft.com/office/drawing/2014/main" id="{E91BC93C-A1B7-42D2-2902-05D60D1EBFA5}"/>
              </a:ext>
            </a:extLst>
          </p:cNvPr>
          <p:cNvSpPr>
            <a:spLocks noGrp="1"/>
          </p:cNvSpPr>
          <p:nvPr>
            <p:ph type="sldNum" sz="quarter" idx="12"/>
          </p:nvPr>
        </p:nvSpPr>
        <p:spPr/>
        <p:txBody>
          <a:bodyPr/>
          <a:lstStyle/>
          <a:p>
            <a:fld id="{5AE48DDE-99B8-4AE1-A822-D5D33CFFC483}" type="slidenum">
              <a:rPr lang="en-US" smtClean="0"/>
              <a:t>31</a:t>
            </a:fld>
            <a:endParaRPr lang="en-US"/>
          </a:p>
        </p:txBody>
      </p:sp>
    </p:spTree>
    <p:extLst>
      <p:ext uri="{BB962C8B-B14F-4D97-AF65-F5344CB8AC3E}">
        <p14:creationId xmlns:p14="http://schemas.microsoft.com/office/powerpoint/2010/main" val="13175895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14E4E0-0BE0-90EC-8A11-FE248E6FABE0}"/>
              </a:ext>
            </a:extLst>
          </p:cNvPr>
          <p:cNvSpPr>
            <a:spLocks noGrp="1"/>
          </p:cNvSpPr>
          <p:nvPr>
            <p:ph type="title"/>
          </p:nvPr>
        </p:nvSpPr>
        <p:spPr>
          <a:xfrm>
            <a:off x="3515227" y="2237769"/>
            <a:ext cx="5161546" cy="1600200"/>
          </a:xfrm>
        </p:spPr>
        <p:txBody>
          <a:bodyPr>
            <a:normAutofit/>
          </a:bodyPr>
          <a:lstStyle/>
          <a:p>
            <a:r>
              <a:rPr lang="en-US" sz="7200" b="1"/>
              <a:t>Break Time</a:t>
            </a:r>
          </a:p>
        </p:txBody>
      </p:sp>
      <p:sp>
        <p:nvSpPr>
          <p:cNvPr id="7" name="Slide Number Placeholder 6">
            <a:extLst>
              <a:ext uri="{FF2B5EF4-FFF2-40B4-BE49-F238E27FC236}">
                <a16:creationId xmlns:a16="http://schemas.microsoft.com/office/drawing/2014/main" id="{029C2F01-A203-D5FE-C311-002ECD94B174}"/>
              </a:ext>
            </a:extLst>
          </p:cNvPr>
          <p:cNvSpPr>
            <a:spLocks noGrp="1"/>
          </p:cNvSpPr>
          <p:nvPr>
            <p:ph type="sldNum" sz="quarter" idx="12"/>
          </p:nvPr>
        </p:nvSpPr>
        <p:spPr/>
        <p:txBody>
          <a:bodyPr/>
          <a:lstStyle/>
          <a:p>
            <a:fld id="{5AE48DDE-99B8-4AE1-A822-D5D33CFFC483}" type="slidenum">
              <a:rPr lang="en-US" smtClean="0"/>
              <a:pPr/>
              <a:t>32</a:t>
            </a:fld>
            <a:endParaRPr lang="en-US"/>
          </a:p>
        </p:txBody>
      </p:sp>
    </p:spTree>
    <p:extLst>
      <p:ext uri="{BB962C8B-B14F-4D97-AF65-F5344CB8AC3E}">
        <p14:creationId xmlns:p14="http://schemas.microsoft.com/office/powerpoint/2010/main" val="1191173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A749B-0CF4-BA14-8D61-39373927C98A}"/>
              </a:ext>
            </a:extLst>
          </p:cNvPr>
          <p:cNvSpPr>
            <a:spLocks noGrp="1"/>
          </p:cNvSpPr>
          <p:nvPr>
            <p:ph type="title"/>
          </p:nvPr>
        </p:nvSpPr>
        <p:spPr>
          <a:xfrm>
            <a:off x="5117588" y="1011403"/>
            <a:ext cx="6510119" cy="1600200"/>
          </a:xfrm>
        </p:spPr>
        <p:txBody>
          <a:bodyPr>
            <a:normAutofit/>
          </a:bodyPr>
          <a:lstStyle/>
          <a:p>
            <a:r>
              <a:rPr lang="en-US" sz="4800">
                <a:latin typeface="Red Hat Display"/>
              </a:rPr>
              <a:t>View and Print your </a:t>
            </a:r>
            <a:r>
              <a:rPr lang="en-US" sz="4800" err="1">
                <a:latin typeface="Red Hat Display"/>
              </a:rPr>
              <a:t>Payslip</a:t>
            </a:r>
            <a:endParaRPr lang="en-US" sz="4800"/>
          </a:p>
        </p:txBody>
      </p:sp>
      <p:pic>
        <p:nvPicPr>
          <p:cNvPr id="6" name="Picture 2" descr="Workday Introduces Agent System of Record for AI Workforce Management">
            <a:extLst>
              <a:ext uri="{FF2B5EF4-FFF2-40B4-BE49-F238E27FC236}">
                <a16:creationId xmlns:a16="http://schemas.microsoft.com/office/drawing/2014/main" id="{433915B1-2C29-7C89-7424-FC5919FAAA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9442" y="4683419"/>
            <a:ext cx="3513505" cy="150971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Slide Number Placeholder 6">
            <a:extLst>
              <a:ext uri="{FF2B5EF4-FFF2-40B4-BE49-F238E27FC236}">
                <a16:creationId xmlns:a16="http://schemas.microsoft.com/office/drawing/2014/main" id="{DF5D5286-05D0-C457-1A61-41E734A37FBF}"/>
              </a:ext>
            </a:extLst>
          </p:cNvPr>
          <p:cNvSpPr>
            <a:spLocks noGrp="1"/>
          </p:cNvSpPr>
          <p:nvPr>
            <p:ph type="sldNum" sz="quarter" idx="12"/>
          </p:nvPr>
        </p:nvSpPr>
        <p:spPr/>
        <p:txBody>
          <a:bodyPr/>
          <a:lstStyle/>
          <a:p>
            <a:fld id="{5AE48DDE-99B8-4AE1-A822-D5D33CFFC483}" type="slidenum">
              <a:rPr lang="en-US" smtClean="0"/>
              <a:t>33</a:t>
            </a:fld>
            <a:endParaRPr lang="en-US"/>
          </a:p>
        </p:txBody>
      </p:sp>
    </p:spTree>
    <p:extLst>
      <p:ext uri="{BB962C8B-B14F-4D97-AF65-F5344CB8AC3E}">
        <p14:creationId xmlns:p14="http://schemas.microsoft.com/office/powerpoint/2010/main" val="5943677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1020AEB-A144-A1D5-1BC3-414D23A6F21E}"/>
              </a:ext>
            </a:extLst>
          </p:cNvPr>
          <p:cNvSpPr>
            <a:spLocks noGrp="1"/>
          </p:cNvSpPr>
          <p:nvPr>
            <p:ph type="title"/>
          </p:nvPr>
        </p:nvSpPr>
        <p:spPr>
          <a:xfrm>
            <a:off x="920363" y="415370"/>
            <a:ext cx="8944555" cy="1063574"/>
          </a:xfrm>
        </p:spPr>
        <p:txBody>
          <a:bodyPr/>
          <a:lstStyle/>
          <a:p>
            <a:r>
              <a:rPr lang="en-US" b="1" err="1"/>
              <a:t>Payslips</a:t>
            </a:r>
            <a:r>
              <a:rPr lang="en-US" b="1"/>
              <a:t> in Workday</a:t>
            </a:r>
          </a:p>
        </p:txBody>
      </p:sp>
      <p:sp>
        <p:nvSpPr>
          <p:cNvPr id="7" name="Content Placeholder 6">
            <a:extLst>
              <a:ext uri="{FF2B5EF4-FFF2-40B4-BE49-F238E27FC236}">
                <a16:creationId xmlns:a16="http://schemas.microsoft.com/office/drawing/2014/main" id="{EA2D684C-7AB4-9433-A05B-21FDBF98153C}"/>
              </a:ext>
            </a:extLst>
          </p:cNvPr>
          <p:cNvSpPr>
            <a:spLocks noGrp="1"/>
          </p:cNvSpPr>
          <p:nvPr>
            <p:ph idx="1"/>
          </p:nvPr>
        </p:nvSpPr>
        <p:spPr>
          <a:xfrm>
            <a:off x="920363" y="2122053"/>
            <a:ext cx="10433436" cy="3584838"/>
          </a:xfrm>
        </p:spPr>
        <p:txBody>
          <a:bodyPr vert="horz" lIns="91440" tIns="45720" rIns="91440" bIns="45720" rtlCol="0" anchor="t">
            <a:normAutofit fontScale="92500"/>
          </a:bodyPr>
          <a:lstStyle/>
          <a:p>
            <a:pPr marL="0" indent="0">
              <a:lnSpc>
                <a:spcPct val="150000"/>
              </a:lnSpc>
              <a:spcBef>
                <a:spcPts val="0"/>
              </a:spcBef>
              <a:buNone/>
            </a:pPr>
            <a:r>
              <a:rPr lang="en-US" sz="3300" b="1" err="1"/>
              <a:t>Payslip</a:t>
            </a:r>
            <a:r>
              <a:rPr lang="en-US" sz="3300"/>
              <a:t> - earning statement, paycheck, paystub </a:t>
            </a:r>
          </a:p>
          <a:p>
            <a:pPr>
              <a:lnSpc>
                <a:spcPct val="150000"/>
              </a:lnSpc>
              <a:spcBef>
                <a:spcPts val="0"/>
              </a:spcBef>
            </a:pPr>
            <a:endParaRPr lang="en-US" sz="3300"/>
          </a:p>
          <a:p>
            <a:pPr>
              <a:lnSpc>
                <a:spcPct val="150000"/>
              </a:lnSpc>
              <a:spcBef>
                <a:spcPts val="0"/>
              </a:spcBef>
            </a:pPr>
            <a:r>
              <a:rPr lang="en-US" sz="3300"/>
              <a:t>Before June 29, 2025 – </a:t>
            </a:r>
            <a:r>
              <a:rPr lang="en-US" sz="3300" err="1"/>
              <a:t>MyUW</a:t>
            </a:r>
            <a:r>
              <a:rPr lang="en-US" sz="3300"/>
              <a:t>, earning statement tile</a:t>
            </a:r>
          </a:p>
          <a:p>
            <a:pPr>
              <a:lnSpc>
                <a:spcPct val="150000"/>
              </a:lnSpc>
              <a:spcBef>
                <a:spcPts val="0"/>
              </a:spcBef>
            </a:pPr>
            <a:r>
              <a:rPr lang="en-US" sz="3300"/>
              <a:t>After June 29, 2025 –Workday, </a:t>
            </a:r>
            <a:r>
              <a:rPr lang="en-US" sz="3300" err="1"/>
              <a:t>payslips</a:t>
            </a:r>
            <a:endParaRPr lang="en-US" sz="3300"/>
          </a:p>
          <a:p>
            <a:pPr marL="0" indent="0">
              <a:buNone/>
            </a:pPr>
            <a:endParaRPr lang="en-US"/>
          </a:p>
        </p:txBody>
      </p:sp>
      <p:sp>
        <p:nvSpPr>
          <p:cNvPr id="5" name="Slide Number Placeholder 4">
            <a:extLst>
              <a:ext uri="{FF2B5EF4-FFF2-40B4-BE49-F238E27FC236}">
                <a16:creationId xmlns:a16="http://schemas.microsoft.com/office/drawing/2014/main" id="{FD2D2C2F-EBD6-370A-C0E4-035CE769AD40}"/>
              </a:ext>
            </a:extLst>
          </p:cNvPr>
          <p:cNvSpPr>
            <a:spLocks noGrp="1"/>
          </p:cNvSpPr>
          <p:nvPr>
            <p:ph type="sldNum" sz="quarter" idx="12"/>
          </p:nvPr>
        </p:nvSpPr>
        <p:spPr/>
        <p:txBody>
          <a:bodyPr/>
          <a:lstStyle/>
          <a:p>
            <a:fld id="{5AE48DDE-99B8-4AE1-A822-D5D33CFFC483}" type="slidenum">
              <a:rPr lang="en-US" smtClean="0"/>
              <a:t>34</a:t>
            </a:fld>
            <a:endParaRPr lang="en-US"/>
          </a:p>
        </p:txBody>
      </p:sp>
    </p:spTree>
    <p:extLst>
      <p:ext uri="{BB962C8B-B14F-4D97-AF65-F5344CB8AC3E}">
        <p14:creationId xmlns:p14="http://schemas.microsoft.com/office/powerpoint/2010/main" val="3055623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47E4B-2024-795D-D6FA-0991D8382942}"/>
              </a:ext>
            </a:extLst>
          </p:cNvPr>
          <p:cNvSpPr>
            <a:spLocks noGrp="1"/>
          </p:cNvSpPr>
          <p:nvPr>
            <p:ph type="title"/>
          </p:nvPr>
        </p:nvSpPr>
        <p:spPr>
          <a:xfrm>
            <a:off x="678683" y="84768"/>
            <a:ext cx="8944555" cy="1063574"/>
          </a:xfrm>
        </p:spPr>
        <p:txBody>
          <a:bodyPr/>
          <a:lstStyle/>
          <a:p>
            <a:r>
              <a:rPr lang="en-US" b="1"/>
              <a:t>View Your </a:t>
            </a:r>
            <a:r>
              <a:rPr lang="en-US" b="1" err="1"/>
              <a:t>Payslip</a:t>
            </a:r>
            <a:r>
              <a:rPr lang="en-US" b="1"/>
              <a:t> (Website)</a:t>
            </a:r>
          </a:p>
        </p:txBody>
      </p:sp>
      <p:sp>
        <p:nvSpPr>
          <p:cNvPr id="3" name="Content Placeholder 2">
            <a:extLst>
              <a:ext uri="{FF2B5EF4-FFF2-40B4-BE49-F238E27FC236}">
                <a16:creationId xmlns:a16="http://schemas.microsoft.com/office/drawing/2014/main" id="{AD47694A-0CFE-0DCD-B396-5536D82F16D0}"/>
              </a:ext>
            </a:extLst>
          </p:cNvPr>
          <p:cNvSpPr>
            <a:spLocks noGrp="1"/>
          </p:cNvSpPr>
          <p:nvPr>
            <p:ph idx="1"/>
          </p:nvPr>
        </p:nvSpPr>
        <p:spPr>
          <a:xfrm>
            <a:off x="678683" y="1406197"/>
            <a:ext cx="6486205" cy="3584838"/>
          </a:xfrm>
        </p:spPr>
        <p:txBody>
          <a:bodyPr vert="horz" lIns="91440" tIns="45720" rIns="91440" bIns="45720" rtlCol="0" anchor="t">
            <a:noAutofit/>
          </a:bodyPr>
          <a:lstStyle/>
          <a:p>
            <a:pPr marL="0" indent="0">
              <a:buNone/>
            </a:pPr>
            <a:r>
              <a:rPr lang="en-US" sz="3300"/>
              <a:t>From your Workday home page:</a:t>
            </a:r>
          </a:p>
          <a:p>
            <a:pPr marL="0" indent="0">
              <a:buNone/>
            </a:pPr>
            <a:endParaRPr lang="en-US" sz="3300"/>
          </a:p>
          <a:p>
            <a:pPr marL="514350" indent="-514350">
              <a:buAutoNum type="arabicPeriod"/>
            </a:pPr>
            <a:r>
              <a:rPr lang="en-US" sz="3300"/>
              <a:t>Click </a:t>
            </a:r>
            <a:r>
              <a:rPr lang="en-US" sz="3300" b="1"/>
              <a:t>Menu</a:t>
            </a:r>
            <a:endParaRPr lang="en-US" sz="3300"/>
          </a:p>
          <a:p>
            <a:pPr marL="514350" indent="-514350">
              <a:buAutoNum type="arabicPeriod"/>
            </a:pPr>
            <a:endParaRPr lang="en-US" sz="3300"/>
          </a:p>
          <a:p>
            <a:pPr marL="514350" indent="-514350">
              <a:buAutoNum type="arabicPeriod"/>
            </a:pPr>
            <a:endParaRPr lang="en-US" sz="3300"/>
          </a:p>
          <a:p>
            <a:pPr marL="514350" indent="-514350">
              <a:buAutoNum type="arabicPeriod"/>
            </a:pPr>
            <a:r>
              <a:rPr lang="en-US" sz="3300"/>
              <a:t>Click </a:t>
            </a:r>
            <a:r>
              <a:rPr lang="en-US" sz="3300" b="1"/>
              <a:t>Benefits and Pay</a:t>
            </a:r>
            <a:r>
              <a:rPr lang="en-US" sz="3300"/>
              <a:t> app</a:t>
            </a:r>
          </a:p>
        </p:txBody>
      </p:sp>
      <p:pic>
        <p:nvPicPr>
          <p:cNvPr id="4" name="Picture 3" descr="A screenshot of a search page&#10;&#10;AI-generated content may be incorrect.">
            <a:extLst>
              <a:ext uri="{FF2B5EF4-FFF2-40B4-BE49-F238E27FC236}">
                <a16:creationId xmlns:a16="http://schemas.microsoft.com/office/drawing/2014/main" id="{893A6BB7-0889-F57E-DDF0-E32F80FC9F57}"/>
              </a:ext>
            </a:extLst>
          </p:cNvPr>
          <p:cNvPicPr>
            <a:picLocks noChangeAspect="1"/>
          </p:cNvPicPr>
          <p:nvPr/>
        </p:nvPicPr>
        <p:blipFill>
          <a:blip r:embed="rId3"/>
          <a:stretch>
            <a:fillRect/>
          </a:stretch>
        </p:blipFill>
        <p:spPr>
          <a:xfrm>
            <a:off x="6057457" y="2325209"/>
            <a:ext cx="5292811" cy="1671056"/>
          </a:xfrm>
          <a:prstGeom prst="rect">
            <a:avLst/>
          </a:prstGeom>
          <a:ln>
            <a:solidFill>
              <a:schemeClr val="tx1"/>
            </a:solidFill>
          </a:ln>
        </p:spPr>
      </p:pic>
      <p:sp>
        <p:nvSpPr>
          <p:cNvPr id="5" name="Arrow: Right 4">
            <a:extLst>
              <a:ext uri="{FF2B5EF4-FFF2-40B4-BE49-F238E27FC236}">
                <a16:creationId xmlns:a16="http://schemas.microsoft.com/office/drawing/2014/main" id="{1011EAE9-5AD2-C8DD-6F5B-2FAD55E349EB}"/>
              </a:ext>
            </a:extLst>
          </p:cNvPr>
          <p:cNvSpPr/>
          <p:nvPr/>
        </p:nvSpPr>
        <p:spPr>
          <a:xfrm>
            <a:off x="4794671" y="2348528"/>
            <a:ext cx="1262786" cy="24482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screenshot of a computer&#10;&#10;AI-generated content may be incorrect.">
            <a:extLst>
              <a:ext uri="{FF2B5EF4-FFF2-40B4-BE49-F238E27FC236}">
                <a16:creationId xmlns:a16="http://schemas.microsoft.com/office/drawing/2014/main" id="{EEF6FDF6-ED21-5E16-ECF4-13362C577FBC}"/>
              </a:ext>
            </a:extLst>
          </p:cNvPr>
          <p:cNvPicPr>
            <a:picLocks noChangeAspect="1"/>
          </p:cNvPicPr>
          <p:nvPr/>
        </p:nvPicPr>
        <p:blipFill>
          <a:blip r:embed="rId4"/>
          <a:srcRect t="8142" r="-778" b="21120"/>
          <a:stretch>
            <a:fillRect/>
          </a:stretch>
        </p:blipFill>
        <p:spPr>
          <a:xfrm>
            <a:off x="7405852" y="4068408"/>
            <a:ext cx="2439606" cy="2622733"/>
          </a:xfrm>
          <a:prstGeom prst="rect">
            <a:avLst/>
          </a:prstGeom>
          <a:ln>
            <a:solidFill>
              <a:schemeClr val="tx1"/>
            </a:solidFill>
          </a:ln>
        </p:spPr>
      </p:pic>
      <p:sp>
        <p:nvSpPr>
          <p:cNvPr id="7" name="Arrow: Right 6">
            <a:extLst>
              <a:ext uri="{FF2B5EF4-FFF2-40B4-BE49-F238E27FC236}">
                <a16:creationId xmlns:a16="http://schemas.microsoft.com/office/drawing/2014/main" id="{FA7463DE-A76F-0ABE-129D-B1805C72B074}"/>
              </a:ext>
            </a:extLst>
          </p:cNvPr>
          <p:cNvSpPr/>
          <p:nvPr/>
        </p:nvSpPr>
        <p:spPr>
          <a:xfrm>
            <a:off x="6449290" y="6153591"/>
            <a:ext cx="1262786" cy="24482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9">
            <a:extLst>
              <a:ext uri="{FF2B5EF4-FFF2-40B4-BE49-F238E27FC236}">
                <a16:creationId xmlns:a16="http://schemas.microsoft.com/office/drawing/2014/main" id="{00BDA39C-6DB0-5C80-00FF-1F54BE09C251}"/>
              </a:ext>
            </a:extLst>
          </p:cNvPr>
          <p:cNvSpPr>
            <a:spLocks noGrp="1"/>
          </p:cNvSpPr>
          <p:nvPr>
            <p:ph type="sldNum" sz="quarter" idx="12"/>
          </p:nvPr>
        </p:nvSpPr>
        <p:spPr/>
        <p:txBody>
          <a:bodyPr/>
          <a:lstStyle/>
          <a:p>
            <a:fld id="{5AE48DDE-99B8-4AE1-A822-D5D33CFFC483}" type="slidenum">
              <a:rPr lang="en-US" smtClean="0"/>
              <a:t>35</a:t>
            </a:fld>
            <a:endParaRPr lang="en-US"/>
          </a:p>
        </p:txBody>
      </p:sp>
      <p:pic>
        <p:nvPicPr>
          <p:cNvPr id="11" name="Picture 10" descr="A stack of red paper money&#10;&#10;AI-generated content may be incorrect.">
            <a:extLst>
              <a:ext uri="{FF2B5EF4-FFF2-40B4-BE49-F238E27FC236}">
                <a16:creationId xmlns:a16="http://schemas.microsoft.com/office/drawing/2014/main" id="{CA718241-19F0-516B-7E5D-B460B4F4E25B}"/>
              </a:ext>
            </a:extLst>
          </p:cNvPr>
          <p:cNvPicPr>
            <a:picLocks noChangeAspect="1"/>
          </p:cNvPicPr>
          <p:nvPr/>
        </p:nvPicPr>
        <p:blipFill>
          <a:blip r:embed="rId5"/>
          <a:stretch>
            <a:fillRect/>
          </a:stretch>
        </p:blipFill>
        <p:spPr>
          <a:xfrm>
            <a:off x="9981944" y="171485"/>
            <a:ext cx="1047750" cy="1085850"/>
          </a:xfrm>
          <a:prstGeom prst="rect">
            <a:avLst/>
          </a:prstGeom>
          <a:ln>
            <a:noFill/>
          </a:ln>
        </p:spPr>
      </p:pic>
      <p:pic>
        <p:nvPicPr>
          <p:cNvPr id="8" name="Graphic 7" descr="Laptop with solid fill">
            <a:extLst>
              <a:ext uri="{FF2B5EF4-FFF2-40B4-BE49-F238E27FC236}">
                <a16:creationId xmlns:a16="http://schemas.microsoft.com/office/drawing/2014/main" id="{7333A672-64E7-8F5F-0B60-E6D097D8B06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149263" y="49610"/>
            <a:ext cx="914400" cy="914400"/>
          </a:xfrm>
          <a:prstGeom prst="rect">
            <a:avLst/>
          </a:prstGeom>
        </p:spPr>
      </p:pic>
    </p:spTree>
    <p:extLst>
      <p:ext uri="{BB962C8B-B14F-4D97-AF65-F5344CB8AC3E}">
        <p14:creationId xmlns:p14="http://schemas.microsoft.com/office/powerpoint/2010/main" val="38750966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84DA6-0877-96C7-5D15-B8DD5030566E}"/>
              </a:ext>
            </a:extLst>
          </p:cNvPr>
          <p:cNvSpPr>
            <a:spLocks noGrp="1"/>
          </p:cNvSpPr>
          <p:nvPr>
            <p:ph type="title"/>
          </p:nvPr>
        </p:nvSpPr>
        <p:spPr>
          <a:xfrm>
            <a:off x="609663" y="142875"/>
            <a:ext cx="8944555" cy="1063574"/>
          </a:xfrm>
        </p:spPr>
        <p:txBody>
          <a:bodyPr/>
          <a:lstStyle/>
          <a:p>
            <a:r>
              <a:rPr lang="en-US" b="1"/>
              <a:t>View Your </a:t>
            </a:r>
            <a:r>
              <a:rPr lang="en-US" b="1" err="1"/>
              <a:t>Payslip</a:t>
            </a:r>
            <a:r>
              <a:rPr lang="en-US" b="1"/>
              <a:t> (Website)</a:t>
            </a:r>
          </a:p>
        </p:txBody>
      </p:sp>
      <p:sp>
        <p:nvSpPr>
          <p:cNvPr id="3" name="Content Placeholder 2">
            <a:extLst>
              <a:ext uri="{FF2B5EF4-FFF2-40B4-BE49-F238E27FC236}">
                <a16:creationId xmlns:a16="http://schemas.microsoft.com/office/drawing/2014/main" id="{7AE9563B-8A84-F52C-E7D1-992C6EC677B9}"/>
              </a:ext>
            </a:extLst>
          </p:cNvPr>
          <p:cNvSpPr>
            <a:spLocks noGrp="1"/>
          </p:cNvSpPr>
          <p:nvPr>
            <p:ph idx="1"/>
          </p:nvPr>
        </p:nvSpPr>
        <p:spPr>
          <a:xfrm>
            <a:off x="1021561" y="1470428"/>
            <a:ext cx="8847495" cy="1063574"/>
          </a:xfrm>
        </p:spPr>
        <p:txBody>
          <a:bodyPr vert="horz" lIns="91440" tIns="45720" rIns="91440" bIns="45720" rtlCol="0" anchor="t">
            <a:normAutofit/>
          </a:bodyPr>
          <a:lstStyle/>
          <a:p>
            <a:pPr marL="0" indent="0">
              <a:buNone/>
            </a:pPr>
            <a:endParaRPr lang="en-US"/>
          </a:p>
          <a:p>
            <a:pPr marL="0" indent="0">
              <a:buNone/>
            </a:pPr>
            <a:r>
              <a:rPr lang="en-US" sz="3300"/>
              <a:t>3. Click the </a:t>
            </a:r>
            <a:r>
              <a:rPr lang="en-US" sz="3300" b="1"/>
              <a:t>Pay </a:t>
            </a:r>
            <a:r>
              <a:rPr lang="en-US" sz="3300"/>
              <a:t>icon</a:t>
            </a:r>
          </a:p>
        </p:txBody>
      </p:sp>
      <p:pic>
        <p:nvPicPr>
          <p:cNvPr id="5" name="Picture 4" descr="A screenshot of a search page&#10;&#10;AI-generated content may be incorrect.">
            <a:extLst>
              <a:ext uri="{FF2B5EF4-FFF2-40B4-BE49-F238E27FC236}">
                <a16:creationId xmlns:a16="http://schemas.microsoft.com/office/drawing/2014/main" id="{C2F918DA-CB69-9B21-A177-FFBBFB43C921}"/>
              </a:ext>
            </a:extLst>
          </p:cNvPr>
          <p:cNvPicPr>
            <a:picLocks noChangeAspect="1"/>
          </p:cNvPicPr>
          <p:nvPr/>
        </p:nvPicPr>
        <p:blipFill>
          <a:blip r:embed="rId3"/>
          <a:stretch>
            <a:fillRect/>
          </a:stretch>
        </p:blipFill>
        <p:spPr>
          <a:xfrm>
            <a:off x="1513704" y="3427566"/>
            <a:ext cx="9679460" cy="3122949"/>
          </a:xfrm>
          <a:prstGeom prst="rect">
            <a:avLst/>
          </a:prstGeom>
          <a:ln>
            <a:solidFill>
              <a:schemeClr val="tx1"/>
            </a:solidFill>
          </a:ln>
        </p:spPr>
      </p:pic>
      <p:sp>
        <p:nvSpPr>
          <p:cNvPr id="7" name="Arrow: Right 6">
            <a:extLst>
              <a:ext uri="{FF2B5EF4-FFF2-40B4-BE49-F238E27FC236}">
                <a16:creationId xmlns:a16="http://schemas.microsoft.com/office/drawing/2014/main" id="{FE4FAD14-3D02-C54D-867A-02D2F697535D}"/>
              </a:ext>
            </a:extLst>
          </p:cNvPr>
          <p:cNvSpPr/>
          <p:nvPr/>
        </p:nvSpPr>
        <p:spPr>
          <a:xfrm>
            <a:off x="853092" y="5094590"/>
            <a:ext cx="657164" cy="46388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29E926D0-7E76-4BE8-534E-97F8A35B6F4A}"/>
              </a:ext>
            </a:extLst>
          </p:cNvPr>
          <p:cNvPicPr>
            <a:picLocks noChangeAspect="1"/>
          </p:cNvPicPr>
          <p:nvPr/>
        </p:nvPicPr>
        <p:blipFill>
          <a:blip r:embed="rId4"/>
          <a:stretch>
            <a:fillRect/>
          </a:stretch>
        </p:blipFill>
        <p:spPr>
          <a:xfrm>
            <a:off x="5199875" y="1627142"/>
            <a:ext cx="1362589" cy="1199120"/>
          </a:xfrm>
          <a:prstGeom prst="rect">
            <a:avLst/>
          </a:prstGeom>
          <a:ln>
            <a:solidFill>
              <a:schemeClr val="tx1"/>
            </a:solidFill>
          </a:ln>
        </p:spPr>
      </p:pic>
      <p:sp>
        <p:nvSpPr>
          <p:cNvPr id="6" name="Slide Number Placeholder 5">
            <a:extLst>
              <a:ext uri="{FF2B5EF4-FFF2-40B4-BE49-F238E27FC236}">
                <a16:creationId xmlns:a16="http://schemas.microsoft.com/office/drawing/2014/main" id="{7EE57B45-1186-50AA-47E4-9AD1D496A07C}"/>
              </a:ext>
            </a:extLst>
          </p:cNvPr>
          <p:cNvSpPr>
            <a:spLocks noGrp="1"/>
          </p:cNvSpPr>
          <p:nvPr>
            <p:ph type="sldNum" sz="quarter" idx="12"/>
          </p:nvPr>
        </p:nvSpPr>
        <p:spPr/>
        <p:txBody>
          <a:bodyPr/>
          <a:lstStyle/>
          <a:p>
            <a:fld id="{5AE48DDE-99B8-4AE1-A822-D5D33CFFC483}" type="slidenum">
              <a:rPr lang="en-US" smtClean="0"/>
              <a:t>36</a:t>
            </a:fld>
            <a:endParaRPr lang="en-US"/>
          </a:p>
        </p:txBody>
      </p:sp>
      <p:pic>
        <p:nvPicPr>
          <p:cNvPr id="10" name="Picture 9" descr="A stack of red paper money&#10;&#10;AI-generated content may be incorrect.">
            <a:extLst>
              <a:ext uri="{FF2B5EF4-FFF2-40B4-BE49-F238E27FC236}">
                <a16:creationId xmlns:a16="http://schemas.microsoft.com/office/drawing/2014/main" id="{51B71C9A-CABE-FC9A-2DA2-7B05839B9AA9}"/>
              </a:ext>
            </a:extLst>
          </p:cNvPr>
          <p:cNvPicPr>
            <a:picLocks noChangeAspect="1"/>
          </p:cNvPicPr>
          <p:nvPr/>
        </p:nvPicPr>
        <p:blipFill>
          <a:blip r:embed="rId5"/>
          <a:stretch>
            <a:fillRect/>
          </a:stretch>
        </p:blipFill>
        <p:spPr>
          <a:xfrm>
            <a:off x="9963325" y="-36115"/>
            <a:ext cx="1047750" cy="1085850"/>
          </a:xfrm>
          <a:prstGeom prst="rect">
            <a:avLst/>
          </a:prstGeom>
          <a:ln>
            <a:noFill/>
          </a:ln>
        </p:spPr>
      </p:pic>
      <p:pic>
        <p:nvPicPr>
          <p:cNvPr id="9" name="Graphic 8" descr="Laptop with solid fill">
            <a:extLst>
              <a:ext uri="{FF2B5EF4-FFF2-40B4-BE49-F238E27FC236}">
                <a16:creationId xmlns:a16="http://schemas.microsoft.com/office/drawing/2014/main" id="{69CDE5D9-7836-CE1C-36F7-2168F2E0145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149263" y="49610"/>
            <a:ext cx="914400" cy="914400"/>
          </a:xfrm>
          <a:prstGeom prst="rect">
            <a:avLst/>
          </a:prstGeom>
        </p:spPr>
      </p:pic>
    </p:spTree>
    <p:extLst>
      <p:ext uri="{BB962C8B-B14F-4D97-AF65-F5344CB8AC3E}">
        <p14:creationId xmlns:p14="http://schemas.microsoft.com/office/powerpoint/2010/main" val="29090100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ED8FEB-726D-371F-FCD8-95B16C8C1B1B}"/>
              </a:ext>
            </a:extLst>
          </p:cNvPr>
          <p:cNvSpPr>
            <a:spLocks noGrp="1"/>
          </p:cNvSpPr>
          <p:nvPr>
            <p:ph idx="1"/>
          </p:nvPr>
        </p:nvSpPr>
        <p:spPr>
          <a:xfrm>
            <a:off x="902043" y="1994562"/>
            <a:ext cx="10451756" cy="3584838"/>
          </a:xfrm>
        </p:spPr>
        <p:txBody>
          <a:bodyPr vert="horz" lIns="91440" tIns="45720" rIns="91440" bIns="45720" rtlCol="0" anchor="t">
            <a:normAutofit/>
          </a:bodyPr>
          <a:lstStyle/>
          <a:p>
            <a:pPr marL="0" indent="0">
              <a:buNone/>
            </a:pPr>
            <a:r>
              <a:rPr lang="en-US" sz="3300"/>
              <a:t>4. Click </a:t>
            </a:r>
            <a:r>
              <a:rPr lang="en-US" sz="3300" b="1"/>
              <a:t>Payments</a:t>
            </a:r>
            <a:endParaRPr lang="en-US" sz="3300"/>
          </a:p>
        </p:txBody>
      </p:sp>
      <p:grpSp>
        <p:nvGrpSpPr>
          <p:cNvPr id="6" name="Group 5">
            <a:extLst>
              <a:ext uri="{FF2B5EF4-FFF2-40B4-BE49-F238E27FC236}">
                <a16:creationId xmlns:a16="http://schemas.microsoft.com/office/drawing/2014/main" id="{4D667367-D91F-2E6F-A2D4-FEBF86A28E6D}"/>
              </a:ext>
            </a:extLst>
          </p:cNvPr>
          <p:cNvGrpSpPr/>
          <p:nvPr/>
        </p:nvGrpSpPr>
        <p:grpSpPr>
          <a:xfrm>
            <a:off x="6642218" y="2398120"/>
            <a:ext cx="3819594" cy="4056468"/>
            <a:chOff x="4625159" y="3339414"/>
            <a:chExt cx="2941680" cy="3165389"/>
          </a:xfrm>
        </p:grpSpPr>
        <p:pic>
          <p:nvPicPr>
            <p:cNvPr id="4" name="Picture 3" descr="A screenshot of a computer&#10;&#10;AI-generated content may be incorrect.">
              <a:extLst>
                <a:ext uri="{FF2B5EF4-FFF2-40B4-BE49-F238E27FC236}">
                  <a16:creationId xmlns:a16="http://schemas.microsoft.com/office/drawing/2014/main" id="{48F04DB6-6187-17C5-1601-035B0102A830}"/>
                </a:ext>
              </a:extLst>
            </p:cNvPr>
            <p:cNvPicPr>
              <a:picLocks noChangeAspect="1"/>
            </p:cNvPicPr>
            <p:nvPr/>
          </p:nvPicPr>
          <p:blipFill>
            <a:blip r:embed="rId3"/>
            <a:stretch>
              <a:fillRect/>
            </a:stretch>
          </p:blipFill>
          <p:spPr>
            <a:xfrm>
              <a:off x="4625159" y="3339414"/>
              <a:ext cx="2941680" cy="3165389"/>
            </a:xfrm>
            <a:prstGeom prst="rect">
              <a:avLst/>
            </a:prstGeom>
            <a:ln>
              <a:solidFill>
                <a:schemeClr val="tx1"/>
              </a:solidFill>
            </a:ln>
          </p:spPr>
        </p:pic>
        <p:sp>
          <p:nvSpPr>
            <p:cNvPr id="5" name="Rectangle: Rounded Corners 4">
              <a:extLst>
                <a:ext uri="{FF2B5EF4-FFF2-40B4-BE49-F238E27FC236}">
                  <a16:creationId xmlns:a16="http://schemas.microsoft.com/office/drawing/2014/main" id="{7874962A-7A60-4C8B-FFD3-7BAB146044CF}"/>
                </a:ext>
              </a:extLst>
            </p:cNvPr>
            <p:cNvSpPr/>
            <p:nvPr/>
          </p:nvSpPr>
          <p:spPr>
            <a:xfrm>
              <a:off x="5231545" y="5257316"/>
              <a:ext cx="1675125" cy="322139"/>
            </a:xfrm>
            <a:prstGeom prst="round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Slide Number Placeholder 7">
            <a:extLst>
              <a:ext uri="{FF2B5EF4-FFF2-40B4-BE49-F238E27FC236}">
                <a16:creationId xmlns:a16="http://schemas.microsoft.com/office/drawing/2014/main" id="{80DD9CD0-C7BD-3CBD-8A8C-52D3C466D216}"/>
              </a:ext>
            </a:extLst>
          </p:cNvPr>
          <p:cNvSpPr>
            <a:spLocks noGrp="1"/>
          </p:cNvSpPr>
          <p:nvPr>
            <p:ph type="sldNum" sz="quarter" idx="12"/>
          </p:nvPr>
        </p:nvSpPr>
        <p:spPr/>
        <p:txBody>
          <a:bodyPr/>
          <a:lstStyle/>
          <a:p>
            <a:fld id="{5AE48DDE-99B8-4AE1-A822-D5D33CFFC483}" type="slidenum">
              <a:rPr lang="en-US" smtClean="0"/>
              <a:t>37</a:t>
            </a:fld>
            <a:endParaRPr lang="en-US"/>
          </a:p>
        </p:txBody>
      </p:sp>
      <p:pic>
        <p:nvPicPr>
          <p:cNvPr id="10" name="Picture 9" descr="A stack of red paper money&#10;&#10;AI-generated content may be incorrect.">
            <a:extLst>
              <a:ext uri="{FF2B5EF4-FFF2-40B4-BE49-F238E27FC236}">
                <a16:creationId xmlns:a16="http://schemas.microsoft.com/office/drawing/2014/main" id="{B4303258-F693-D7C6-8430-C070A2B0F3A9}"/>
              </a:ext>
            </a:extLst>
          </p:cNvPr>
          <p:cNvPicPr>
            <a:picLocks noChangeAspect="1"/>
          </p:cNvPicPr>
          <p:nvPr/>
        </p:nvPicPr>
        <p:blipFill>
          <a:blip r:embed="rId4"/>
          <a:stretch>
            <a:fillRect/>
          </a:stretch>
        </p:blipFill>
        <p:spPr>
          <a:xfrm>
            <a:off x="9854317" y="138112"/>
            <a:ext cx="1047750" cy="1085850"/>
          </a:xfrm>
          <a:prstGeom prst="rect">
            <a:avLst/>
          </a:prstGeom>
          <a:ln>
            <a:noFill/>
          </a:ln>
        </p:spPr>
      </p:pic>
      <p:pic>
        <p:nvPicPr>
          <p:cNvPr id="9" name="Graphic 8" descr="Laptop with solid fill">
            <a:extLst>
              <a:ext uri="{FF2B5EF4-FFF2-40B4-BE49-F238E27FC236}">
                <a16:creationId xmlns:a16="http://schemas.microsoft.com/office/drawing/2014/main" id="{28DC643B-D108-5153-9479-E0A0A769733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149263" y="49610"/>
            <a:ext cx="914400" cy="914400"/>
          </a:xfrm>
          <a:prstGeom prst="rect">
            <a:avLst/>
          </a:prstGeom>
        </p:spPr>
      </p:pic>
      <p:sp>
        <p:nvSpPr>
          <p:cNvPr id="12" name="Title 1">
            <a:extLst>
              <a:ext uri="{FF2B5EF4-FFF2-40B4-BE49-F238E27FC236}">
                <a16:creationId xmlns:a16="http://schemas.microsoft.com/office/drawing/2014/main" id="{14DDDCFB-8B9C-16C2-C4A9-B9FE719C6466}"/>
              </a:ext>
            </a:extLst>
          </p:cNvPr>
          <p:cNvSpPr>
            <a:spLocks noGrp="1"/>
          </p:cNvSpPr>
          <p:nvPr>
            <p:ph type="title"/>
          </p:nvPr>
        </p:nvSpPr>
        <p:spPr>
          <a:xfrm>
            <a:off x="786164" y="233011"/>
            <a:ext cx="8944555" cy="1063574"/>
          </a:xfrm>
        </p:spPr>
        <p:txBody>
          <a:bodyPr/>
          <a:lstStyle/>
          <a:p>
            <a:r>
              <a:rPr lang="en-US" b="1"/>
              <a:t>View Your </a:t>
            </a:r>
            <a:r>
              <a:rPr lang="en-US" b="1" err="1"/>
              <a:t>Payslip</a:t>
            </a:r>
            <a:r>
              <a:rPr lang="en-US" b="1"/>
              <a:t> (Website)</a:t>
            </a:r>
          </a:p>
        </p:txBody>
      </p:sp>
    </p:spTree>
    <p:extLst>
      <p:ext uri="{BB962C8B-B14F-4D97-AF65-F5344CB8AC3E}">
        <p14:creationId xmlns:p14="http://schemas.microsoft.com/office/powerpoint/2010/main" val="55422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0D8B97-0A69-965E-6831-0F21682E5210}"/>
              </a:ext>
            </a:extLst>
          </p:cNvPr>
          <p:cNvSpPr>
            <a:spLocks noGrp="1"/>
          </p:cNvSpPr>
          <p:nvPr>
            <p:ph idx="1"/>
          </p:nvPr>
        </p:nvSpPr>
        <p:spPr>
          <a:xfrm>
            <a:off x="834081" y="1296585"/>
            <a:ext cx="10519719" cy="2609618"/>
          </a:xfrm>
        </p:spPr>
        <p:txBody>
          <a:bodyPr vert="horz" lIns="91440" tIns="45720" rIns="91440" bIns="45720" rtlCol="0" anchor="t">
            <a:normAutofit/>
          </a:bodyPr>
          <a:lstStyle/>
          <a:p>
            <a:pPr marL="0" indent="0">
              <a:lnSpc>
                <a:spcPct val="150000"/>
              </a:lnSpc>
              <a:spcBef>
                <a:spcPts val="0"/>
              </a:spcBef>
              <a:buNone/>
            </a:pPr>
            <a:r>
              <a:rPr lang="en-US" sz="3300"/>
              <a:t>5. Scroll to </a:t>
            </a:r>
            <a:r>
              <a:rPr lang="en-US" sz="3300" b="1"/>
              <a:t>All </a:t>
            </a:r>
            <a:r>
              <a:rPr lang="en-US" sz="3300" b="1" err="1"/>
              <a:t>Payslips</a:t>
            </a:r>
            <a:r>
              <a:rPr lang="en-US" sz="3300" b="1"/>
              <a:t> </a:t>
            </a:r>
          </a:p>
          <a:p>
            <a:pPr marL="0" indent="0">
              <a:lnSpc>
                <a:spcPct val="150000"/>
              </a:lnSpc>
              <a:spcBef>
                <a:spcPts val="0"/>
              </a:spcBef>
              <a:buNone/>
            </a:pPr>
            <a:r>
              <a:rPr lang="en-US" sz="3300"/>
              <a:t>6. Find the </a:t>
            </a:r>
            <a:r>
              <a:rPr lang="en-US" sz="3300" err="1"/>
              <a:t>payslip</a:t>
            </a:r>
            <a:r>
              <a:rPr lang="en-US" sz="3300"/>
              <a:t> you want to see (listed in the table)</a:t>
            </a:r>
          </a:p>
          <a:p>
            <a:pPr marL="0" indent="0">
              <a:lnSpc>
                <a:spcPct val="150000"/>
              </a:lnSpc>
              <a:spcBef>
                <a:spcPts val="0"/>
              </a:spcBef>
              <a:buNone/>
            </a:pPr>
            <a:r>
              <a:rPr lang="en-US" sz="3300"/>
              <a:t>7. Click</a:t>
            </a:r>
            <a:r>
              <a:rPr lang="en-US" sz="3300" b="1"/>
              <a:t> View</a:t>
            </a:r>
            <a:endParaRPr lang="en-US" sz="3300"/>
          </a:p>
          <a:p>
            <a:pPr marL="0" indent="0">
              <a:buNone/>
            </a:pPr>
            <a:endParaRPr lang="en-US"/>
          </a:p>
        </p:txBody>
      </p:sp>
      <p:sp>
        <p:nvSpPr>
          <p:cNvPr id="5" name="Rectangle: Rounded Corners 4">
            <a:extLst>
              <a:ext uri="{FF2B5EF4-FFF2-40B4-BE49-F238E27FC236}">
                <a16:creationId xmlns:a16="http://schemas.microsoft.com/office/drawing/2014/main" id="{D0B0E208-3C65-232A-A6C8-800C2EC5AA3A}"/>
              </a:ext>
            </a:extLst>
          </p:cNvPr>
          <p:cNvSpPr/>
          <p:nvPr/>
        </p:nvSpPr>
        <p:spPr>
          <a:xfrm>
            <a:off x="6172192" y="5360400"/>
            <a:ext cx="515423" cy="257711"/>
          </a:xfrm>
          <a:prstGeom prst="round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4B268530-10EA-95AF-7D76-69D97B1391B8}"/>
              </a:ext>
            </a:extLst>
          </p:cNvPr>
          <p:cNvSpPr/>
          <p:nvPr/>
        </p:nvSpPr>
        <p:spPr>
          <a:xfrm>
            <a:off x="6172192" y="5916454"/>
            <a:ext cx="515423" cy="257711"/>
          </a:xfrm>
          <a:prstGeom prst="roundRect">
            <a:avLst/>
          </a:prstGeom>
          <a:solidFill>
            <a:schemeClr val="bg2">
              <a:lumMod val="95000"/>
            </a:schemeClr>
          </a:solidFill>
          <a:ln>
            <a:solidFill>
              <a:schemeClr val="bg2">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E40DE3A1-3BF8-E33F-B650-D8D822373D50}"/>
              </a:ext>
            </a:extLst>
          </p:cNvPr>
          <p:cNvSpPr/>
          <p:nvPr/>
        </p:nvSpPr>
        <p:spPr>
          <a:xfrm>
            <a:off x="6851813" y="5916454"/>
            <a:ext cx="515423" cy="257711"/>
          </a:xfrm>
          <a:prstGeom prst="roundRect">
            <a:avLst/>
          </a:prstGeom>
          <a:solidFill>
            <a:schemeClr val="bg2">
              <a:lumMod val="95000"/>
            </a:schemeClr>
          </a:solidFill>
          <a:ln>
            <a:solidFill>
              <a:schemeClr val="bg2">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B0307535-1F3A-DFD0-859A-A61ABB5881D1}"/>
              </a:ext>
            </a:extLst>
          </p:cNvPr>
          <p:cNvSpPr/>
          <p:nvPr/>
        </p:nvSpPr>
        <p:spPr>
          <a:xfrm>
            <a:off x="6851813" y="5360399"/>
            <a:ext cx="515423" cy="257711"/>
          </a:xfrm>
          <a:prstGeom prst="round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2D68B44-073E-5C89-64F9-66BDEE17C5EF}"/>
              </a:ext>
            </a:extLst>
          </p:cNvPr>
          <p:cNvGrpSpPr/>
          <p:nvPr/>
        </p:nvGrpSpPr>
        <p:grpSpPr>
          <a:xfrm>
            <a:off x="1009135" y="3906203"/>
            <a:ext cx="10348784" cy="2948270"/>
            <a:chOff x="1009135" y="3906203"/>
            <a:chExt cx="10348784" cy="2948270"/>
          </a:xfrm>
        </p:grpSpPr>
        <p:pic>
          <p:nvPicPr>
            <p:cNvPr id="4" name="Picture 3" descr="A screenshot of a computer screen&#10;&#10;AI-generated content may be incorrect.">
              <a:extLst>
                <a:ext uri="{FF2B5EF4-FFF2-40B4-BE49-F238E27FC236}">
                  <a16:creationId xmlns:a16="http://schemas.microsoft.com/office/drawing/2014/main" id="{40ECDBF2-60EA-DCB0-C27F-A7C5C1E71A68}"/>
                </a:ext>
              </a:extLst>
            </p:cNvPr>
            <p:cNvPicPr>
              <a:picLocks noChangeAspect="1"/>
            </p:cNvPicPr>
            <p:nvPr/>
          </p:nvPicPr>
          <p:blipFill>
            <a:blip r:embed="rId3"/>
            <a:stretch>
              <a:fillRect/>
            </a:stretch>
          </p:blipFill>
          <p:spPr>
            <a:xfrm>
              <a:off x="1009135" y="3906203"/>
              <a:ext cx="10348784" cy="2948270"/>
            </a:xfrm>
            <a:prstGeom prst="rect">
              <a:avLst/>
            </a:prstGeom>
            <a:ln>
              <a:solidFill>
                <a:schemeClr val="tx1"/>
              </a:solidFill>
            </a:ln>
          </p:spPr>
        </p:pic>
        <p:sp>
          <p:nvSpPr>
            <p:cNvPr id="9" name="Rectangle: Rounded Corners 8">
              <a:extLst>
                <a:ext uri="{FF2B5EF4-FFF2-40B4-BE49-F238E27FC236}">
                  <a16:creationId xmlns:a16="http://schemas.microsoft.com/office/drawing/2014/main" id="{DEA8102E-1B88-213E-347B-25D72C842BAA}"/>
                </a:ext>
              </a:extLst>
            </p:cNvPr>
            <p:cNvSpPr/>
            <p:nvPr/>
          </p:nvSpPr>
          <p:spPr>
            <a:xfrm>
              <a:off x="7460750" y="5295973"/>
              <a:ext cx="760249" cy="412338"/>
            </a:xfrm>
            <a:prstGeom prst="round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Slide Number Placeholder 11">
            <a:extLst>
              <a:ext uri="{FF2B5EF4-FFF2-40B4-BE49-F238E27FC236}">
                <a16:creationId xmlns:a16="http://schemas.microsoft.com/office/drawing/2014/main" id="{3D0A8027-5338-755B-431D-728C60077D50}"/>
              </a:ext>
            </a:extLst>
          </p:cNvPr>
          <p:cNvSpPr>
            <a:spLocks noGrp="1"/>
          </p:cNvSpPr>
          <p:nvPr>
            <p:ph type="sldNum" sz="quarter" idx="12"/>
          </p:nvPr>
        </p:nvSpPr>
        <p:spPr/>
        <p:txBody>
          <a:bodyPr/>
          <a:lstStyle/>
          <a:p>
            <a:fld id="{5AE48DDE-99B8-4AE1-A822-D5D33CFFC483}" type="slidenum">
              <a:rPr lang="en-US" smtClean="0"/>
              <a:t>38</a:t>
            </a:fld>
            <a:endParaRPr lang="en-US"/>
          </a:p>
        </p:txBody>
      </p:sp>
      <p:pic>
        <p:nvPicPr>
          <p:cNvPr id="14" name="Picture 13" descr="A stack of red paper money&#10;&#10;AI-generated content may be incorrect.">
            <a:extLst>
              <a:ext uri="{FF2B5EF4-FFF2-40B4-BE49-F238E27FC236}">
                <a16:creationId xmlns:a16="http://schemas.microsoft.com/office/drawing/2014/main" id="{6754D6A0-35E0-4A6E-B866-4FDA7DEE4453}"/>
              </a:ext>
            </a:extLst>
          </p:cNvPr>
          <p:cNvPicPr>
            <a:picLocks noChangeAspect="1"/>
          </p:cNvPicPr>
          <p:nvPr/>
        </p:nvPicPr>
        <p:blipFill>
          <a:blip r:embed="rId4"/>
          <a:stretch>
            <a:fillRect/>
          </a:stretch>
        </p:blipFill>
        <p:spPr>
          <a:xfrm>
            <a:off x="10020884" y="109452"/>
            <a:ext cx="1047750" cy="1085850"/>
          </a:xfrm>
          <a:prstGeom prst="rect">
            <a:avLst/>
          </a:prstGeom>
          <a:ln>
            <a:noFill/>
          </a:ln>
        </p:spPr>
      </p:pic>
      <p:pic>
        <p:nvPicPr>
          <p:cNvPr id="13" name="Graphic 12" descr="Laptop with solid fill">
            <a:extLst>
              <a:ext uri="{FF2B5EF4-FFF2-40B4-BE49-F238E27FC236}">
                <a16:creationId xmlns:a16="http://schemas.microsoft.com/office/drawing/2014/main" id="{83296D79-8EAB-6B27-04E2-008D49609E4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149263" y="49610"/>
            <a:ext cx="914400" cy="914400"/>
          </a:xfrm>
          <a:prstGeom prst="rect">
            <a:avLst/>
          </a:prstGeom>
        </p:spPr>
      </p:pic>
      <p:sp>
        <p:nvSpPr>
          <p:cNvPr id="16" name="Title 1">
            <a:extLst>
              <a:ext uri="{FF2B5EF4-FFF2-40B4-BE49-F238E27FC236}">
                <a16:creationId xmlns:a16="http://schemas.microsoft.com/office/drawing/2014/main" id="{3AE591F9-8256-EB4E-81C9-E16ED487C422}"/>
              </a:ext>
            </a:extLst>
          </p:cNvPr>
          <p:cNvSpPr>
            <a:spLocks noGrp="1"/>
          </p:cNvSpPr>
          <p:nvPr>
            <p:ph type="title"/>
          </p:nvPr>
        </p:nvSpPr>
        <p:spPr>
          <a:xfrm>
            <a:off x="786164" y="233011"/>
            <a:ext cx="8944555" cy="1063574"/>
          </a:xfrm>
        </p:spPr>
        <p:txBody>
          <a:bodyPr/>
          <a:lstStyle/>
          <a:p>
            <a:r>
              <a:rPr lang="en-US" b="1"/>
              <a:t>View Your </a:t>
            </a:r>
            <a:r>
              <a:rPr lang="en-US" b="1" err="1"/>
              <a:t>Payslip</a:t>
            </a:r>
            <a:r>
              <a:rPr lang="en-US" b="1"/>
              <a:t> (Website)</a:t>
            </a:r>
          </a:p>
        </p:txBody>
      </p:sp>
    </p:spTree>
    <p:extLst>
      <p:ext uri="{BB962C8B-B14F-4D97-AF65-F5344CB8AC3E}">
        <p14:creationId xmlns:p14="http://schemas.microsoft.com/office/powerpoint/2010/main" val="22397457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5AACF-FD7E-1C5C-F63B-2AB18BB55CE0}"/>
              </a:ext>
            </a:extLst>
          </p:cNvPr>
          <p:cNvSpPr>
            <a:spLocks noGrp="1"/>
          </p:cNvSpPr>
          <p:nvPr>
            <p:ph type="title"/>
          </p:nvPr>
        </p:nvSpPr>
        <p:spPr>
          <a:xfrm>
            <a:off x="718948" y="228101"/>
            <a:ext cx="8944555" cy="1063574"/>
          </a:xfrm>
        </p:spPr>
        <p:txBody>
          <a:bodyPr/>
          <a:lstStyle/>
          <a:p>
            <a:r>
              <a:rPr lang="en-US" b="1"/>
              <a:t>Print Your </a:t>
            </a:r>
            <a:r>
              <a:rPr lang="en-US" b="1" err="1"/>
              <a:t>Payslip</a:t>
            </a:r>
            <a:endParaRPr lang="en-US" b="1"/>
          </a:p>
        </p:txBody>
      </p:sp>
      <p:sp>
        <p:nvSpPr>
          <p:cNvPr id="3" name="Content Placeholder 2">
            <a:extLst>
              <a:ext uri="{FF2B5EF4-FFF2-40B4-BE49-F238E27FC236}">
                <a16:creationId xmlns:a16="http://schemas.microsoft.com/office/drawing/2014/main" id="{A6916216-8E4F-03C4-1F80-4C174438F72A}"/>
              </a:ext>
            </a:extLst>
          </p:cNvPr>
          <p:cNvSpPr>
            <a:spLocks noGrp="1"/>
          </p:cNvSpPr>
          <p:nvPr>
            <p:ph idx="1"/>
          </p:nvPr>
        </p:nvSpPr>
        <p:spPr>
          <a:xfrm>
            <a:off x="834081" y="1775561"/>
            <a:ext cx="10519718" cy="3584838"/>
          </a:xfrm>
        </p:spPr>
        <p:txBody>
          <a:bodyPr vert="horz" lIns="91440" tIns="45720" rIns="91440" bIns="45720" rtlCol="0" anchor="t">
            <a:normAutofit/>
          </a:bodyPr>
          <a:lstStyle/>
          <a:p>
            <a:pPr marL="0" indent="0">
              <a:lnSpc>
                <a:spcPct val="150000"/>
              </a:lnSpc>
              <a:spcBef>
                <a:spcPts val="0"/>
              </a:spcBef>
              <a:buNone/>
            </a:pPr>
            <a:r>
              <a:rPr lang="en-US" sz="3300"/>
              <a:t>8. Find the </a:t>
            </a:r>
            <a:r>
              <a:rPr lang="en-US" sz="3300" err="1"/>
              <a:t>payslip</a:t>
            </a:r>
            <a:r>
              <a:rPr lang="en-US" sz="3300"/>
              <a:t> you want to print (listed in the table)</a:t>
            </a:r>
          </a:p>
          <a:p>
            <a:pPr marL="0" indent="0">
              <a:lnSpc>
                <a:spcPct val="150000"/>
              </a:lnSpc>
              <a:spcBef>
                <a:spcPts val="0"/>
              </a:spcBef>
              <a:buNone/>
            </a:pPr>
            <a:r>
              <a:rPr lang="en-US" sz="3300"/>
              <a:t>9. Click</a:t>
            </a:r>
            <a:r>
              <a:rPr lang="en-US" sz="3300" b="1"/>
              <a:t> Print</a:t>
            </a:r>
            <a:endParaRPr lang="en-US" sz="3300"/>
          </a:p>
          <a:p>
            <a:pPr marL="0" indent="0">
              <a:buNone/>
            </a:pPr>
            <a:endParaRPr lang="en-US"/>
          </a:p>
        </p:txBody>
      </p:sp>
      <p:pic>
        <p:nvPicPr>
          <p:cNvPr id="7" name="Picture 6" descr="A screenshot of a computer screen&#10;&#10;AI-generated content may be incorrect.">
            <a:extLst>
              <a:ext uri="{FF2B5EF4-FFF2-40B4-BE49-F238E27FC236}">
                <a16:creationId xmlns:a16="http://schemas.microsoft.com/office/drawing/2014/main" id="{DF33AB3D-B2F3-ED71-B0F7-B0F6FB25B8F1}"/>
              </a:ext>
            </a:extLst>
          </p:cNvPr>
          <p:cNvPicPr>
            <a:picLocks noChangeAspect="1"/>
          </p:cNvPicPr>
          <p:nvPr/>
        </p:nvPicPr>
        <p:blipFill>
          <a:blip r:embed="rId3"/>
          <a:stretch>
            <a:fillRect/>
          </a:stretch>
        </p:blipFill>
        <p:spPr>
          <a:xfrm>
            <a:off x="1009135" y="3906203"/>
            <a:ext cx="10348784" cy="2948270"/>
          </a:xfrm>
          <a:prstGeom prst="rect">
            <a:avLst/>
          </a:prstGeom>
        </p:spPr>
      </p:pic>
      <p:sp>
        <p:nvSpPr>
          <p:cNvPr id="9" name="Rectangle: Rounded Corners 8">
            <a:extLst>
              <a:ext uri="{FF2B5EF4-FFF2-40B4-BE49-F238E27FC236}">
                <a16:creationId xmlns:a16="http://schemas.microsoft.com/office/drawing/2014/main" id="{2BE744BA-8DA9-B7AC-4382-5217929B612C}"/>
              </a:ext>
            </a:extLst>
          </p:cNvPr>
          <p:cNvSpPr/>
          <p:nvPr/>
        </p:nvSpPr>
        <p:spPr>
          <a:xfrm>
            <a:off x="6172192" y="5360400"/>
            <a:ext cx="515423" cy="257711"/>
          </a:xfrm>
          <a:prstGeom prst="round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B9E3898B-9C9E-7B1F-FC65-C4421DEBA6E8}"/>
              </a:ext>
            </a:extLst>
          </p:cNvPr>
          <p:cNvSpPr/>
          <p:nvPr/>
        </p:nvSpPr>
        <p:spPr>
          <a:xfrm>
            <a:off x="6172192" y="5916454"/>
            <a:ext cx="515423" cy="257711"/>
          </a:xfrm>
          <a:prstGeom prst="roundRect">
            <a:avLst/>
          </a:prstGeom>
          <a:solidFill>
            <a:schemeClr val="bg2">
              <a:lumMod val="95000"/>
            </a:schemeClr>
          </a:solidFill>
          <a:ln>
            <a:solidFill>
              <a:schemeClr val="bg2">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4D50FCE9-7FA3-6515-DC2D-95C129BE93A7}"/>
              </a:ext>
            </a:extLst>
          </p:cNvPr>
          <p:cNvSpPr/>
          <p:nvPr/>
        </p:nvSpPr>
        <p:spPr>
          <a:xfrm>
            <a:off x="6851813" y="5916454"/>
            <a:ext cx="515423" cy="257711"/>
          </a:xfrm>
          <a:prstGeom prst="roundRect">
            <a:avLst/>
          </a:prstGeom>
          <a:solidFill>
            <a:schemeClr val="bg2">
              <a:lumMod val="95000"/>
            </a:schemeClr>
          </a:solidFill>
          <a:ln>
            <a:solidFill>
              <a:schemeClr val="bg2">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CDCEF690-8049-B7E9-CB12-C1E55FDA1103}"/>
              </a:ext>
            </a:extLst>
          </p:cNvPr>
          <p:cNvSpPr/>
          <p:nvPr/>
        </p:nvSpPr>
        <p:spPr>
          <a:xfrm>
            <a:off x="6851813" y="5360399"/>
            <a:ext cx="515423" cy="257711"/>
          </a:xfrm>
          <a:prstGeom prst="round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36761300-4DDE-7939-1F04-FA80F46D1959}"/>
              </a:ext>
            </a:extLst>
          </p:cNvPr>
          <p:cNvSpPr/>
          <p:nvPr/>
        </p:nvSpPr>
        <p:spPr>
          <a:xfrm>
            <a:off x="8336020" y="5285676"/>
            <a:ext cx="760249" cy="412338"/>
          </a:xfrm>
          <a:prstGeom prst="round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1D9B9D7F-B5B0-754A-26CC-C71A2C633C63}"/>
              </a:ext>
            </a:extLst>
          </p:cNvPr>
          <p:cNvSpPr>
            <a:spLocks noGrp="1"/>
          </p:cNvSpPr>
          <p:nvPr>
            <p:ph type="sldNum" sz="quarter" idx="12"/>
          </p:nvPr>
        </p:nvSpPr>
        <p:spPr/>
        <p:txBody>
          <a:bodyPr/>
          <a:lstStyle/>
          <a:p>
            <a:fld id="{5AE48DDE-99B8-4AE1-A822-D5D33CFFC483}" type="slidenum">
              <a:rPr lang="en-US" smtClean="0"/>
              <a:t>39</a:t>
            </a:fld>
            <a:endParaRPr lang="en-US"/>
          </a:p>
        </p:txBody>
      </p:sp>
      <p:pic>
        <p:nvPicPr>
          <p:cNvPr id="8" name="Picture 7" descr="A stack of red paper money&#10;&#10;AI-generated content may be incorrect.">
            <a:extLst>
              <a:ext uri="{FF2B5EF4-FFF2-40B4-BE49-F238E27FC236}">
                <a16:creationId xmlns:a16="http://schemas.microsoft.com/office/drawing/2014/main" id="{0057E187-7DEA-4568-B858-8798B13847CD}"/>
              </a:ext>
            </a:extLst>
          </p:cNvPr>
          <p:cNvPicPr>
            <a:picLocks noChangeAspect="1"/>
          </p:cNvPicPr>
          <p:nvPr/>
        </p:nvPicPr>
        <p:blipFill>
          <a:blip r:embed="rId4"/>
          <a:stretch>
            <a:fillRect/>
          </a:stretch>
        </p:blipFill>
        <p:spPr>
          <a:xfrm>
            <a:off x="9965807" y="49610"/>
            <a:ext cx="1047750" cy="1085850"/>
          </a:xfrm>
          <a:prstGeom prst="rect">
            <a:avLst/>
          </a:prstGeom>
          <a:ln>
            <a:noFill/>
          </a:ln>
        </p:spPr>
      </p:pic>
      <p:pic>
        <p:nvPicPr>
          <p:cNvPr id="6" name="Graphic 5" descr="Laptop with solid fill">
            <a:extLst>
              <a:ext uri="{FF2B5EF4-FFF2-40B4-BE49-F238E27FC236}">
                <a16:creationId xmlns:a16="http://schemas.microsoft.com/office/drawing/2014/main" id="{C0D1A6E5-F8DD-EDCD-824C-D9CC3CF9AC5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149263" y="49610"/>
            <a:ext cx="914400" cy="914400"/>
          </a:xfrm>
          <a:prstGeom prst="rect">
            <a:avLst/>
          </a:prstGeom>
        </p:spPr>
      </p:pic>
    </p:spTree>
    <p:extLst>
      <p:ext uri="{BB962C8B-B14F-4D97-AF65-F5344CB8AC3E}">
        <p14:creationId xmlns:p14="http://schemas.microsoft.com/office/powerpoint/2010/main" val="951439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BA4EA5-AB9E-514F-4648-217BF8B3E52B}"/>
              </a:ext>
            </a:extLst>
          </p:cNvPr>
          <p:cNvSpPr>
            <a:spLocks noGrp="1"/>
          </p:cNvSpPr>
          <p:nvPr>
            <p:ph type="title"/>
          </p:nvPr>
        </p:nvSpPr>
        <p:spPr/>
        <p:txBody>
          <a:bodyPr>
            <a:normAutofit/>
          </a:bodyPr>
          <a:lstStyle/>
          <a:p>
            <a:r>
              <a:rPr lang="en-US">
                <a:ea typeface="Noto Sans"/>
                <a:cs typeface="Noto Sans"/>
              </a:rPr>
              <a:t>Learning Objectives</a:t>
            </a:r>
            <a:endParaRPr lang="en-US"/>
          </a:p>
        </p:txBody>
      </p:sp>
      <p:sp>
        <p:nvSpPr>
          <p:cNvPr id="2" name="Content Placeholder 1">
            <a:extLst>
              <a:ext uri="{FF2B5EF4-FFF2-40B4-BE49-F238E27FC236}">
                <a16:creationId xmlns:a16="http://schemas.microsoft.com/office/drawing/2014/main" id="{9BE85D6A-D5AC-D98B-D9C0-97B1B28BA7E4}"/>
              </a:ext>
            </a:extLst>
          </p:cNvPr>
          <p:cNvSpPr>
            <a:spLocks noGrp="1"/>
          </p:cNvSpPr>
          <p:nvPr>
            <p:ph idx="1"/>
          </p:nvPr>
        </p:nvSpPr>
        <p:spPr/>
        <p:txBody>
          <a:bodyPr lIns="91440" tIns="45720" rIns="91440" bIns="45720" anchor="t"/>
          <a:lstStyle/>
          <a:p>
            <a:pPr marL="0" indent="0">
              <a:buNone/>
            </a:pPr>
            <a:r>
              <a:rPr lang="en-US" dirty="0"/>
              <a:t>By the end of today’s session, you will know how to:</a:t>
            </a:r>
          </a:p>
          <a:p>
            <a:r>
              <a:rPr lang="en-US" dirty="0"/>
              <a:t>Review your benefits elections</a:t>
            </a:r>
          </a:p>
          <a:p>
            <a:r>
              <a:rPr lang="en-US" dirty="0"/>
              <a:t>Update retirement accounts</a:t>
            </a:r>
          </a:p>
          <a:p>
            <a:r>
              <a:rPr lang="en-US" dirty="0"/>
              <a:t>Update W4 (tax withholdings)</a:t>
            </a:r>
          </a:p>
          <a:p>
            <a:r>
              <a:rPr lang="en-US" dirty="0"/>
              <a:t>Update direct deposit</a:t>
            </a:r>
          </a:p>
          <a:p>
            <a:r>
              <a:rPr lang="en-US" dirty="0"/>
              <a:t>View and print </a:t>
            </a:r>
            <a:r>
              <a:rPr lang="en-US" dirty="0" err="1"/>
              <a:t>payslip</a:t>
            </a:r>
            <a:endParaRPr lang="en-US" dirty="0"/>
          </a:p>
        </p:txBody>
      </p:sp>
      <p:sp>
        <p:nvSpPr>
          <p:cNvPr id="6" name="Slide Number Placeholder 5">
            <a:extLst>
              <a:ext uri="{FF2B5EF4-FFF2-40B4-BE49-F238E27FC236}">
                <a16:creationId xmlns:a16="http://schemas.microsoft.com/office/drawing/2014/main" id="{7DDCC3BF-ADDD-DCBD-1033-5414BF6A770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B2C9FB-08C9-7E45-9359-AB2284BB78B4}" type="slidenum">
              <a:rPr kumimoji="0" lang="en-US" sz="1200" b="0" i="0" u="none" strike="noStrike" kern="1200" cap="none" spc="0" normalizeH="0" baseline="0" noProof="0" smtClean="0">
                <a:ln>
                  <a:noFill/>
                </a:ln>
                <a:solidFill>
                  <a:srgbClr val="FFFFFF">
                    <a:lumMod val="50000"/>
                  </a:srgbClr>
                </a:solidFill>
                <a:effectLst/>
                <a:uLnTx/>
                <a:uFillTx/>
                <a:latin typeface="Montserrat" pitchFamily="2"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srgbClr val="FFFFFF">
                  <a:lumMod val="50000"/>
                </a:srgbClr>
              </a:solidFill>
              <a:effectLst/>
              <a:uLnTx/>
              <a:uFillTx/>
              <a:latin typeface="Montserrat" pitchFamily="2" charset="77"/>
              <a:ea typeface="+mn-ea"/>
              <a:cs typeface="+mn-cs"/>
            </a:endParaRPr>
          </a:p>
        </p:txBody>
      </p:sp>
    </p:spTree>
    <p:custDataLst>
      <p:tags r:id="rId1"/>
    </p:custDataLst>
    <p:extLst>
      <p:ext uri="{BB962C8B-B14F-4D97-AF65-F5344CB8AC3E}">
        <p14:creationId xmlns:p14="http://schemas.microsoft.com/office/powerpoint/2010/main" val="24879910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7763FF-2B83-1F37-1430-2F9F21B1ED35}"/>
              </a:ext>
            </a:extLst>
          </p:cNvPr>
          <p:cNvSpPr>
            <a:spLocks noGrp="1"/>
          </p:cNvSpPr>
          <p:nvPr>
            <p:ph idx="1"/>
          </p:nvPr>
        </p:nvSpPr>
        <p:spPr>
          <a:xfrm>
            <a:off x="718948" y="1734610"/>
            <a:ext cx="11268782" cy="3584838"/>
          </a:xfrm>
        </p:spPr>
        <p:txBody>
          <a:bodyPr vert="horz" lIns="91440" tIns="45720" rIns="91440" bIns="45720" rtlCol="0" anchor="t">
            <a:normAutofit/>
          </a:bodyPr>
          <a:lstStyle/>
          <a:p>
            <a:pPr marL="0" indent="0">
              <a:buNone/>
            </a:pPr>
            <a:r>
              <a:rPr lang="en-US" sz="3300"/>
              <a:t>10. </a:t>
            </a:r>
            <a:r>
              <a:rPr lang="en-US" sz="3300" b="1"/>
              <a:t>Wait</a:t>
            </a:r>
            <a:r>
              <a:rPr lang="en-US" sz="3300"/>
              <a:t> for a few seconds</a:t>
            </a:r>
          </a:p>
          <a:p>
            <a:pPr marL="0" indent="0">
              <a:buNone/>
            </a:pPr>
            <a:endParaRPr lang="en-US" sz="3300"/>
          </a:p>
          <a:p>
            <a:pPr marL="0" indent="0">
              <a:buNone/>
            </a:pPr>
            <a:r>
              <a:rPr lang="en-US" sz="3300"/>
              <a:t>A message will pop up: </a:t>
            </a:r>
            <a:r>
              <a:rPr lang="en-US" sz="3300" b="1"/>
              <a:t>Your request is being processed</a:t>
            </a:r>
            <a:endParaRPr lang="en-US" sz="3300"/>
          </a:p>
        </p:txBody>
      </p:sp>
      <p:pic>
        <p:nvPicPr>
          <p:cNvPr id="4" name="Picture 3" descr="A screenshot of a computer screen&#10;&#10;AI-generated content may be incorrect.">
            <a:extLst>
              <a:ext uri="{FF2B5EF4-FFF2-40B4-BE49-F238E27FC236}">
                <a16:creationId xmlns:a16="http://schemas.microsoft.com/office/drawing/2014/main" id="{2696BEC3-8F1E-9E65-5489-639126994E32}"/>
              </a:ext>
            </a:extLst>
          </p:cNvPr>
          <p:cNvPicPr>
            <a:picLocks noChangeAspect="1"/>
          </p:cNvPicPr>
          <p:nvPr/>
        </p:nvPicPr>
        <p:blipFill>
          <a:blip r:embed="rId3"/>
          <a:stretch>
            <a:fillRect/>
          </a:stretch>
        </p:blipFill>
        <p:spPr>
          <a:xfrm>
            <a:off x="4387184" y="4278698"/>
            <a:ext cx="3681027" cy="2071302"/>
          </a:xfrm>
          <a:prstGeom prst="rect">
            <a:avLst/>
          </a:prstGeom>
          <a:ln>
            <a:solidFill>
              <a:schemeClr val="tx1"/>
            </a:solidFill>
          </a:ln>
        </p:spPr>
      </p:pic>
      <p:sp>
        <p:nvSpPr>
          <p:cNvPr id="6" name="Slide Number Placeholder 5">
            <a:extLst>
              <a:ext uri="{FF2B5EF4-FFF2-40B4-BE49-F238E27FC236}">
                <a16:creationId xmlns:a16="http://schemas.microsoft.com/office/drawing/2014/main" id="{07EFD85B-00AF-436E-2C0B-FA1E7D6BB725}"/>
              </a:ext>
            </a:extLst>
          </p:cNvPr>
          <p:cNvSpPr>
            <a:spLocks noGrp="1"/>
          </p:cNvSpPr>
          <p:nvPr>
            <p:ph type="sldNum" sz="quarter" idx="12"/>
          </p:nvPr>
        </p:nvSpPr>
        <p:spPr/>
        <p:txBody>
          <a:bodyPr/>
          <a:lstStyle/>
          <a:p>
            <a:fld id="{5AE48DDE-99B8-4AE1-A822-D5D33CFFC483}" type="slidenum">
              <a:rPr lang="en-US" smtClean="0"/>
              <a:t>40</a:t>
            </a:fld>
            <a:endParaRPr lang="en-US"/>
          </a:p>
        </p:txBody>
      </p:sp>
      <p:pic>
        <p:nvPicPr>
          <p:cNvPr id="8" name="Picture 7" descr="A stack of red paper money&#10;&#10;AI-generated content may be incorrect.">
            <a:extLst>
              <a:ext uri="{FF2B5EF4-FFF2-40B4-BE49-F238E27FC236}">
                <a16:creationId xmlns:a16="http://schemas.microsoft.com/office/drawing/2014/main" id="{E767519D-49FC-E8A7-81DC-215FAE3939C5}"/>
              </a:ext>
            </a:extLst>
          </p:cNvPr>
          <p:cNvPicPr>
            <a:picLocks noChangeAspect="1"/>
          </p:cNvPicPr>
          <p:nvPr/>
        </p:nvPicPr>
        <p:blipFill>
          <a:blip r:embed="rId4"/>
          <a:stretch>
            <a:fillRect/>
          </a:stretch>
        </p:blipFill>
        <p:spPr>
          <a:xfrm>
            <a:off x="9854317" y="138112"/>
            <a:ext cx="1047750" cy="1085850"/>
          </a:xfrm>
          <a:prstGeom prst="rect">
            <a:avLst/>
          </a:prstGeom>
          <a:ln>
            <a:noFill/>
          </a:ln>
        </p:spPr>
      </p:pic>
      <p:pic>
        <p:nvPicPr>
          <p:cNvPr id="7" name="Graphic 6" descr="Laptop with solid fill">
            <a:extLst>
              <a:ext uri="{FF2B5EF4-FFF2-40B4-BE49-F238E27FC236}">
                <a16:creationId xmlns:a16="http://schemas.microsoft.com/office/drawing/2014/main" id="{C8F7BED4-548B-0DE5-BE10-CBC6B328C49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149263" y="49610"/>
            <a:ext cx="914400" cy="914400"/>
          </a:xfrm>
          <a:prstGeom prst="rect">
            <a:avLst/>
          </a:prstGeom>
        </p:spPr>
      </p:pic>
      <p:sp>
        <p:nvSpPr>
          <p:cNvPr id="10" name="Title 1">
            <a:extLst>
              <a:ext uri="{FF2B5EF4-FFF2-40B4-BE49-F238E27FC236}">
                <a16:creationId xmlns:a16="http://schemas.microsoft.com/office/drawing/2014/main" id="{19498040-93B1-EABC-5566-8417DAD4D764}"/>
              </a:ext>
            </a:extLst>
          </p:cNvPr>
          <p:cNvSpPr txBox="1">
            <a:spLocks/>
          </p:cNvSpPr>
          <p:nvPr/>
        </p:nvSpPr>
        <p:spPr>
          <a:xfrm>
            <a:off x="718948" y="228101"/>
            <a:ext cx="8944555" cy="10635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t>Print Your </a:t>
            </a:r>
            <a:r>
              <a:rPr lang="en-US" b="1" err="1"/>
              <a:t>Payslip</a:t>
            </a:r>
            <a:endParaRPr lang="en-US" b="1"/>
          </a:p>
        </p:txBody>
      </p:sp>
    </p:spTree>
    <p:extLst>
      <p:ext uri="{BB962C8B-B14F-4D97-AF65-F5344CB8AC3E}">
        <p14:creationId xmlns:p14="http://schemas.microsoft.com/office/powerpoint/2010/main" val="10177311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AF7F87-419F-DDB4-C4C4-BD91D3C85A66}"/>
              </a:ext>
            </a:extLst>
          </p:cNvPr>
          <p:cNvSpPr>
            <a:spLocks noGrp="1"/>
          </p:cNvSpPr>
          <p:nvPr>
            <p:ph idx="1"/>
          </p:nvPr>
        </p:nvSpPr>
        <p:spPr>
          <a:xfrm>
            <a:off x="772622" y="1636581"/>
            <a:ext cx="11007163" cy="3584838"/>
          </a:xfrm>
        </p:spPr>
        <p:txBody>
          <a:bodyPr vert="horz" lIns="91440" tIns="45720" rIns="91440" bIns="45720" rtlCol="0" anchor="t">
            <a:normAutofit/>
          </a:bodyPr>
          <a:lstStyle/>
          <a:p>
            <a:pPr marL="0" indent="0">
              <a:lnSpc>
                <a:spcPct val="150000"/>
              </a:lnSpc>
              <a:spcBef>
                <a:spcPts val="0"/>
              </a:spcBef>
              <a:buNone/>
            </a:pPr>
            <a:r>
              <a:rPr lang="en-US" sz="3300"/>
              <a:t>11. Watch for the PDF to pop up on your screen</a:t>
            </a:r>
          </a:p>
          <a:p>
            <a:pPr marL="0" indent="0">
              <a:lnSpc>
                <a:spcPct val="150000"/>
              </a:lnSpc>
              <a:spcBef>
                <a:spcPts val="0"/>
              </a:spcBef>
              <a:buNone/>
            </a:pPr>
            <a:r>
              <a:rPr lang="en-US" sz="3300"/>
              <a:t>12. Click the </a:t>
            </a:r>
            <a:r>
              <a:rPr lang="en-US" sz="3300" b="1"/>
              <a:t>print </a:t>
            </a:r>
            <a:r>
              <a:rPr lang="en-US" sz="3300"/>
              <a:t>button (top right corner)</a:t>
            </a:r>
          </a:p>
        </p:txBody>
      </p:sp>
      <p:pic>
        <p:nvPicPr>
          <p:cNvPr id="4" name="Picture 3" descr="A screen shot of a computer&#10;&#10;AI-generated content may be incorrect.">
            <a:extLst>
              <a:ext uri="{FF2B5EF4-FFF2-40B4-BE49-F238E27FC236}">
                <a16:creationId xmlns:a16="http://schemas.microsoft.com/office/drawing/2014/main" id="{AC1E4BA5-9C72-40E9-1DF5-7F6931BE5058}"/>
              </a:ext>
            </a:extLst>
          </p:cNvPr>
          <p:cNvPicPr>
            <a:picLocks noChangeAspect="1"/>
          </p:cNvPicPr>
          <p:nvPr/>
        </p:nvPicPr>
        <p:blipFill>
          <a:blip r:embed="rId3"/>
          <a:stretch>
            <a:fillRect/>
          </a:stretch>
        </p:blipFill>
        <p:spPr>
          <a:xfrm>
            <a:off x="854676" y="4386534"/>
            <a:ext cx="10843055" cy="1513931"/>
          </a:xfrm>
          <a:prstGeom prst="rect">
            <a:avLst/>
          </a:prstGeom>
        </p:spPr>
      </p:pic>
      <p:sp>
        <p:nvSpPr>
          <p:cNvPr id="5" name="Arrow: Down 4">
            <a:extLst>
              <a:ext uri="{FF2B5EF4-FFF2-40B4-BE49-F238E27FC236}">
                <a16:creationId xmlns:a16="http://schemas.microsoft.com/office/drawing/2014/main" id="{521627E9-09B5-B77C-1D86-71C2637C8FE9}"/>
              </a:ext>
            </a:extLst>
          </p:cNvPr>
          <p:cNvSpPr/>
          <p:nvPr/>
        </p:nvSpPr>
        <p:spPr>
          <a:xfrm>
            <a:off x="11354561" y="3607962"/>
            <a:ext cx="425224" cy="90199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42BA608D-CE03-DE08-7FF2-E1F5CAA7C044}"/>
              </a:ext>
            </a:extLst>
          </p:cNvPr>
          <p:cNvSpPr>
            <a:spLocks noGrp="1"/>
          </p:cNvSpPr>
          <p:nvPr>
            <p:ph type="sldNum" sz="quarter" idx="12"/>
          </p:nvPr>
        </p:nvSpPr>
        <p:spPr/>
        <p:txBody>
          <a:bodyPr/>
          <a:lstStyle/>
          <a:p>
            <a:fld id="{5AE48DDE-99B8-4AE1-A822-D5D33CFFC483}" type="slidenum">
              <a:rPr lang="en-US" smtClean="0"/>
              <a:t>41</a:t>
            </a:fld>
            <a:endParaRPr lang="en-US"/>
          </a:p>
        </p:txBody>
      </p:sp>
      <p:pic>
        <p:nvPicPr>
          <p:cNvPr id="9" name="Picture 8" descr="A stack of red paper money&#10;&#10;AI-generated content may be incorrect.">
            <a:extLst>
              <a:ext uri="{FF2B5EF4-FFF2-40B4-BE49-F238E27FC236}">
                <a16:creationId xmlns:a16="http://schemas.microsoft.com/office/drawing/2014/main" id="{E2EA767B-E85E-9AB9-8B51-E64E7B4EAE7E}"/>
              </a:ext>
            </a:extLst>
          </p:cNvPr>
          <p:cNvPicPr>
            <a:picLocks noChangeAspect="1"/>
          </p:cNvPicPr>
          <p:nvPr/>
        </p:nvPicPr>
        <p:blipFill>
          <a:blip r:embed="rId4"/>
          <a:stretch>
            <a:fillRect/>
          </a:stretch>
        </p:blipFill>
        <p:spPr>
          <a:xfrm>
            <a:off x="9908058" y="0"/>
            <a:ext cx="1047750" cy="1085850"/>
          </a:xfrm>
          <a:prstGeom prst="rect">
            <a:avLst/>
          </a:prstGeom>
          <a:ln>
            <a:noFill/>
          </a:ln>
        </p:spPr>
      </p:pic>
      <p:pic>
        <p:nvPicPr>
          <p:cNvPr id="8" name="Graphic 7" descr="Laptop with solid fill">
            <a:extLst>
              <a:ext uri="{FF2B5EF4-FFF2-40B4-BE49-F238E27FC236}">
                <a16:creationId xmlns:a16="http://schemas.microsoft.com/office/drawing/2014/main" id="{01BCE6D2-220B-8751-65FE-F7D4C7A4E2E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149263" y="49610"/>
            <a:ext cx="914400" cy="914400"/>
          </a:xfrm>
          <a:prstGeom prst="rect">
            <a:avLst/>
          </a:prstGeom>
        </p:spPr>
      </p:pic>
      <p:sp>
        <p:nvSpPr>
          <p:cNvPr id="11" name="Title 1">
            <a:extLst>
              <a:ext uri="{FF2B5EF4-FFF2-40B4-BE49-F238E27FC236}">
                <a16:creationId xmlns:a16="http://schemas.microsoft.com/office/drawing/2014/main" id="{C2CFC598-1428-9ACB-C9DB-932168577D42}"/>
              </a:ext>
            </a:extLst>
          </p:cNvPr>
          <p:cNvSpPr txBox="1">
            <a:spLocks/>
          </p:cNvSpPr>
          <p:nvPr/>
        </p:nvSpPr>
        <p:spPr>
          <a:xfrm>
            <a:off x="718948" y="228101"/>
            <a:ext cx="8944555" cy="10635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t>Print Your </a:t>
            </a:r>
            <a:r>
              <a:rPr lang="en-US" b="1" err="1"/>
              <a:t>Payslip</a:t>
            </a:r>
            <a:endParaRPr lang="en-US" b="1"/>
          </a:p>
        </p:txBody>
      </p:sp>
    </p:spTree>
    <p:extLst>
      <p:ext uri="{BB962C8B-B14F-4D97-AF65-F5344CB8AC3E}">
        <p14:creationId xmlns:p14="http://schemas.microsoft.com/office/powerpoint/2010/main" val="20219983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01B09-8E64-A8DF-9905-E4468A014D76}"/>
              </a:ext>
            </a:extLst>
          </p:cNvPr>
          <p:cNvSpPr>
            <a:spLocks noGrp="1"/>
          </p:cNvSpPr>
          <p:nvPr>
            <p:ph type="title"/>
          </p:nvPr>
        </p:nvSpPr>
        <p:spPr>
          <a:xfrm>
            <a:off x="710297" y="171102"/>
            <a:ext cx="8944555" cy="1063574"/>
          </a:xfrm>
        </p:spPr>
        <p:txBody>
          <a:bodyPr/>
          <a:lstStyle/>
          <a:p>
            <a:r>
              <a:rPr lang="en-US" b="1"/>
              <a:t>View Your </a:t>
            </a:r>
            <a:r>
              <a:rPr lang="en-US" b="1" err="1"/>
              <a:t>Payslip</a:t>
            </a:r>
            <a:r>
              <a:rPr lang="en-US" b="1"/>
              <a:t> (Mobile App)</a:t>
            </a:r>
          </a:p>
        </p:txBody>
      </p:sp>
      <p:sp>
        <p:nvSpPr>
          <p:cNvPr id="3" name="Content Placeholder 2">
            <a:extLst>
              <a:ext uri="{FF2B5EF4-FFF2-40B4-BE49-F238E27FC236}">
                <a16:creationId xmlns:a16="http://schemas.microsoft.com/office/drawing/2014/main" id="{EFAD339F-B8A5-7209-6CA4-0418340B136C}"/>
              </a:ext>
            </a:extLst>
          </p:cNvPr>
          <p:cNvSpPr>
            <a:spLocks noGrp="1"/>
          </p:cNvSpPr>
          <p:nvPr>
            <p:ph idx="1"/>
          </p:nvPr>
        </p:nvSpPr>
        <p:spPr>
          <a:xfrm>
            <a:off x="863579" y="1414974"/>
            <a:ext cx="7200751" cy="4487073"/>
          </a:xfrm>
        </p:spPr>
        <p:txBody>
          <a:bodyPr>
            <a:normAutofit/>
          </a:bodyPr>
          <a:lstStyle/>
          <a:p>
            <a:pPr marL="0" indent="0">
              <a:buNone/>
            </a:pPr>
            <a:r>
              <a:rPr lang="en-US" sz="3300"/>
              <a:t>From your Workday home page:</a:t>
            </a:r>
          </a:p>
          <a:p>
            <a:pPr marL="0" indent="0">
              <a:buNone/>
            </a:pPr>
            <a:endParaRPr lang="en-US" sz="3300"/>
          </a:p>
          <a:p>
            <a:pPr marL="514350" indent="-514350">
              <a:buAutoNum type="arabicPeriod"/>
            </a:pPr>
            <a:r>
              <a:rPr lang="en-US" sz="3300"/>
              <a:t>Tap </a:t>
            </a:r>
            <a:r>
              <a:rPr lang="en-US" sz="3300" b="1"/>
              <a:t>Apps</a:t>
            </a:r>
            <a:endParaRPr lang="en-US" sz="3300"/>
          </a:p>
          <a:p>
            <a:pPr marL="514350" indent="-514350">
              <a:buAutoNum type="arabicPeriod"/>
            </a:pPr>
            <a:endParaRPr lang="en-US" sz="3300"/>
          </a:p>
          <a:p>
            <a:pPr marL="514350" indent="-514350">
              <a:buAutoNum type="arabicPeriod"/>
            </a:pPr>
            <a:r>
              <a:rPr lang="en-US" sz="3300"/>
              <a:t>Tap </a:t>
            </a:r>
            <a:r>
              <a:rPr lang="en-US" sz="3300" b="1"/>
              <a:t>Benefits and Pay </a:t>
            </a:r>
            <a:r>
              <a:rPr lang="en-US" sz="3300"/>
              <a:t>app</a:t>
            </a:r>
          </a:p>
        </p:txBody>
      </p:sp>
      <p:sp>
        <p:nvSpPr>
          <p:cNvPr id="4" name="Slide Number Placeholder 3">
            <a:extLst>
              <a:ext uri="{FF2B5EF4-FFF2-40B4-BE49-F238E27FC236}">
                <a16:creationId xmlns:a16="http://schemas.microsoft.com/office/drawing/2014/main" id="{08DA62B4-DA45-687B-7097-3C995A850C91}"/>
              </a:ext>
            </a:extLst>
          </p:cNvPr>
          <p:cNvSpPr>
            <a:spLocks noGrp="1"/>
          </p:cNvSpPr>
          <p:nvPr>
            <p:ph type="sldNum" sz="quarter" idx="12"/>
          </p:nvPr>
        </p:nvSpPr>
        <p:spPr/>
        <p:txBody>
          <a:bodyPr/>
          <a:lstStyle/>
          <a:p>
            <a:fld id="{5AE48DDE-99B8-4AE1-A822-D5D33CFFC483}" type="slidenum">
              <a:rPr lang="en-US" smtClean="0"/>
              <a:t>42</a:t>
            </a:fld>
            <a:endParaRPr lang="en-US"/>
          </a:p>
        </p:txBody>
      </p:sp>
      <p:pic>
        <p:nvPicPr>
          <p:cNvPr id="6" name="Picture 5" descr="A screenshot of a phone&#10;&#10;AI-generated content may be incorrect.">
            <a:extLst>
              <a:ext uri="{FF2B5EF4-FFF2-40B4-BE49-F238E27FC236}">
                <a16:creationId xmlns:a16="http://schemas.microsoft.com/office/drawing/2014/main" id="{454B1317-924C-FB5C-7595-889B687D20EA}"/>
              </a:ext>
            </a:extLst>
          </p:cNvPr>
          <p:cNvPicPr>
            <a:picLocks noChangeAspect="1"/>
          </p:cNvPicPr>
          <p:nvPr/>
        </p:nvPicPr>
        <p:blipFill>
          <a:blip r:embed="rId3">
            <a:extLst>
              <a:ext uri="{28A0092B-C50C-407E-A947-70E740481C1C}">
                <a14:useLocalDpi xmlns:a14="http://schemas.microsoft.com/office/drawing/2010/main" val="0"/>
              </a:ext>
            </a:extLst>
          </a:blip>
          <a:srcRect t="49965" r="61087" b="31368"/>
          <a:stretch/>
        </p:blipFill>
        <p:spPr>
          <a:xfrm>
            <a:off x="4011958" y="4501083"/>
            <a:ext cx="1947856" cy="2031479"/>
          </a:xfrm>
          <a:prstGeom prst="rect">
            <a:avLst/>
          </a:prstGeom>
          <a:ln>
            <a:solidFill>
              <a:schemeClr val="tx1"/>
            </a:solidFill>
          </a:ln>
        </p:spPr>
      </p:pic>
      <p:pic>
        <p:nvPicPr>
          <p:cNvPr id="5" name="Content Placeholder 7" descr="A screenshot of a phone&#10;&#10;AI-generated content may be incorrect.">
            <a:extLst>
              <a:ext uri="{FF2B5EF4-FFF2-40B4-BE49-F238E27FC236}">
                <a16:creationId xmlns:a16="http://schemas.microsoft.com/office/drawing/2014/main" id="{5E621E53-982B-8D11-C602-2D4D19915DE1}"/>
              </a:ext>
            </a:extLst>
          </p:cNvPr>
          <p:cNvPicPr>
            <a:picLocks noChangeAspect="1"/>
          </p:cNvPicPr>
          <p:nvPr/>
        </p:nvPicPr>
        <p:blipFill rotWithShape="1">
          <a:blip r:embed="rId4">
            <a:extLst>
              <a:ext uri="{28A0092B-C50C-407E-A947-70E740481C1C}">
                <a14:useLocalDpi xmlns:a14="http://schemas.microsoft.com/office/drawing/2010/main" val="0"/>
              </a:ext>
            </a:extLst>
          </a:blip>
          <a:srcRect t="11061"/>
          <a:stretch/>
        </p:blipFill>
        <p:spPr bwMode="auto">
          <a:xfrm>
            <a:off x="8277726" y="2027584"/>
            <a:ext cx="2320502" cy="448707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Arrow: Right 6">
            <a:extLst>
              <a:ext uri="{FF2B5EF4-FFF2-40B4-BE49-F238E27FC236}">
                <a16:creationId xmlns:a16="http://schemas.microsoft.com/office/drawing/2014/main" id="{4502DEFF-4FBD-9190-6E54-8B437E18E1D8}"/>
              </a:ext>
            </a:extLst>
          </p:cNvPr>
          <p:cNvSpPr/>
          <p:nvPr/>
        </p:nvSpPr>
        <p:spPr>
          <a:xfrm>
            <a:off x="7250996" y="5996531"/>
            <a:ext cx="1626669" cy="41224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Smart Phone with solid fill">
            <a:extLst>
              <a:ext uri="{FF2B5EF4-FFF2-40B4-BE49-F238E27FC236}">
                <a16:creationId xmlns:a16="http://schemas.microsoft.com/office/drawing/2014/main" id="{4BABB109-D235-1BEB-DF3C-F67C36C51FF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071928" y="320276"/>
            <a:ext cx="914400" cy="914400"/>
          </a:xfrm>
          <a:prstGeom prst="rect">
            <a:avLst/>
          </a:prstGeom>
        </p:spPr>
      </p:pic>
    </p:spTree>
    <p:extLst>
      <p:ext uri="{BB962C8B-B14F-4D97-AF65-F5344CB8AC3E}">
        <p14:creationId xmlns:p14="http://schemas.microsoft.com/office/powerpoint/2010/main" val="15517050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00392D-4D2E-F188-3993-6ED52634D4F5}"/>
              </a:ext>
            </a:extLst>
          </p:cNvPr>
          <p:cNvSpPr>
            <a:spLocks noGrp="1"/>
          </p:cNvSpPr>
          <p:nvPr>
            <p:ph idx="1"/>
          </p:nvPr>
        </p:nvSpPr>
        <p:spPr>
          <a:xfrm>
            <a:off x="818478" y="1795392"/>
            <a:ext cx="10901604" cy="3743081"/>
          </a:xfrm>
        </p:spPr>
        <p:txBody>
          <a:bodyPr/>
          <a:lstStyle/>
          <a:p>
            <a:pPr marL="0" indent="0">
              <a:buNone/>
            </a:pPr>
            <a:r>
              <a:rPr lang="en-US" sz="3300"/>
              <a:t>3. Tap </a:t>
            </a:r>
            <a:r>
              <a:rPr lang="en-US" sz="3300" b="1"/>
              <a:t>Benefits and Pay Hub</a:t>
            </a:r>
            <a:r>
              <a:rPr lang="en-US" sz="3300"/>
              <a:t> (top of the screen)</a:t>
            </a:r>
          </a:p>
          <a:p>
            <a:pPr marL="0" indent="0">
              <a:buNone/>
            </a:pPr>
            <a:endParaRPr lang="en-US" sz="3300"/>
          </a:p>
          <a:p>
            <a:pPr marL="0" indent="0">
              <a:buNone/>
            </a:pPr>
            <a:r>
              <a:rPr lang="en-US" sz="3300"/>
              <a:t>4. Tap </a:t>
            </a:r>
            <a:r>
              <a:rPr lang="en-US" sz="3300" b="1"/>
              <a:t>Payments</a:t>
            </a:r>
            <a:endParaRPr lang="en-US" sz="3300"/>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p:txBody>
      </p:sp>
      <p:sp>
        <p:nvSpPr>
          <p:cNvPr id="4" name="Slide Number Placeholder 3">
            <a:extLst>
              <a:ext uri="{FF2B5EF4-FFF2-40B4-BE49-F238E27FC236}">
                <a16:creationId xmlns:a16="http://schemas.microsoft.com/office/drawing/2014/main" id="{434E5AC5-0116-E8A0-7C8F-E0516079D122}"/>
              </a:ext>
            </a:extLst>
          </p:cNvPr>
          <p:cNvSpPr>
            <a:spLocks noGrp="1"/>
          </p:cNvSpPr>
          <p:nvPr>
            <p:ph type="sldNum" sz="quarter" idx="12"/>
          </p:nvPr>
        </p:nvSpPr>
        <p:spPr/>
        <p:txBody>
          <a:bodyPr/>
          <a:lstStyle/>
          <a:p>
            <a:fld id="{5AE48DDE-99B8-4AE1-A822-D5D33CFFC483}" type="slidenum">
              <a:rPr lang="en-US" smtClean="0"/>
              <a:t>43</a:t>
            </a:fld>
            <a:endParaRPr lang="en-US"/>
          </a:p>
        </p:txBody>
      </p:sp>
      <p:grpSp>
        <p:nvGrpSpPr>
          <p:cNvPr id="11" name="Group 10">
            <a:extLst>
              <a:ext uri="{FF2B5EF4-FFF2-40B4-BE49-F238E27FC236}">
                <a16:creationId xmlns:a16="http://schemas.microsoft.com/office/drawing/2014/main" id="{84699AF6-79AD-1F7A-7861-4E5D85F56C28}"/>
              </a:ext>
            </a:extLst>
          </p:cNvPr>
          <p:cNvGrpSpPr/>
          <p:nvPr/>
        </p:nvGrpSpPr>
        <p:grpSpPr>
          <a:xfrm>
            <a:off x="8182682" y="2809474"/>
            <a:ext cx="3190840" cy="1714916"/>
            <a:chOff x="1187196" y="3813048"/>
            <a:chExt cx="5105400" cy="2861733"/>
          </a:xfrm>
        </p:grpSpPr>
        <p:pic>
          <p:nvPicPr>
            <p:cNvPr id="6" name="Picture 5" descr="A screenshot of a computer screen&#10;&#10;AI-generated content may be incorrect.">
              <a:extLst>
                <a:ext uri="{FF2B5EF4-FFF2-40B4-BE49-F238E27FC236}">
                  <a16:creationId xmlns:a16="http://schemas.microsoft.com/office/drawing/2014/main" id="{E699ED02-B1B5-FE9F-DFA3-462764D049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196" y="3813048"/>
              <a:ext cx="5105400" cy="2861733"/>
            </a:xfrm>
            <a:prstGeom prst="rect">
              <a:avLst/>
            </a:prstGeom>
            <a:ln>
              <a:solidFill>
                <a:schemeClr val="tx1"/>
              </a:solidFill>
            </a:ln>
          </p:spPr>
        </p:pic>
        <p:sp>
          <p:nvSpPr>
            <p:cNvPr id="9" name="Rectangle: Rounded Corners 8">
              <a:extLst>
                <a:ext uri="{FF2B5EF4-FFF2-40B4-BE49-F238E27FC236}">
                  <a16:creationId xmlns:a16="http://schemas.microsoft.com/office/drawing/2014/main" id="{CFD287AE-F3D5-188A-E269-E8CB0F9C1CAC}"/>
                </a:ext>
              </a:extLst>
            </p:cNvPr>
            <p:cNvSpPr/>
            <p:nvPr/>
          </p:nvSpPr>
          <p:spPr>
            <a:xfrm>
              <a:off x="1356914" y="4311812"/>
              <a:ext cx="4553712" cy="713232"/>
            </a:xfrm>
            <a:prstGeom prst="roundRect">
              <a:avLst/>
            </a:prstGeom>
            <a:noFill/>
            <a:ln w="762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Graphic 9" descr="Smart Phone with solid fill">
            <a:extLst>
              <a:ext uri="{FF2B5EF4-FFF2-40B4-BE49-F238E27FC236}">
                <a16:creationId xmlns:a16="http://schemas.microsoft.com/office/drawing/2014/main" id="{D5DD13F9-0848-8220-F874-16381928990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71928" y="320276"/>
            <a:ext cx="914400" cy="914400"/>
          </a:xfrm>
          <a:prstGeom prst="rect">
            <a:avLst/>
          </a:prstGeom>
        </p:spPr>
      </p:pic>
      <p:pic>
        <p:nvPicPr>
          <p:cNvPr id="5" name="Picture 4" descr="A screenshot of a phone&#10;&#10;AI-generated content may be incorrect.">
            <a:extLst>
              <a:ext uri="{FF2B5EF4-FFF2-40B4-BE49-F238E27FC236}">
                <a16:creationId xmlns:a16="http://schemas.microsoft.com/office/drawing/2014/main" id="{03F68EDB-42E8-1C4A-05AC-6E7E7F9218C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10469" y="3104087"/>
            <a:ext cx="1794005" cy="3433304"/>
          </a:xfrm>
          <a:prstGeom prst="rect">
            <a:avLst/>
          </a:prstGeom>
          <a:ln>
            <a:solidFill>
              <a:schemeClr val="tx1"/>
            </a:solidFill>
          </a:ln>
        </p:spPr>
      </p:pic>
      <p:sp>
        <p:nvSpPr>
          <p:cNvPr id="7" name="Arrow: Left 6">
            <a:extLst>
              <a:ext uri="{FF2B5EF4-FFF2-40B4-BE49-F238E27FC236}">
                <a16:creationId xmlns:a16="http://schemas.microsoft.com/office/drawing/2014/main" id="{086027BC-AF61-29D5-D722-2D71D17C78C5}"/>
              </a:ext>
            </a:extLst>
          </p:cNvPr>
          <p:cNvSpPr/>
          <p:nvPr/>
        </p:nvSpPr>
        <p:spPr>
          <a:xfrm flipH="1">
            <a:off x="2462756" y="4440636"/>
            <a:ext cx="2350717" cy="578736"/>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03A1EDAD-7C5C-B2E4-C3AB-B0FC5A92B833}"/>
              </a:ext>
            </a:extLst>
          </p:cNvPr>
          <p:cNvSpPr>
            <a:spLocks noGrp="1"/>
          </p:cNvSpPr>
          <p:nvPr>
            <p:ph type="title"/>
          </p:nvPr>
        </p:nvSpPr>
        <p:spPr>
          <a:xfrm>
            <a:off x="710297" y="171102"/>
            <a:ext cx="8944555" cy="1063574"/>
          </a:xfrm>
        </p:spPr>
        <p:txBody>
          <a:bodyPr/>
          <a:lstStyle/>
          <a:p>
            <a:r>
              <a:rPr lang="en-US" b="1"/>
              <a:t>View Your </a:t>
            </a:r>
            <a:r>
              <a:rPr lang="en-US" b="1" err="1"/>
              <a:t>Payslip</a:t>
            </a:r>
            <a:r>
              <a:rPr lang="en-US" b="1"/>
              <a:t> (Mobile App)</a:t>
            </a:r>
          </a:p>
        </p:txBody>
      </p:sp>
    </p:spTree>
    <p:extLst>
      <p:ext uri="{BB962C8B-B14F-4D97-AF65-F5344CB8AC3E}">
        <p14:creationId xmlns:p14="http://schemas.microsoft.com/office/powerpoint/2010/main" val="13179722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E0FD9-EB9F-E80C-5376-16DE862C5E39}"/>
              </a:ext>
            </a:extLst>
          </p:cNvPr>
          <p:cNvSpPr>
            <a:spLocks noGrp="1"/>
          </p:cNvSpPr>
          <p:nvPr>
            <p:ph type="title"/>
          </p:nvPr>
        </p:nvSpPr>
        <p:spPr>
          <a:xfrm>
            <a:off x="746642" y="320276"/>
            <a:ext cx="8944555" cy="1063574"/>
          </a:xfrm>
        </p:spPr>
        <p:txBody>
          <a:bodyPr/>
          <a:lstStyle/>
          <a:p>
            <a:r>
              <a:rPr lang="en-US" b="1"/>
              <a:t>View Your </a:t>
            </a:r>
            <a:r>
              <a:rPr lang="en-US" b="1" err="1"/>
              <a:t>Payslip</a:t>
            </a:r>
            <a:r>
              <a:rPr lang="en-US" b="1"/>
              <a:t> (Mobile App)</a:t>
            </a:r>
          </a:p>
        </p:txBody>
      </p:sp>
      <p:sp>
        <p:nvSpPr>
          <p:cNvPr id="3" name="Content Placeholder 2">
            <a:extLst>
              <a:ext uri="{FF2B5EF4-FFF2-40B4-BE49-F238E27FC236}">
                <a16:creationId xmlns:a16="http://schemas.microsoft.com/office/drawing/2014/main" id="{A006CFE8-7F5C-AEB1-186B-F9EF5ACD513C}"/>
              </a:ext>
            </a:extLst>
          </p:cNvPr>
          <p:cNvSpPr>
            <a:spLocks noGrp="1"/>
          </p:cNvSpPr>
          <p:nvPr>
            <p:ph idx="1"/>
          </p:nvPr>
        </p:nvSpPr>
        <p:spPr>
          <a:xfrm>
            <a:off x="784457" y="1534470"/>
            <a:ext cx="7495248" cy="4185293"/>
          </a:xfrm>
        </p:spPr>
        <p:txBody>
          <a:bodyPr>
            <a:normAutofit/>
          </a:bodyPr>
          <a:lstStyle/>
          <a:p>
            <a:pPr marL="0" indent="0">
              <a:lnSpc>
                <a:spcPct val="150000"/>
              </a:lnSpc>
              <a:spcBef>
                <a:spcPts val="0"/>
              </a:spcBef>
              <a:buNone/>
            </a:pPr>
            <a:r>
              <a:rPr lang="en-US" sz="3300"/>
              <a:t>5. Find </a:t>
            </a:r>
            <a:r>
              <a:rPr lang="en-US" sz="3300" b="1"/>
              <a:t>Pay History </a:t>
            </a:r>
            <a:endParaRPr lang="en-US" sz="3300"/>
          </a:p>
          <a:p>
            <a:pPr marL="0" indent="0">
              <a:lnSpc>
                <a:spcPct val="150000"/>
              </a:lnSpc>
              <a:spcBef>
                <a:spcPts val="0"/>
              </a:spcBef>
              <a:buNone/>
            </a:pPr>
            <a:r>
              <a:rPr lang="en-US" sz="3300"/>
              <a:t>6. Tap the </a:t>
            </a:r>
            <a:r>
              <a:rPr lang="en-US" sz="3300" err="1"/>
              <a:t>payslip</a:t>
            </a:r>
            <a:r>
              <a:rPr lang="en-US" sz="3300"/>
              <a:t> you want to print</a:t>
            </a:r>
          </a:p>
          <a:p>
            <a:pPr marL="0" indent="0">
              <a:lnSpc>
                <a:spcPct val="150000"/>
              </a:lnSpc>
              <a:spcBef>
                <a:spcPts val="0"/>
              </a:spcBef>
              <a:buNone/>
            </a:pPr>
            <a:r>
              <a:rPr lang="en-US" sz="3300"/>
              <a:t>7. Tap </a:t>
            </a:r>
            <a:r>
              <a:rPr lang="en-US" sz="3300" b="1"/>
              <a:t>Get PDF </a:t>
            </a:r>
            <a:r>
              <a:rPr lang="en-US" sz="3300"/>
              <a:t>(bottom of screen)</a:t>
            </a:r>
          </a:p>
          <a:p>
            <a:pPr marL="0" indent="0">
              <a:lnSpc>
                <a:spcPct val="150000"/>
              </a:lnSpc>
              <a:spcBef>
                <a:spcPts val="0"/>
              </a:spcBef>
              <a:buNone/>
            </a:pPr>
            <a:r>
              <a:rPr lang="en-US" sz="3300"/>
              <a:t>8. Tap </a:t>
            </a:r>
            <a:r>
              <a:rPr lang="en-US" sz="3300" b="1"/>
              <a:t>Open PDF</a:t>
            </a:r>
            <a:r>
              <a:rPr lang="en-US" sz="3300"/>
              <a:t> when the PDF loads </a:t>
            </a:r>
          </a:p>
        </p:txBody>
      </p:sp>
      <p:sp>
        <p:nvSpPr>
          <p:cNvPr id="4" name="Slide Number Placeholder 3">
            <a:extLst>
              <a:ext uri="{FF2B5EF4-FFF2-40B4-BE49-F238E27FC236}">
                <a16:creationId xmlns:a16="http://schemas.microsoft.com/office/drawing/2014/main" id="{37D8A60F-F955-A311-75E8-BC4F7F311562}"/>
              </a:ext>
            </a:extLst>
          </p:cNvPr>
          <p:cNvSpPr>
            <a:spLocks noGrp="1"/>
          </p:cNvSpPr>
          <p:nvPr>
            <p:ph type="sldNum" sz="quarter" idx="12"/>
          </p:nvPr>
        </p:nvSpPr>
        <p:spPr/>
        <p:txBody>
          <a:bodyPr/>
          <a:lstStyle/>
          <a:p>
            <a:fld id="{5AE48DDE-99B8-4AE1-A822-D5D33CFFC483}" type="slidenum">
              <a:rPr lang="en-US" smtClean="0"/>
              <a:t>44</a:t>
            </a:fld>
            <a:endParaRPr lang="en-US"/>
          </a:p>
        </p:txBody>
      </p:sp>
      <p:pic>
        <p:nvPicPr>
          <p:cNvPr id="7" name="Graphic 6" descr="Smart Phone with solid fill">
            <a:extLst>
              <a:ext uri="{FF2B5EF4-FFF2-40B4-BE49-F238E27FC236}">
                <a16:creationId xmlns:a16="http://schemas.microsoft.com/office/drawing/2014/main" id="{F27DCC6E-46FE-1D5B-2DE6-C38F7D510B7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071928" y="320276"/>
            <a:ext cx="914400" cy="914400"/>
          </a:xfrm>
          <a:prstGeom prst="rect">
            <a:avLst/>
          </a:prstGeom>
        </p:spPr>
      </p:pic>
      <p:pic>
        <p:nvPicPr>
          <p:cNvPr id="10" name="Picture 9" descr="A screenshot of a phone&#10;&#10;AI-generated content may be incorrect.">
            <a:extLst>
              <a:ext uri="{FF2B5EF4-FFF2-40B4-BE49-F238E27FC236}">
                <a16:creationId xmlns:a16="http://schemas.microsoft.com/office/drawing/2014/main" id="{B989BEA1-1A5A-9EB9-89A2-E123C3DE14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86881" y="1710289"/>
            <a:ext cx="2510126" cy="4462446"/>
          </a:xfrm>
          <a:prstGeom prst="rect">
            <a:avLst/>
          </a:prstGeom>
          <a:ln>
            <a:solidFill>
              <a:schemeClr val="tx1"/>
            </a:solidFill>
          </a:ln>
        </p:spPr>
      </p:pic>
      <p:sp>
        <p:nvSpPr>
          <p:cNvPr id="11" name="Rectangle: Rounded Corners 10">
            <a:extLst>
              <a:ext uri="{FF2B5EF4-FFF2-40B4-BE49-F238E27FC236}">
                <a16:creationId xmlns:a16="http://schemas.microsoft.com/office/drawing/2014/main" id="{AB91EB53-CF71-D403-045C-84694BBE4158}"/>
              </a:ext>
            </a:extLst>
          </p:cNvPr>
          <p:cNvSpPr/>
          <p:nvPr/>
        </p:nvSpPr>
        <p:spPr>
          <a:xfrm>
            <a:off x="8941380" y="4577123"/>
            <a:ext cx="2585754" cy="1549400"/>
          </a:xfrm>
          <a:prstGeom prst="roundRect">
            <a:avLst/>
          </a:prstGeom>
          <a:noFill/>
          <a:ln w="762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screen shot of a computer&#10;&#10;AI-generated content may be incorrect.">
            <a:extLst>
              <a:ext uri="{FF2B5EF4-FFF2-40B4-BE49-F238E27FC236}">
                <a16:creationId xmlns:a16="http://schemas.microsoft.com/office/drawing/2014/main" id="{EB4DDE1F-1A4B-AE0D-05DC-26617F1ED120}"/>
              </a:ext>
            </a:extLst>
          </p:cNvPr>
          <p:cNvPicPr>
            <a:picLocks noChangeAspect="1"/>
          </p:cNvPicPr>
          <p:nvPr/>
        </p:nvPicPr>
        <p:blipFill>
          <a:blip r:embed="rId6">
            <a:extLst>
              <a:ext uri="{28A0092B-C50C-407E-A947-70E740481C1C}">
                <a14:useLocalDpi xmlns:a14="http://schemas.microsoft.com/office/drawing/2010/main" val="0"/>
              </a:ext>
            </a:extLst>
          </a:blip>
          <a:srcRect t="1" b="29685"/>
          <a:stretch/>
        </p:blipFill>
        <p:spPr>
          <a:xfrm>
            <a:off x="1950056" y="5223475"/>
            <a:ext cx="3616452" cy="670515"/>
          </a:xfrm>
          <a:prstGeom prst="rect">
            <a:avLst/>
          </a:prstGeom>
          <a:ln>
            <a:solidFill>
              <a:schemeClr val="tx1"/>
            </a:solidFill>
          </a:ln>
        </p:spPr>
      </p:pic>
      <p:pic>
        <p:nvPicPr>
          <p:cNvPr id="15" name="Picture 14" descr="A close up of a button&#10;&#10;AI-generated content may be incorrect.">
            <a:extLst>
              <a:ext uri="{FF2B5EF4-FFF2-40B4-BE49-F238E27FC236}">
                <a16:creationId xmlns:a16="http://schemas.microsoft.com/office/drawing/2014/main" id="{857050F8-4DD6-0F31-E795-26CED3D6AE2C}"/>
              </a:ext>
            </a:extLst>
          </p:cNvPr>
          <p:cNvPicPr>
            <a:picLocks noChangeAspect="1"/>
          </p:cNvPicPr>
          <p:nvPr/>
        </p:nvPicPr>
        <p:blipFill>
          <a:blip r:embed="rId7">
            <a:extLst>
              <a:ext uri="{28A0092B-C50C-407E-A947-70E740481C1C}">
                <a14:useLocalDpi xmlns:a14="http://schemas.microsoft.com/office/drawing/2010/main" val="0"/>
              </a:ext>
            </a:extLst>
          </a:blip>
          <a:srcRect b="29685"/>
          <a:stretch/>
        </p:blipFill>
        <p:spPr>
          <a:xfrm>
            <a:off x="1950056" y="6044610"/>
            <a:ext cx="3616452" cy="670515"/>
          </a:xfrm>
          <a:prstGeom prst="rect">
            <a:avLst/>
          </a:prstGeom>
          <a:ln>
            <a:solidFill>
              <a:schemeClr val="tx1"/>
            </a:solidFill>
          </a:ln>
        </p:spPr>
      </p:pic>
    </p:spTree>
    <p:extLst>
      <p:ext uri="{BB962C8B-B14F-4D97-AF65-F5344CB8AC3E}">
        <p14:creationId xmlns:p14="http://schemas.microsoft.com/office/powerpoint/2010/main" val="39466350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24F95-2DF2-B987-F0DC-A71B5D956A6B}"/>
              </a:ext>
            </a:extLst>
          </p:cNvPr>
          <p:cNvSpPr>
            <a:spLocks noGrp="1"/>
          </p:cNvSpPr>
          <p:nvPr>
            <p:ph type="title"/>
          </p:nvPr>
        </p:nvSpPr>
        <p:spPr/>
        <p:txBody>
          <a:bodyPr/>
          <a:lstStyle/>
          <a:p>
            <a:r>
              <a:rPr lang="en-US" err="1"/>
              <a:t>Payslip</a:t>
            </a:r>
            <a:r>
              <a:rPr lang="en-US"/>
              <a:t> overview</a:t>
            </a:r>
          </a:p>
        </p:txBody>
      </p:sp>
      <p:sp>
        <p:nvSpPr>
          <p:cNvPr id="3" name="Content Placeholder 2">
            <a:extLst>
              <a:ext uri="{FF2B5EF4-FFF2-40B4-BE49-F238E27FC236}">
                <a16:creationId xmlns:a16="http://schemas.microsoft.com/office/drawing/2014/main" id="{0C9D24C7-4C38-8450-41E5-F6337D6D7E0E}"/>
              </a:ext>
            </a:extLst>
          </p:cNvPr>
          <p:cNvSpPr>
            <a:spLocks noGrp="1"/>
          </p:cNvSpPr>
          <p:nvPr>
            <p:ph idx="1"/>
          </p:nvPr>
        </p:nvSpPr>
        <p:spPr>
          <a:xfrm>
            <a:off x="689637" y="1420349"/>
            <a:ext cx="4403732" cy="3584838"/>
          </a:xfrm>
        </p:spPr>
        <p:txBody>
          <a:bodyPr>
            <a:normAutofit fontScale="92500" lnSpcReduction="20000"/>
          </a:bodyPr>
          <a:lstStyle/>
          <a:p>
            <a:pPr marL="514350" indent="-514350">
              <a:buAutoNum type="arabicPeriod"/>
            </a:pPr>
            <a:r>
              <a:rPr lang="en-US"/>
              <a:t>Institution name, address</a:t>
            </a:r>
          </a:p>
          <a:p>
            <a:pPr marL="514350" indent="-514350">
              <a:buAutoNum type="arabicPeriod"/>
            </a:pPr>
            <a:r>
              <a:rPr lang="en-US"/>
              <a:t>Name, employee ID, pay period dates, check date</a:t>
            </a:r>
          </a:p>
          <a:p>
            <a:pPr marL="514350" indent="-514350">
              <a:buAutoNum type="arabicPeriod"/>
            </a:pPr>
            <a:r>
              <a:rPr lang="en-US"/>
              <a:t>Current and Year to Date (YTD) totals</a:t>
            </a:r>
          </a:p>
          <a:p>
            <a:pPr marL="514350" indent="-514350">
              <a:buAutoNum type="arabicPeriod"/>
            </a:pPr>
            <a:r>
              <a:rPr lang="en-US"/>
              <a:t>Earnings</a:t>
            </a:r>
          </a:p>
          <a:p>
            <a:pPr marL="514350" indent="-514350">
              <a:buAutoNum type="arabicPeriod"/>
            </a:pPr>
            <a:r>
              <a:rPr lang="en-US"/>
              <a:t>Employee taxes</a:t>
            </a:r>
          </a:p>
          <a:p>
            <a:pPr marL="514350" indent="-514350">
              <a:buAutoNum type="arabicPeriod"/>
            </a:pPr>
            <a:r>
              <a:rPr lang="en-US"/>
              <a:t>Pre-tax deductions</a:t>
            </a:r>
          </a:p>
          <a:p>
            <a:pPr marL="514350" indent="-514350">
              <a:buAutoNum type="arabicPeriod"/>
            </a:pPr>
            <a:r>
              <a:rPr lang="en-US"/>
              <a:t>Employer paid benefits</a:t>
            </a:r>
          </a:p>
        </p:txBody>
      </p:sp>
      <p:sp>
        <p:nvSpPr>
          <p:cNvPr id="4" name="Slide Number Placeholder 3">
            <a:extLst>
              <a:ext uri="{FF2B5EF4-FFF2-40B4-BE49-F238E27FC236}">
                <a16:creationId xmlns:a16="http://schemas.microsoft.com/office/drawing/2014/main" id="{ECBF58ED-CFCA-676A-7E22-3B0708E7142C}"/>
              </a:ext>
            </a:extLst>
          </p:cNvPr>
          <p:cNvSpPr>
            <a:spLocks noGrp="1"/>
          </p:cNvSpPr>
          <p:nvPr>
            <p:ph type="sldNum" sz="quarter" idx="12"/>
          </p:nvPr>
        </p:nvSpPr>
        <p:spPr/>
        <p:txBody>
          <a:bodyPr/>
          <a:lstStyle/>
          <a:p>
            <a:fld id="{5AE48DDE-99B8-4AE1-A822-D5D33CFFC483}" type="slidenum">
              <a:rPr lang="en-US" smtClean="0"/>
              <a:t>45</a:t>
            </a:fld>
            <a:endParaRPr lang="en-US"/>
          </a:p>
        </p:txBody>
      </p:sp>
      <p:pic>
        <p:nvPicPr>
          <p:cNvPr id="6" name="Picture 5">
            <a:extLst>
              <a:ext uri="{FF2B5EF4-FFF2-40B4-BE49-F238E27FC236}">
                <a16:creationId xmlns:a16="http://schemas.microsoft.com/office/drawing/2014/main" id="{ECACFD73-C298-C48E-208D-F5C49BDC2312}"/>
              </a:ext>
            </a:extLst>
          </p:cNvPr>
          <p:cNvPicPr>
            <a:picLocks noChangeAspect="1"/>
          </p:cNvPicPr>
          <p:nvPr/>
        </p:nvPicPr>
        <p:blipFill>
          <a:blip r:embed="rId3"/>
          <a:stretch>
            <a:fillRect/>
          </a:stretch>
        </p:blipFill>
        <p:spPr>
          <a:xfrm>
            <a:off x="5648707" y="815313"/>
            <a:ext cx="5306165" cy="5734850"/>
          </a:xfrm>
          <a:prstGeom prst="rect">
            <a:avLst/>
          </a:prstGeom>
        </p:spPr>
      </p:pic>
      <p:pic>
        <p:nvPicPr>
          <p:cNvPr id="7" name="Graphic 6" descr="Badge 1 with solid fill">
            <a:extLst>
              <a:ext uri="{FF2B5EF4-FFF2-40B4-BE49-F238E27FC236}">
                <a16:creationId xmlns:a16="http://schemas.microsoft.com/office/drawing/2014/main" id="{80204397-9967-DCFA-7EFA-DF9A2E997C7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161913" y="985060"/>
            <a:ext cx="548640" cy="548640"/>
          </a:xfrm>
          <a:prstGeom prst="rect">
            <a:avLst/>
          </a:prstGeom>
        </p:spPr>
      </p:pic>
      <p:pic>
        <p:nvPicPr>
          <p:cNvPr id="8" name="Graphic 7" descr="Badge with solid fill">
            <a:extLst>
              <a:ext uri="{FF2B5EF4-FFF2-40B4-BE49-F238E27FC236}">
                <a16:creationId xmlns:a16="http://schemas.microsoft.com/office/drawing/2014/main" id="{D793A805-814C-1BFD-93D5-2F18555CF5B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161913" y="1601992"/>
            <a:ext cx="548640" cy="548640"/>
          </a:xfrm>
          <a:prstGeom prst="rect">
            <a:avLst/>
          </a:prstGeom>
        </p:spPr>
      </p:pic>
      <p:pic>
        <p:nvPicPr>
          <p:cNvPr id="10" name="Graphic 9" descr="Badge 3 with solid fill">
            <a:extLst>
              <a:ext uri="{FF2B5EF4-FFF2-40B4-BE49-F238E27FC236}">
                <a16:creationId xmlns:a16="http://schemas.microsoft.com/office/drawing/2014/main" id="{FF19D0A2-9077-8F2D-899A-4012B94848B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161913" y="2218924"/>
            <a:ext cx="548640" cy="548640"/>
          </a:xfrm>
          <a:prstGeom prst="rect">
            <a:avLst/>
          </a:prstGeom>
        </p:spPr>
      </p:pic>
      <p:pic>
        <p:nvPicPr>
          <p:cNvPr id="11" name="Content Placeholder 6" descr="Badge 4 with solid fill">
            <a:extLst>
              <a:ext uri="{FF2B5EF4-FFF2-40B4-BE49-F238E27FC236}">
                <a16:creationId xmlns:a16="http://schemas.microsoft.com/office/drawing/2014/main" id="{F634D02E-65ED-696F-2110-55706F98290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161913" y="3154680"/>
            <a:ext cx="548640" cy="548640"/>
          </a:xfrm>
          <a:prstGeom prst="rect">
            <a:avLst/>
          </a:prstGeom>
        </p:spPr>
      </p:pic>
      <p:pic>
        <p:nvPicPr>
          <p:cNvPr id="12" name="Graphic 11" descr="Badge 5 with solid fill">
            <a:extLst>
              <a:ext uri="{FF2B5EF4-FFF2-40B4-BE49-F238E27FC236}">
                <a16:creationId xmlns:a16="http://schemas.microsoft.com/office/drawing/2014/main" id="{688C97F3-94C4-A5A0-C0CA-7239D318CBE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161913" y="4117181"/>
            <a:ext cx="548640" cy="548640"/>
          </a:xfrm>
          <a:prstGeom prst="rect">
            <a:avLst/>
          </a:prstGeom>
        </p:spPr>
      </p:pic>
      <p:sp>
        <p:nvSpPr>
          <p:cNvPr id="13" name="Rectangle: Rounded Corners 12">
            <a:extLst>
              <a:ext uri="{FF2B5EF4-FFF2-40B4-BE49-F238E27FC236}">
                <a16:creationId xmlns:a16="http://schemas.microsoft.com/office/drawing/2014/main" id="{3A08F87B-AA46-706A-F72D-0C0F41BA2A7B}"/>
              </a:ext>
            </a:extLst>
          </p:cNvPr>
          <p:cNvSpPr/>
          <p:nvPr/>
        </p:nvSpPr>
        <p:spPr>
          <a:xfrm>
            <a:off x="5710553" y="1920816"/>
            <a:ext cx="1797152" cy="125071"/>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descr="Badge 6 with solid fill">
            <a:extLst>
              <a:ext uri="{FF2B5EF4-FFF2-40B4-BE49-F238E27FC236}">
                <a16:creationId xmlns:a16="http://schemas.microsoft.com/office/drawing/2014/main" id="{5EF6D222-5ABB-A413-7996-4BC828A43E0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161913" y="4948445"/>
            <a:ext cx="548640" cy="548640"/>
          </a:xfrm>
          <a:prstGeom prst="rect">
            <a:avLst/>
          </a:prstGeom>
        </p:spPr>
      </p:pic>
      <p:pic>
        <p:nvPicPr>
          <p:cNvPr id="18" name="Graphic 17" descr="Badge 7 with solid fill">
            <a:extLst>
              <a:ext uri="{FF2B5EF4-FFF2-40B4-BE49-F238E27FC236}">
                <a16:creationId xmlns:a16="http://schemas.microsoft.com/office/drawing/2014/main" id="{D4B937F1-5A70-6B42-80C9-B72092B1ED20}"/>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5161913" y="5768367"/>
            <a:ext cx="548640" cy="548640"/>
          </a:xfrm>
          <a:prstGeom prst="rect">
            <a:avLst/>
          </a:prstGeom>
        </p:spPr>
      </p:pic>
    </p:spTree>
    <p:extLst>
      <p:ext uri="{BB962C8B-B14F-4D97-AF65-F5344CB8AC3E}">
        <p14:creationId xmlns:p14="http://schemas.microsoft.com/office/powerpoint/2010/main" val="36561765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A9AB6-3E13-AA3F-6025-68335F85C50A}"/>
              </a:ext>
            </a:extLst>
          </p:cNvPr>
          <p:cNvSpPr>
            <a:spLocks noGrp="1"/>
          </p:cNvSpPr>
          <p:nvPr>
            <p:ph type="title"/>
          </p:nvPr>
        </p:nvSpPr>
        <p:spPr/>
        <p:txBody>
          <a:bodyPr/>
          <a:lstStyle/>
          <a:p>
            <a:r>
              <a:rPr lang="en-US" err="1"/>
              <a:t>Payslip</a:t>
            </a:r>
            <a:r>
              <a:rPr lang="en-US"/>
              <a:t> overview</a:t>
            </a:r>
          </a:p>
        </p:txBody>
      </p:sp>
      <p:sp>
        <p:nvSpPr>
          <p:cNvPr id="3" name="Content Placeholder 2">
            <a:extLst>
              <a:ext uri="{FF2B5EF4-FFF2-40B4-BE49-F238E27FC236}">
                <a16:creationId xmlns:a16="http://schemas.microsoft.com/office/drawing/2014/main" id="{49EF329D-18D7-E4AD-6012-F082777765C8}"/>
              </a:ext>
            </a:extLst>
          </p:cNvPr>
          <p:cNvSpPr>
            <a:spLocks noGrp="1"/>
          </p:cNvSpPr>
          <p:nvPr>
            <p:ph idx="1"/>
          </p:nvPr>
        </p:nvSpPr>
        <p:spPr>
          <a:xfrm>
            <a:off x="570368" y="2565354"/>
            <a:ext cx="4756484" cy="3584838"/>
          </a:xfrm>
        </p:spPr>
        <p:txBody>
          <a:bodyPr>
            <a:normAutofit/>
          </a:bodyPr>
          <a:lstStyle/>
          <a:p>
            <a:pPr marL="0" indent="0">
              <a:buNone/>
            </a:pPr>
            <a:r>
              <a:rPr lang="en-US"/>
              <a:t>8. Tax withholding</a:t>
            </a:r>
          </a:p>
          <a:p>
            <a:pPr marL="0" indent="0">
              <a:buNone/>
            </a:pPr>
            <a:r>
              <a:rPr lang="en-US"/>
              <a:t>9. Absence plans</a:t>
            </a:r>
          </a:p>
          <a:p>
            <a:pPr marL="0" indent="0">
              <a:buNone/>
            </a:pPr>
            <a:r>
              <a:rPr lang="en-US"/>
              <a:t>10. Payment information</a:t>
            </a:r>
          </a:p>
          <a:p>
            <a:pPr marL="0" indent="0">
              <a:buNone/>
            </a:pPr>
            <a:endParaRPr lang="en-US"/>
          </a:p>
          <a:p>
            <a:pPr marL="0" indent="0">
              <a:buNone/>
            </a:pPr>
            <a:endParaRPr lang="en-US"/>
          </a:p>
          <a:p>
            <a:pPr marL="0" indent="0">
              <a:buNone/>
            </a:pPr>
            <a:r>
              <a:rPr lang="en-US"/>
              <a:t>Information may look different for each employee.</a:t>
            </a:r>
          </a:p>
        </p:txBody>
      </p:sp>
      <p:sp>
        <p:nvSpPr>
          <p:cNvPr id="4" name="Slide Number Placeholder 3">
            <a:extLst>
              <a:ext uri="{FF2B5EF4-FFF2-40B4-BE49-F238E27FC236}">
                <a16:creationId xmlns:a16="http://schemas.microsoft.com/office/drawing/2014/main" id="{41CDAD67-AEA8-B55E-CBE3-327E8C611C80}"/>
              </a:ext>
            </a:extLst>
          </p:cNvPr>
          <p:cNvSpPr>
            <a:spLocks noGrp="1"/>
          </p:cNvSpPr>
          <p:nvPr>
            <p:ph type="sldNum" sz="quarter" idx="12"/>
          </p:nvPr>
        </p:nvSpPr>
        <p:spPr/>
        <p:txBody>
          <a:bodyPr/>
          <a:lstStyle/>
          <a:p>
            <a:fld id="{5AE48DDE-99B8-4AE1-A822-D5D33CFFC483}" type="slidenum">
              <a:rPr lang="en-US" smtClean="0"/>
              <a:t>46</a:t>
            </a:fld>
            <a:endParaRPr lang="en-US"/>
          </a:p>
        </p:txBody>
      </p:sp>
      <p:pic>
        <p:nvPicPr>
          <p:cNvPr id="6" name="Picture 5">
            <a:extLst>
              <a:ext uri="{FF2B5EF4-FFF2-40B4-BE49-F238E27FC236}">
                <a16:creationId xmlns:a16="http://schemas.microsoft.com/office/drawing/2014/main" id="{DF9BB6C9-9C53-AE9A-451A-9E6D86EA14DC}"/>
              </a:ext>
            </a:extLst>
          </p:cNvPr>
          <p:cNvPicPr>
            <a:picLocks noChangeAspect="1"/>
          </p:cNvPicPr>
          <p:nvPr/>
        </p:nvPicPr>
        <p:blipFill>
          <a:blip r:embed="rId3"/>
          <a:srcRect t="29527"/>
          <a:stretch/>
        </p:blipFill>
        <p:spPr>
          <a:xfrm>
            <a:off x="5442793" y="2783305"/>
            <a:ext cx="6373589" cy="2035802"/>
          </a:xfrm>
          <a:prstGeom prst="rect">
            <a:avLst/>
          </a:prstGeom>
        </p:spPr>
      </p:pic>
      <p:sp>
        <p:nvSpPr>
          <p:cNvPr id="7" name="Rectangle: Rounded Corners 6">
            <a:extLst>
              <a:ext uri="{FF2B5EF4-FFF2-40B4-BE49-F238E27FC236}">
                <a16:creationId xmlns:a16="http://schemas.microsoft.com/office/drawing/2014/main" id="{5C98C2A5-97C4-A4EA-2A3D-2797DF3AA141}"/>
              </a:ext>
            </a:extLst>
          </p:cNvPr>
          <p:cNvSpPr/>
          <p:nvPr/>
        </p:nvSpPr>
        <p:spPr>
          <a:xfrm>
            <a:off x="5518484" y="4612105"/>
            <a:ext cx="4796590" cy="136358"/>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Badge 10 with solid fill">
            <a:extLst>
              <a:ext uri="{FF2B5EF4-FFF2-40B4-BE49-F238E27FC236}">
                <a16:creationId xmlns:a16="http://schemas.microsoft.com/office/drawing/2014/main" id="{48A6B1D5-7006-F66C-0521-9A62F3A34A7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05341" y="4293636"/>
            <a:ext cx="709075" cy="709075"/>
          </a:xfrm>
          <a:prstGeom prst="rect">
            <a:avLst/>
          </a:prstGeom>
        </p:spPr>
      </p:pic>
      <p:pic>
        <p:nvPicPr>
          <p:cNvPr id="11" name="Graphic 10" descr="Badge 9 with solid fill">
            <a:extLst>
              <a:ext uri="{FF2B5EF4-FFF2-40B4-BE49-F238E27FC236}">
                <a16:creationId xmlns:a16="http://schemas.microsoft.com/office/drawing/2014/main" id="{3FAE48F6-DF30-2154-43C3-3C5C4EAA216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807375" y="3648698"/>
            <a:ext cx="709075" cy="709075"/>
          </a:xfrm>
          <a:prstGeom prst="rect">
            <a:avLst/>
          </a:prstGeom>
        </p:spPr>
      </p:pic>
      <p:pic>
        <p:nvPicPr>
          <p:cNvPr id="13" name="Graphic 12" descr="Badge 8 with solid fill">
            <a:extLst>
              <a:ext uri="{FF2B5EF4-FFF2-40B4-BE49-F238E27FC236}">
                <a16:creationId xmlns:a16="http://schemas.microsoft.com/office/drawing/2014/main" id="{A1D77330-4498-2490-7CF1-8B4725211AF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805342" y="2907556"/>
            <a:ext cx="709074" cy="709074"/>
          </a:xfrm>
          <a:prstGeom prst="rect">
            <a:avLst/>
          </a:prstGeom>
        </p:spPr>
      </p:pic>
    </p:spTree>
    <p:extLst>
      <p:ext uri="{BB962C8B-B14F-4D97-AF65-F5344CB8AC3E}">
        <p14:creationId xmlns:p14="http://schemas.microsoft.com/office/powerpoint/2010/main" val="25177027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36C9D7-59E7-5FD9-AA06-D4D622AF12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EA1DCD-CFDD-2079-9E99-CBCB50DB6C9C}"/>
              </a:ext>
            </a:extLst>
          </p:cNvPr>
          <p:cNvSpPr>
            <a:spLocks noGrp="1"/>
          </p:cNvSpPr>
          <p:nvPr>
            <p:ph type="title"/>
          </p:nvPr>
        </p:nvSpPr>
        <p:spPr>
          <a:xfrm>
            <a:off x="730587" y="258100"/>
            <a:ext cx="8944555" cy="1063574"/>
          </a:xfrm>
        </p:spPr>
        <p:txBody>
          <a:bodyPr/>
          <a:lstStyle/>
          <a:p>
            <a:r>
              <a:rPr lang="en-US" b="1"/>
              <a:t>Practice: View Your </a:t>
            </a:r>
            <a:r>
              <a:rPr lang="en-US" b="1" err="1"/>
              <a:t>Payslip</a:t>
            </a:r>
            <a:endParaRPr lang="en-US" b="1"/>
          </a:p>
        </p:txBody>
      </p:sp>
      <p:sp>
        <p:nvSpPr>
          <p:cNvPr id="3" name="Content Placeholder 2">
            <a:extLst>
              <a:ext uri="{FF2B5EF4-FFF2-40B4-BE49-F238E27FC236}">
                <a16:creationId xmlns:a16="http://schemas.microsoft.com/office/drawing/2014/main" id="{4812919C-B4E3-4F65-9775-5AC7AD172F2B}"/>
              </a:ext>
            </a:extLst>
          </p:cNvPr>
          <p:cNvSpPr>
            <a:spLocks noGrp="1"/>
          </p:cNvSpPr>
          <p:nvPr>
            <p:ph idx="1"/>
          </p:nvPr>
        </p:nvSpPr>
        <p:spPr>
          <a:xfrm>
            <a:off x="730587" y="1227419"/>
            <a:ext cx="7275493" cy="5188717"/>
          </a:xfrm>
        </p:spPr>
        <p:txBody>
          <a:bodyPr vert="horz" lIns="91440" tIns="45720" rIns="91440" bIns="45720" rtlCol="0" anchor="t">
            <a:normAutofit lnSpcReduction="10000"/>
          </a:bodyPr>
          <a:lstStyle/>
          <a:p>
            <a:pPr>
              <a:lnSpc>
                <a:spcPct val="150000"/>
              </a:lnSpc>
              <a:spcBef>
                <a:spcPts val="0"/>
              </a:spcBef>
            </a:pPr>
            <a:r>
              <a:rPr lang="en-US" sz="3200"/>
              <a:t>Use your </a:t>
            </a:r>
            <a:r>
              <a:rPr lang="en-US" sz="3200" b="1"/>
              <a:t>phone</a:t>
            </a:r>
            <a:r>
              <a:rPr lang="en-US" sz="3200"/>
              <a:t> or </a:t>
            </a:r>
            <a:r>
              <a:rPr lang="en-US" sz="3200" b="1"/>
              <a:t>computer</a:t>
            </a:r>
          </a:p>
          <a:p>
            <a:pPr>
              <a:lnSpc>
                <a:spcPct val="150000"/>
              </a:lnSpc>
              <a:spcBef>
                <a:spcPts val="0"/>
              </a:spcBef>
            </a:pPr>
            <a:r>
              <a:rPr lang="en-US" sz="3200"/>
              <a:t>Practice the </a:t>
            </a:r>
            <a:r>
              <a:rPr lang="en-US" sz="3200" b="1"/>
              <a:t>instructions</a:t>
            </a:r>
            <a:r>
              <a:rPr lang="en-US" sz="3200"/>
              <a:t> to print your </a:t>
            </a:r>
            <a:r>
              <a:rPr lang="en-US" sz="3200" err="1"/>
              <a:t>payslip</a:t>
            </a:r>
            <a:endParaRPr lang="en-US" sz="3200"/>
          </a:p>
          <a:p>
            <a:pPr>
              <a:lnSpc>
                <a:spcPct val="150000"/>
              </a:lnSpc>
              <a:spcBef>
                <a:spcPts val="0"/>
              </a:spcBef>
            </a:pPr>
            <a:r>
              <a:rPr lang="en-US" sz="3200"/>
              <a:t>You can’t print now – </a:t>
            </a:r>
            <a:r>
              <a:rPr lang="en-US" sz="3200" b="1"/>
              <a:t>just practice</a:t>
            </a:r>
          </a:p>
          <a:p>
            <a:pPr>
              <a:lnSpc>
                <a:spcPct val="150000"/>
              </a:lnSpc>
              <a:spcBef>
                <a:spcPts val="0"/>
              </a:spcBef>
            </a:pPr>
            <a:r>
              <a:rPr lang="en-US" sz="3200" b="1"/>
              <a:t>Raise your hand </a:t>
            </a:r>
            <a:r>
              <a:rPr lang="en-US" sz="3200"/>
              <a:t>if you need help</a:t>
            </a:r>
          </a:p>
          <a:p>
            <a:pPr>
              <a:lnSpc>
                <a:spcPct val="150000"/>
              </a:lnSpc>
              <a:spcBef>
                <a:spcPts val="0"/>
              </a:spcBef>
            </a:pPr>
            <a:r>
              <a:rPr lang="en-US" sz="3200"/>
              <a:t>When you finish, you can help others if they agree to it.</a:t>
            </a:r>
          </a:p>
          <a:p>
            <a:pPr lvl="1"/>
            <a:endParaRPr lang="en-US" sz="2800"/>
          </a:p>
          <a:p>
            <a:pPr marL="0" indent="0">
              <a:buNone/>
            </a:pPr>
            <a:endParaRPr lang="en-US"/>
          </a:p>
          <a:p>
            <a:endParaRPr lang="en-US"/>
          </a:p>
        </p:txBody>
      </p:sp>
      <p:grpSp>
        <p:nvGrpSpPr>
          <p:cNvPr id="6" name="Group 5">
            <a:extLst>
              <a:ext uri="{FF2B5EF4-FFF2-40B4-BE49-F238E27FC236}">
                <a16:creationId xmlns:a16="http://schemas.microsoft.com/office/drawing/2014/main" id="{2836CC7A-B8FD-637C-C756-9489FD4B0FB9}"/>
              </a:ext>
            </a:extLst>
          </p:cNvPr>
          <p:cNvGrpSpPr/>
          <p:nvPr/>
        </p:nvGrpSpPr>
        <p:grpSpPr>
          <a:xfrm>
            <a:off x="8207582" y="2044257"/>
            <a:ext cx="3456097" cy="3584383"/>
            <a:chOff x="4625159" y="3339414"/>
            <a:chExt cx="2941680" cy="3165389"/>
          </a:xfrm>
        </p:grpSpPr>
        <p:pic>
          <p:nvPicPr>
            <p:cNvPr id="7" name="Picture 6" descr="A screenshot of a computer&#10;&#10;AI-generated content may be incorrect.">
              <a:extLst>
                <a:ext uri="{FF2B5EF4-FFF2-40B4-BE49-F238E27FC236}">
                  <a16:creationId xmlns:a16="http://schemas.microsoft.com/office/drawing/2014/main" id="{F4498F66-15A4-2FBC-C39A-3939387A6D5A}"/>
                </a:ext>
              </a:extLst>
            </p:cNvPr>
            <p:cNvPicPr>
              <a:picLocks noChangeAspect="1"/>
            </p:cNvPicPr>
            <p:nvPr/>
          </p:nvPicPr>
          <p:blipFill>
            <a:blip r:embed="rId3"/>
            <a:stretch>
              <a:fillRect/>
            </a:stretch>
          </p:blipFill>
          <p:spPr>
            <a:xfrm>
              <a:off x="4625159" y="3339414"/>
              <a:ext cx="2941680" cy="3165389"/>
            </a:xfrm>
            <a:prstGeom prst="rect">
              <a:avLst/>
            </a:prstGeom>
            <a:ln>
              <a:solidFill>
                <a:schemeClr val="tx1"/>
              </a:solidFill>
            </a:ln>
          </p:spPr>
        </p:pic>
        <p:sp>
          <p:nvSpPr>
            <p:cNvPr id="8" name="Rectangle: Rounded Corners 7">
              <a:extLst>
                <a:ext uri="{FF2B5EF4-FFF2-40B4-BE49-F238E27FC236}">
                  <a16:creationId xmlns:a16="http://schemas.microsoft.com/office/drawing/2014/main" id="{AC3CCADA-B118-9AC7-C0F8-5AD0A5CB888B}"/>
                </a:ext>
              </a:extLst>
            </p:cNvPr>
            <p:cNvSpPr/>
            <p:nvPr/>
          </p:nvSpPr>
          <p:spPr>
            <a:xfrm>
              <a:off x="5231545" y="5257316"/>
              <a:ext cx="1675125" cy="322139"/>
            </a:xfrm>
            <a:prstGeom prst="round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Slide Number Placeholder 9">
            <a:extLst>
              <a:ext uri="{FF2B5EF4-FFF2-40B4-BE49-F238E27FC236}">
                <a16:creationId xmlns:a16="http://schemas.microsoft.com/office/drawing/2014/main" id="{684338AD-4A22-6CC1-A098-007454398C0D}"/>
              </a:ext>
            </a:extLst>
          </p:cNvPr>
          <p:cNvSpPr>
            <a:spLocks noGrp="1"/>
          </p:cNvSpPr>
          <p:nvPr>
            <p:ph type="sldNum" sz="quarter" idx="12"/>
          </p:nvPr>
        </p:nvSpPr>
        <p:spPr/>
        <p:txBody>
          <a:bodyPr/>
          <a:lstStyle/>
          <a:p>
            <a:fld id="{5AE48DDE-99B8-4AE1-A822-D5D33CFFC483}" type="slidenum">
              <a:rPr lang="en-US" smtClean="0"/>
              <a:t>47</a:t>
            </a:fld>
            <a:endParaRPr lang="en-US"/>
          </a:p>
        </p:txBody>
      </p:sp>
      <p:pic>
        <p:nvPicPr>
          <p:cNvPr id="5" name="Picture 4" descr="A stack of red paper money&#10;&#10;AI-generated content may be incorrect.">
            <a:extLst>
              <a:ext uri="{FF2B5EF4-FFF2-40B4-BE49-F238E27FC236}">
                <a16:creationId xmlns:a16="http://schemas.microsoft.com/office/drawing/2014/main" id="{6EEBE0B8-5B0C-A6B8-F598-E7F61C72DA69}"/>
              </a:ext>
            </a:extLst>
          </p:cNvPr>
          <p:cNvPicPr>
            <a:picLocks noChangeAspect="1"/>
          </p:cNvPicPr>
          <p:nvPr/>
        </p:nvPicPr>
        <p:blipFill>
          <a:blip r:embed="rId4"/>
          <a:stretch>
            <a:fillRect/>
          </a:stretch>
        </p:blipFill>
        <p:spPr>
          <a:xfrm>
            <a:off x="9817266" y="110015"/>
            <a:ext cx="1047750" cy="1085850"/>
          </a:xfrm>
          <a:prstGeom prst="rect">
            <a:avLst/>
          </a:prstGeom>
          <a:ln>
            <a:noFill/>
          </a:ln>
        </p:spPr>
      </p:pic>
      <p:pic>
        <p:nvPicPr>
          <p:cNvPr id="4" name="Graphic 3" descr="Laptop with solid fill">
            <a:extLst>
              <a:ext uri="{FF2B5EF4-FFF2-40B4-BE49-F238E27FC236}">
                <a16:creationId xmlns:a16="http://schemas.microsoft.com/office/drawing/2014/main" id="{7A22DE90-6781-6387-7848-536ED1D215A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149263" y="49610"/>
            <a:ext cx="914400" cy="914400"/>
          </a:xfrm>
          <a:prstGeom prst="rect">
            <a:avLst/>
          </a:prstGeom>
        </p:spPr>
      </p:pic>
    </p:spTree>
    <p:extLst>
      <p:ext uri="{BB962C8B-B14F-4D97-AF65-F5344CB8AC3E}">
        <p14:creationId xmlns:p14="http://schemas.microsoft.com/office/powerpoint/2010/main" val="36985808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78492B-3F9E-AA30-419A-AECEDA585E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6DA5C6-9DB5-1E36-C827-B22AEA873E28}"/>
              </a:ext>
            </a:extLst>
          </p:cNvPr>
          <p:cNvSpPr>
            <a:spLocks noGrp="1"/>
          </p:cNvSpPr>
          <p:nvPr>
            <p:ph type="title"/>
          </p:nvPr>
        </p:nvSpPr>
        <p:spPr>
          <a:xfrm>
            <a:off x="5355901" y="1155700"/>
            <a:ext cx="6365020" cy="1600200"/>
          </a:xfrm>
        </p:spPr>
        <p:txBody>
          <a:bodyPr>
            <a:normAutofit/>
          </a:bodyPr>
          <a:lstStyle/>
          <a:p>
            <a:r>
              <a:rPr lang="en-US" sz="5400">
                <a:latin typeface="Red Hat Display"/>
              </a:rPr>
              <a:t>Resources and Next Steps</a:t>
            </a:r>
            <a:endParaRPr lang="en-US" sz="5400"/>
          </a:p>
        </p:txBody>
      </p:sp>
      <p:sp>
        <p:nvSpPr>
          <p:cNvPr id="7" name="Slide Number Placeholder 6">
            <a:extLst>
              <a:ext uri="{FF2B5EF4-FFF2-40B4-BE49-F238E27FC236}">
                <a16:creationId xmlns:a16="http://schemas.microsoft.com/office/drawing/2014/main" id="{6D8F93CC-E833-D5AA-DE53-6E9000185558}"/>
              </a:ext>
            </a:extLst>
          </p:cNvPr>
          <p:cNvSpPr>
            <a:spLocks noGrp="1"/>
          </p:cNvSpPr>
          <p:nvPr>
            <p:ph type="sldNum" sz="quarter" idx="12"/>
          </p:nvPr>
        </p:nvSpPr>
        <p:spPr/>
        <p:txBody>
          <a:bodyPr/>
          <a:lstStyle/>
          <a:p>
            <a:fld id="{5AE48DDE-99B8-4AE1-A822-D5D33CFFC483}" type="slidenum">
              <a:rPr lang="en-US" smtClean="0"/>
              <a:t>48</a:t>
            </a:fld>
            <a:endParaRPr lang="en-US"/>
          </a:p>
        </p:txBody>
      </p:sp>
    </p:spTree>
    <p:extLst>
      <p:ext uri="{BB962C8B-B14F-4D97-AF65-F5344CB8AC3E}">
        <p14:creationId xmlns:p14="http://schemas.microsoft.com/office/powerpoint/2010/main" val="31759368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2E67DAE-F1C3-F8B6-0B41-BD81554EBE2F}"/>
              </a:ext>
            </a:extLst>
          </p:cNvPr>
          <p:cNvSpPr>
            <a:spLocks noGrp="1"/>
          </p:cNvSpPr>
          <p:nvPr>
            <p:ph type="title"/>
          </p:nvPr>
        </p:nvSpPr>
        <p:spPr>
          <a:xfrm>
            <a:off x="712083" y="210477"/>
            <a:ext cx="8944555" cy="1063574"/>
          </a:xfrm>
        </p:spPr>
        <p:txBody>
          <a:bodyPr/>
          <a:lstStyle/>
          <a:p>
            <a:r>
              <a:rPr lang="en-US" b="1"/>
              <a:t>Log off</a:t>
            </a:r>
          </a:p>
        </p:txBody>
      </p:sp>
      <p:sp>
        <p:nvSpPr>
          <p:cNvPr id="7" name="Content Placeholder 6">
            <a:extLst>
              <a:ext uri="{FF2B5EF4-FFF2-40B4-BE49-F238E27FC236}">
                <a16:creationId xmlns:a16="http://schemas.microsoft.com/office/drawing/2014/main" id="{B375C5D7-21E2-AF4B-1F3C-BE57FCAEF557}"/>
              </a:ext>
            </a:extLst>
          </p:cNvPr>
          <p:cNvSpPr>
            <a:spLocks noGrp="1"/>
          </p:cNvSpPr>
          <p:nvPr>
            <p:ph idx="1"/>
          </p:nvPr>
        </p:nvSpPr>
        <p:spPr>
          <a:xfrm>
            <a:off x="2210092" y="1204799"/>
            <a:ext cx="9016117" cy="3584838"/>
          </a:xfrm>
        </p:spPr>
        <p:txBody>
          <a:bodyPr/>
          <a:lstStyle/>
          <a:p>
            <a:pPr marL="0" indent="0">
              <a:buNone/>
            </a:pPr>
            <a:r>
              <a:rPr lang="en-US"/>
              <a:t>Before you leave, please </a:t>
            </a:r>
            <a:r>
              <a:rPr lang="en-US" b="1"/>
              <a:t>restart your computer</a:t>
            </a:r>
            <a:r>
              <a:rPr lang="en-US"/>
              <a:t>.</a:t>
            </a:r>
          </a:p>
          <a:p>
            <a:pPr marL="514350" indent="-514350">
              <a:buAutoNum type="arabicPeriod"/>
            </a:pPr>
            <a:r>
              <a:rPr lang="en-US"/>
              <a:t>Click</a:t>
            </a:r>
            <a:r>
              <a:rPr lang="en-US" b="1"/>
              <a:t> </a:t>
            </a:r>
            <a:r>
              <a:rPr lang="en-US"/>
              <a:t>on the </a:t>
            </a:r>
            <a:r>
              <a:rPr lang="en-US" b="1"/>
              <a:t>time</a:t>
            </a:r>
            <a:r>
              <a:rPr lang="en-US"/>
              <a:t> at the bottom right corner of your screen.</a:t>
            </a:r>
          </a:p>
        </p:txBody>
      </p:sp>
      <p:sp>
        <p:nvSpPr>
          <p:cNvPr id="5" name="Slide Number Placeholder 4">
            <a:extLst>
              <a:ext uri="{FF2B5EF4-FFF2-40B4-BE49-F238E27FC236}">
                <a16:creationId xmlns:a16="http://schemas.microsoft.com/office/drawing/2014/main" id="{7E7F7F4F-53A3-CDAE-BC4E-87A35E4B48E0}"/>
              </a:ext>
            </a:extLst>
          </p:cNvPr>
          <p:cNvSpPr>
            <a:spLocks noGrp="1"/>
          </p:cNvSpPr>
          <p:nvPr>
            <p:ph type="sldNum" sz="quarter" idx="12"/>
          </p:nvPr>
        </p:nvSpPr>
        <p:spPr/>
        <p:txBody>
          <a:bodyPr/>
          <a:lstStyle/>
          <a:p>
            <a:fld id="{5AE48DDE-99B8-4AE1-A822-D5D33CFFC483}" type="slidenum">
              <a:rPr lang="en-US" smtClean="0"/>
              <a:t>49</a:t>
            </a:fld>
            <a:endParaRPr lang="en-US"/>
          </a:p>
        </p:txBody>
      </p:sp>
      <p:pic>
        <p:nvPicPr>
          <p:cNvPr id="9" name="Picture 8" descr="A screenshot of a computer&#10;&#10;AI-generated content may be incorrect.">
            <a:extLst>
              <a:ext uri="{FF2B5EF4-FFF2-40B4-BE49-F238E27FC236}">
                <a16:creationId xmlns:a16="http://schemas.microsoft.com/office/drawing/2014/main" id="{2DE88ABE-DA54-8781-3979-017298E788E5}"/>
              </a:ext>
            </a:extLst>
          </p:cNvPr>
          <p:cNvPicPr>
            <a:picLocks noChangeAspect="1"/>
          </p:cNvPicPr>
          <p:nvPr/>
        </p:nvPicPr>
        <p:blipFill>
          <a:blip r:embed="rId3">
            <a:extLst>
              <a:ext uri="{28A0092B-C50C-407E-A947-70E740481C1C}">
                <a14:useLocalDpi xmlns:a14="http://schemas.microsoft.com/office/drawing/2010/main" val="0"/>
              </a:ext>
            </a:extLst>
          </a:blip>
          <a:srcRect t="-1082"/>
          <a:stretch/>
        </p:blipFill>
        <p:spPr>
          <a:xfrm>
            <a:off x="2743199" y="2540873"/>
            <a:ext cx="7024577" cy="3991689"/>
          </a:xfrm>
          <a:prstGeom prst="rect">
            <a:avLst/>
          </a:prstGeom>
          <a:ln>
            <a:solidFill>
              <a:schemeClr val="tx1"/>
            </a:solidFill>
          </a:ln>
        </p:spPr>
      </p:pic>
      <p:sp>
        <p:nvSpPr>
          <p:cNvPr id="10" name="Arrow: Left 9">
            <a:extLst>
              <a:ext uri="{FF2B5EF4-FFF2-40B4-BE49-F238E27FC236}">
                <a16:creationId xmlns:a16="http://schemas.microsoft.com/office/drawing/2014/main" id="{E8EAA378-2651-E2EA-E9AC-500CEEEA3F62}"/>
              </a:ext>
            </a:extLst>
          </p:cNvPr>
          <p:cNvSpPr/>
          <p:nvPr/>
        </p:nvSpPr>
        <p:spPr>
          <a:xfrm>
            <a:off x="9424834" y="6115415"/>
            <a:ext cx="1752097" cy="633782"/>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E9D423AB-8828-94E4-C2C3-AF03C2C69C32}"/>
              </a:ext>
            </a:extLst>
          </p:cNvPr>
          <p:cNvSpPr/>
          <p:nvPr/>
        </p:nvSpPr>
        <p:spPr>
          <a:xfrm>
            <a:off x="4214359" y="4575366"/>
            <a:ext cx="978152" cy="333354"/>
          </a:xfrm>
          <a:prstGeom prst="round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7216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FB9E3-91AC-28EB-F45E-48C5C705FCD8}"/>
              </a:ext>
            </a:extLst>
          </p:cNvPr>
          <p:cNvSpPr>
            <a:spLocks noGrp="1"/>
          </p:cNvSpPr>
          <p:nvPr>
            <p:ph type="title"/>
          </p:nvPr>
        </p:nvSpPr>
        <p:spPr>
          <a:xfrm>
            <a:off x="1231900" y="129691"/>
            <a:ext cx="8944555" cy="1063574"/>
          </a:xfrm>
        </p:spPr>
        <p:txBody>
          <a:bodyPr/>
          <a:lstStyle/>
          <a:p>
            <a:r>
              <a:rPr lang="en-US" b="1"/>
              <a:t>Agreements for Today</a:t>
            </a:r>
          </a:p>
        </p:txBody>
      </p:sp>
      <p:sp>
        <p:nvSpPr>
          <p:cNvPr id="3" name="Text Placeholder 2">
            <a:extLst>
              <a:ext uri="{FF2B5EF4-FFF2-40B4-BE49-F238E27FC236}">
                <a16:creationId xmlns:a16="http://schemas.microsoft.com/office/drawing/2014/main" id="{2270012A-C6E9-7934-9C19-5FB5A59E39E4}"/>
              </a:ext>
            </a:extLst>
          </p:cNvPr>
          <p:cNvSpPr>
            <a:spLocks noGrp="1"/>
          </p:cNvSpPr>
          <p:nvPr>
            <p:ph idx="1"/>
          </p:nvPr>
        </p:nvSpPr>
        <p:spPr>
          <a:xfrm>
            <a:off x="2540171" y="2691301"/>
            <a:ext cx="8965986" cy="776393"/>
          </a:xfrm>
        </p:spPr>
        <p:txBody>
          <a:bodyPr>
            <a:normAutofit/>
          </a:bodyPr>
          <a:lstStyle/>
          <a:p>
            <a:pPr marL="0" indent="0">
              <a:buNone/>
            </a:pPr>
            <a:r>
              <a:rPr lang="en-US" b="1"/>
              <a:t>Raise your hand </a:t>
            </a:r>
            <a:r>
              <a:rPr lang="en-US"/>
              <a:t>if you have a </a:t>
            </a:r>
            <a:r>
              <a:rPr lang="en-US" b="1"/>
              <a:t>question</a:t>
            </a:r>
            <a:r>
              <a:rPr lang="en-US"/>
              <a:t> or need help.</a:t>
            </a:r>
          </a:p>
        </p:txBody>
      </p:sp>
      <p:pic>
        <p:nvPicPr>
          <p:cNvPr id="5" name="Graphic 4" descr="Questions with solid fill">
            <a:extLst>
              <a:ext uri="{FF2B5EF4-FFF2-40B4-BE49-F238E27FC236}">
                <a16:creationId xmlns:a16="http://schemas.microsoft.com/office/drawing/2014/main" id="{DADE67C9-F437-C43B-590E-513BD566584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59106" y="5131453"/>
            <a:ext cx="914400" cy="914400"/>
          </a:xfrm>
          <a:prstGeom prst="rect">
            <a:avLst/>
          </a:prstGeom>
        </p:spPr>
      </p:pic>
      <p:pic>
        <p:nvPicPr>
          <p:cNvPr id="7" name="Graphic 6" descr="Thought with solid fill">
            <a:extLst>
              <a:ext uri="{FF2B5EF4-FFF2-40B4-BE49-F238E27FC236}">
                <a16:creationId xmlns:a16="http://schemas.microsoft.com/office/drawing/2014/main" id="{124B78C7-4517-A612-0B77-1902610662D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57300" y="1365484"/>
            <a:ext cx="914400" cy="914400"/>
          </a:xfrm>
          <a:prstGeom prst="rect">
            <a:avLst/>
          </a:prstGeom>
        </p:spPr>
      </p:pic>
      <p:sp>
        <p:nvSpPr>
          <p:cNvPr id="4" name="Text Placeholder 2">
            <a:extLst>
              <a:ext uri="{FF2B5EF4-FFF2-40B4-BE49-F238E27FC236}">
                <a16:creationId xmlns:a16="http://schemas.microsoft.com/office/drawing/2014/main" id="{28FB14E5-604F-9B67-66C2-F19600545766}"/>
              </a:ext>
            </a:extLst>
          </p:cNvPr>
          <p:cNvSpPr txBox="1">
            <a:spLocks/>
          </p:cNvSpPr>
          <p:nvPr/>
        </p:nvSpPr>
        <p:spPr>
          <a:xfrm>
            <a:off x="2540171" y="1563378"/>
            <a:ext cx="8691562" cy="668296"/>
          </a:xfrm>
          <a:prstGeom prst="rect">
            <a:avLst/>
          </a:prstGeom>
        </p:spPr>
        <p:txBody>
          <a:bodyPr vert="horz" lIns="91440" tIns="45720" rIns="91440" bIns="45720" rtlCol="0">
            <a:normAutofit/>
          </a:bodyPr>
          <a:lstStyle>
            <a:lvl1pPr marL="457200" indent="-457200" algn="l" defTabSz="914400" rtl="0" eaLnBrk="1" latinLnBrk="0" hangingPunct="1">
              <a:lnSpc>
                <a:spcPct val="90000"/>
              </a:lnSpc>
              <a:spcBef>
                <a:spcPts val="1000"/>
              </a:spcBef>
              <a:buClr>
                <a:schemeClr val="tx1"/>
              </a:buClr>
              <a:buFont typeface="Arial" panose="020B0604020202020204" pitchFamily="34" charset="0"/>
              <a:buChar char="•"/>
              <a:defRPr sz="2800" kern="1200">
                <a:solidFill>
                  <a:schemeClr val="tx1"/>
                </a:solidFill>
                <a:latin typeface="Red Hat Text" panose="02010303040201060303" pitchFamily="2" charset="0"/>
                <a:ea typeface="Red Hat Text" panose="02010303040201060303" pitchFamily="2" charset="0"/>
                <a:cs typeface="Red Hat Text" panose="02010303040201060303"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ed Hat Text" panose="02010303040201060303" pitchFamily="2" charset="0"/>
                <a:ea typeface="Red Hat Text" panose="02010303040201060303" pitchFamily="2" charset="0"/>
                <a:cs typeface="Red Hat Text" panose="02010303040201060303"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ed Hat Text" panose="02010303040201060303" pitchFamily="2" charset="0"/>
                <a:ea typeface="Red Hat Text" panose="02010303040201060303" pitchFamily="2" charset="0"/>
                <a:cs typeface="Red Hat Text" panose="02010303040201060303"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ed Hat Text" panose="02010303040201060303" pitchFamily="2" charset="0"/>
                <a:ea typeface="Red Hat Text" panose="02010303040201060303" pitchFamily="2" charset="0"/>
                <a:cs typeface="Red Hat Text" panose="02010303040201060303"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ed Hat Text" panose="02010303040201060303" pitchFamily="2" charset="0"/>
                <a:ea typeface="Red Hat Text" panose="02010303040201060303" pitchFamily="2" charset="0"/>
                <a:cs typeface="Red Hat Text" panose="02010303040201060303"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a:t>Listen</a:t>
            </a:r>
            <a:r>
              <a:rPr lang="en-US"/>
              <a:t> and </a:t>
            </a:r>
            <a:r>
              <a:rPr lang="en-US" b="1"/>
              <a:t>practice </a:t>
            </a:r>
            <a:r>
              <a:rPr lang="en-US"/>
              <a:t>doing new tasks. </a:t>
            </a:r>
          </a:p>
        </p:txBody>
      </p:sp>
      <p:sp>
        <p:nvSpPr>
          <p:cNvPr id="6" name="Text Placeholder 2">
            <a:extLst>
              <a:ext uri="{FF2B5EF4-FFF2-40B4-BE49-F238E27FC236}">
                <a16:creationId xmlns:a16="http://schemas.microsoft.com/office/drawing/2014/main" id="{7E9A54F3-35AC-59F7-793F-51130769AAD1}"/>
              </a:ext>
            </a:extLst>
          </p:cNvPr>
          <p:cNvSpPr txBox="1">
            <a:spLocks/>
          </p:cNvSpPr>
          <p:nvPr/>
        </p:nvSpPr>
        <p:spPr>
          <a:xfrm>
            <a:off x="2540171" y="3927321"/>
            <a:ext cx="8767761" cy="776394"/>
          </a:xfrm>
          <a:prstGeom prst="rect">
            <a:avLst/>
          </a:prstGeom>
        </p:spPr>
        <p:txBody>
          <a:bodyPr vert="horz" lIns="91440" tIns="45720" rIns="91440" bIns="45720" rtlCol="0" anchor="t">
            <a:normAutofit/>
          </a:bodyPr>
          <a:lstStyle>
            <a:lvl1pPr marL="457200" indent="-457200" algn="l" defTabSz="914400" rtl="0" eaLnBrk="1" latinLnBrk="0" hangingPunct="1">
              <a:lnSpc>
                <a:spcPct val="90000"/>
              </a:lnSpc>
              <a:spcBef>
                <a:spcPts val="1000"/>
              </a:spcBef>
              <a:buClr>
                <a:schemeClr val="tx1"/>
              </a:buClr>
              <a:buFont typeface="Arial" panose="020B0604020202020204" pitchFamily="34" charset="0"/>
              <a:buChar char="•"/>
              <a:defRPr sz="2800" kern="1200">
                <a:solidFill>
                  <a:schemeClr val="tx1"/>
                </a:solidFill>
                <a:latin typeface="Red Hat Text" panose="02010303040201060303" pitchFamily="2" charset="0"/>
                <a:ea typeface="Red Hat Text" panose="02010303040201060303" pitchFamily="2" charset="0"/>
                <a:cs typeface="Red Hat Text" panose="02010303040201060303"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ed Hat Text" panose="02010303040201060303" pitchFamily="2" charset="0"/>
                <a:ea typeface="Red Hat Text" panose="02010303040201060303" pitchFamily="2" charset="0"/>
                <a:cs typeface="Red Hat Text" panose="02010303040201060303"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ed Hat Text" panose="02010303040201060303" pitchFamily="2" charset="0"/>
                <a:ea typeface="Red Hat Text" panose="02010303040201060303" pitchFamily="2" charset="0"/>
                <a:cs typeface="Red Hat Text" panose="02010303040201060303"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ed Hat Text" panose="02010303040201060303" pitchFamily="2" charset="0"/>
                <a:ea typeface="Red Hat Text" panose="02010303040201060303" pitchFamily="2" charset="0"/>
                <a:cs typeface="Red Hat Text" panose="02010303040201060303"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ed Hat Text" panose="02010303040201060303" pitchFamily="2" charset="0"/>
                <a:ea typeface="Red Hat Text" panose="02010303040201060303" pitchFamily="2" charset="0"/>
                <a:cs typeface="Red Hat Text" panose="02010303040201060303"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latin typeface="Red Hat Text"/>
              </a:rPr>
              <a:t>Follow</a:t>
            </a:r>
            <a:r>
              <a:rPr lang="en-US">
                <a:latin typeface="Red Hat Text"/>
              </a:rPr>
              <a:t> the presenter. Don’t work ahead. </a:t>
            </a:r>
          </a:p>
          <a:p>
            <a:endParaRPr lang="en-US"/>
          </a:p>
        </p:txBody>
      </p:sp>
      <p:pic>
        <p:nvPicPr>
          <p:cNvPr id="12" name="Graphic 11" descr="Shuffle with solid fill">
            <a:extLst>
              <a:ext uri="{FF2B5EF4-FFF2-40B4-BE49-F238E27FC236}">
                <a16:creationId xmlns:a16="http://schemas.microsoft.com/office/drawing/2014/main" id="{42DDAC1B-CA48-CFF0-8293-504774F1691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302951" y="3741104"/>
            <a:ext cx="914400" cy="914400"/>
          </a:xfrm>
          <a:prstGeom prst="rect">
            <a:avLst/>
          </a:prstGeom>
        </p:spPr>
      </p:pic>
      <p:sp>
        <p:nvSpPr>
          <p:cNvPr id="10" name="Text Placeholder 2">
            <a:extLst>
              <a:ext uri="{FF2B5EF4-FFF2-40B4-BE49-F238E27FC236}">
                <a16:creationId xmlns:a16="http://schemas.microsoft.com/office/drawing/2014/main" id="{8D4C6954-8E51-4FFA-56D4-9151B0A0C1F3}"/>
              </a:ext>
            </a:extLst>
          </p:cNvPr>
          <p:cNvSpPr txBox="1">
            <a:spLocks/>
          </p:cNvSpPr>
          <p:nvPr/>
        </p:nvSpPr>
        <p:spPr>
          <a:xfrm>
            <a:off x="2540171" y="5294622"/>
            <a:ext cx="9370751" cy="927950"/>
          </a:xfrm>
          <a:prstGeom prst="rect">
            <a:avLst/>
          </a:prstGeom>
        </p:spPr>
        <p:txBody>
          <a:bodyPr vert="horz" lIns="91440" tIns="45720" rIns="91440" bIns="45720" rtlCol="0" anchor="t">
            <a:normAutofit/>
          </a:bodyPr>
          <a:lstStyle>
            <a:lvl1pPr marL="457200" indent="-457200" algn="l" defTabSz="914400" rtl="0" eaLnBrk="1" latinLnBrk="0" hangingPunct="1">
              <a:lnSpc>
                <a:spcPct val="90000"/>
              </a:lnSpc>
              <a:spcBef>
                <a:spcPts val="1000"/>
              </a:spcBef>
              <a:buClr>
                <a:schemeClr val="tx1"/>
              </a:buClr>
              <a:buFont typeface="Arial" panose="020B0604020202020204" pitchFamily="34" charset="0"/>
              <a:buChar char="•"/>
              <a:defRPr sz="2800" kern="1200">
                <a:solidFill>
                  <a:schemeClr val="tx1"/>
                </a:solidFill>
                <a:latin typeface="Red Hat Text" panose="02010303040201060303" pitchFamily="2" charset="0"/>
                <a:ea typeface="Red Hat Text" panose="02010303040201060303" pitchFamily="2" charset="0"/>
                <a:cs typeface="Red Hat Text" panose="02010303040201060303"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ed Hat Text" panose="02010303040201060303" pitchFamily="2" charset="0"/>
                <a:ea typeface="Red Hat Text" panose="02010303040201060303" pitchFamily="2" charset="0"/>
                <a:cs typeface="Red Hat Text" panose="02010303040201060303"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ed Hat Text" panose="02010303040201060303" pitchFamily="2" charset="0"/>
                <a:ea typeface="Red Hat Text" panose="02010303040201060303" pitchFamily="2" charset="0"/>
                <a:cs typeface="Red Hat Text" panose="02010303040201060303"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ed Hat Text" panose="02010303040201060303" pitchFamily="2" charset="0"/>
                <a:ea typeface="Red Hat Text" panose="02010303040201060303" pitchFamily="2" charset="0"/>
                <a:cs typeface="Red Hat Text" panose="02010303040201060303"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ed Hat Text" panose="02010303040201060303" pitchFamily="2" charset="0"/>
                <a:ea typeface="Red Hat Text" panose="02010303040201060303" pitchFamily="2" charset="0"/>
                <a:cs typeface="Red Hat Text" panose="02010303040201060303"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latin typeface="Red Hat Text"/>
              </a:rPr>
              <a:t>Ask permission </a:t>
            </a:r>
            <a:r>
              <a:rPr lang="en-US">
                <a:latin typeface="Red Hat Text"/>
              </a:rPr>
              <a:t>before you look at someone’s screen.</a:t>
            </a:r>
            <a:endParaRPr lang="en-US"/>
          </a:p>
        </p:txBody>
      </p:sp>
      <p:pic>
        <p:nvPicPr>
          <p:cNvPr id="8" name="Graphic 7" descr="Badge Question Mark with solid fill">
            <a:extLst>
              <a:ext uri="{FF2B5EF4-FFF2-40B4-BE49-F238E27FC236}">
                <a16:creationId xmlns:a16="http://schemas.microsoft.com/office/drawing/2014/main" id="{382446D1-53BE-30E4-AD5D-FA5B00660FC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200321" y="2553294"/>
            <a:ext cx="914400" cy="914400"/>
          </a:xfrm>
          <a:prstGeom prst="rect">
            <a:avLst/>
          </a:prstGeom>
        </p:spPr>
      </p:pic>
    </p:spTree>
    <p:extLst>
      <p:ext uri="{BB962C8B-B14F-4D97-AF65-F5344CB8AC3E}">
        <p14:creationId xmlns:p14="http://schemas.microsoft.com/office/powerpoint/2010/main" val="10485043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9858A-1C0F-1760-BDFA-77F410E3C65E}"/>
              </a:ext>
            </a:extLst>
          </p:cNvPr>
          <p:cNvSpPr>
            <a:spLocks noGrp="1"/>
          </p:cNvSpPr>
          <p:nvPr>
            <p:ph type="title"/>
          </p:nvPr>
        </p:nvSpPr>
        <p:spPr>
          <a:xfrm>
            <a:off x="806594" y="315424"/>
            <a:ext cx="8944555" cy="1063574"/>
          </a:xfrm>
        </p:spPr>
        <p:txBody>
          <a:bodyPr/>
          <a:lstStyle/>
          <a:p>
            <a:r>
              <a:rPr lang="en-US" b="1"/>
              <a:t>Log off</a:t>
            </a:r>
          </a:p>
        </p:txBody>
      </p:sp>
      <p:sp>
        <p:nvSpPr>
          <p:cNvPr id="3" name="Content Placeholder 2">
            <a:extLst>
              <a:ext uri="{FF2B5EF4-FFF2-40B4-BE49-F238E27FC236}">
                <a16:creationId xmlns:a16="http://schemas.microsoft.com/office/drawing/2014/main" id="{FBFF5509-74DA-5871-08DE-22D5DCA98E12}"/>
              </a:ext>
            </a:extLst>
          </p:cNvPr>
          <p:cNvSpPr>
            <a:spLocks noGrp="1"/>
          </p:cNvSpPr>
          <p:nvPr>
            <p:ph idx="1"/>
          </p:nvPr>
        </p:nvSpPr>
        <p:spPr>
          <a:xfrm>
            <a:off x="1774157" y="1550134"/>
            <a:ext cx="9016117" cy="3584838"/>
          </a:xfrm>
        </p:spPr>
        <p:txBody>
          <a:bodyPr/>
          <a:lstStyle/>
          <a:p>
            <a:pPr marL="0" indent="0">
              <a:buNone/>
            </a:pPr>
            <a:r>
              <a:rPr lang="en-US"/>
              <a:t>2. Click on the </a:t>
            </a:r>
            <a:r>
              <a:rPr lang="en-US" b="1"/>
              <a:t>power icon</a:t>
            </a:r>
            <a:r>
              <a:rPr lang="en-US"/>
              <a:t>.</a:t>
            </a:r>
          </a:p>
          <a:p>
            <a:pPr marL="0" indent="0">
              <a:buNone/>
            </a:pPr>
            <a:r>
              <a:rPr lang="en-US"/>
              <a:t>3. Select </a:t>
            </a:r>
            <a:r>
              <a:rPr lang="en-US" b="1"/>
              <a:t>Restart</a:t>
            </a:r>
            <a:r>
              <a:rPr lang="en-US"/>
              <a:t>.</a:t>
            </a:r>
          </a:p>
          <a:p>
            <a:pPr marL="0" indent="0">
              <a:buNone/>
            </a:pPr>
            <a:r>
              <a:rPr lang="en-US"/>
              <a:t>The screen will turn white and then turn off.</a:t>
            </a:r>
          </a:p>
        </p:txBody>
      </p:sp>
      <p:sp>
        <p:nvSpPr>
          <p:cNvPr id="4" name="Slide Number Placeholder 3">
            <a:extLst>
              <a:ext uri="{FF2B5EF4-FFF2-40B4-BE49-F238E27FC236}">
                <a16:creationId xmlns:a16="http://schemas.microsoft.com/office/drawing/2014/main" id="{054849EC-7E62-3349-8D9F-CC97CC789526}"/>
              </a:ext>
            </a:extLst>
          </p:cNvPr>
          <p:cNvSpPr>
            <a:spLocks noGrp="1"/>
          </p:cNvSpPr>
          <p:nvPr>
            <p:ph type="sldNum" sz="quarter" idx="12"/>
          </p:nvPr>
        </p:nvSpPr>
        <p:spPr/>
        <p:txBody>
          <a:bodyPr/>
          <a:lstStyle/>
          <a:p>
            <a:fld id="{5AE48DDE-99B8-4AE1-A822-D5D33CFFC483}" type="slidenum">
              <a:rPr lang="en-US" smtClean="0"/>
              <a:t>50</a:t>
            </a:fld>
            <a:endParaRPr lang="en-US"/>
          </a:p>
        </p:txBody>
      </p:sp>
      <p:pic>
        <p:nvPicPr>
          <p:cNvPr id="5" name="Picture 4" descr="A screenshot of a computer&#10;&#10;AI-generated content may be incorrect.">
            <a:extLst>
              <a:ext uri="{FF2B5EF4-FFF2-40B4-BE49-F238E27FC236}">
                <a16:creationId xmlns:a16="http://schemas.microsoft.com/office/drawing/2014/main" id="{2C456EAD-C4B3-6734-3F7E-E99ED1E78AE6}"/>
              </a:ext>
            </a:extLst>
          </p:cNvPr>
          <p:cNvPicPr>
            <a:picLocks noChangeAspect="1"/>
          </p:cNvPicPr>
          <p:nvPr/>
        </p:nvPicPr>
        <p:blipFill>
          <a:blip r:embed="rId3">
            <a:extLst>
              <a:ext uri="{28A0092B-C50C-407E-A947-70E740481C1C}">
                <a14:useLocalDpi xmlns:a14="http://schemas.microsoft.com/office/drawing/2010/main" val="0"/>
              </a:ext>
            </a:extLst>
          </a:blip>
          <a:srcRect l="68870" t="44160"/>
          <a:stretch/>
        </p:blipFill>
        <p:spPr>
          <a:xfrm>
            <a:off x="2263480" y="3200399"/>
            <a:ext cx="3304435" cy="3332163"/>
          </a:xfrm>
          <a:prstGeom prst="rect">
            <a:avLst/>
          </a:prstGeom>
          <a:ln>
            <a:solidFill>
              <a:schemeClr val="tx1"/>
            </a:solidFill>
          </a:ln>
        </p:spPr>
      </p:pic>
      <p:sp>
        <p:nvSpPr>
          <p:cNvPr id="6" name="Arrow: Right 5">
            <a:extLst>
              <a:ext uri="{FF2B5EF4-FFF2-40B4-BE49-F238E27FC236}">
                <a16:creationId xmlns:a16="http://schemas.microsoft.com/office/drawing/2014/main" id="{460D3190-308B-CB58-A44D-5C6EC74455F7}"/>
              </a:ext>
            </a:extLst>
          </p:cNvPr>
          <p:cNvSpPr/>
          <p:nvPr/>
        </p:nvSpPr>
        <p:spPr>
          <a:xfrm>
            <a:off x="997980" y="5596860"/>
            <a:ext cx="1552353" cy="50209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5" descr="A screenshot of a computer&#10;&#10;AI-generated content may be incorrect.">
            <a:extLst>
              <a:ext uri="{FF2B5EF4-FFF2-40B4-BE49-F238E27FC236}">
                <a16:creationId xmlns:a16="http://schemas.microsoft.com/office/drawing/2014/main" id="{E4489E7C-B316-B6B0-BBF3-9F451139C354}"/>
              </a:ext>
            </a:extLst>
          </p:cNvPr>
          <p:cNvPicPr>
            <a:picLocks noChangeAspect="1"/>
          </p:cNvPicPr>
          <p:nvPr/>
        </p:nvPicPr>
        <p:blipFill>
          <a:blip r:embed="rId4">
            <a:extLst>
              <a:ext uri="{28A0092B-C50C-407E-A947-70E740481C1C}">
                <a14:useLocalDpi xmlns:a14="http://schemas.microsoft.com/office/drawing/2010/main" val="0"/>
              </a:ext>
            </a:extLst>
          </a:blip>
          <a:srcRect l="69043" t="44251"/>
          <a:stretch/>
        </p:blipFill>
        <p:spPr>
          <a:xfrm>
            <a:off x="7003536" y="3246218"/>
            <a:ext cx="3198545" cy="3240523"/>
          </a:xfrm>
          <a:prstGeom prst="rect">
            <a:avLst/>
          </a:prstGeom>
          <a:ln>
            <a:solidFill>
              <a:schemeClr val="tx1"/>
            </a:solidFill>
          </a:ln>
        </p:spPr>
      </p:pic>
      <p:sp>
        <p:nvSpPr>
          <p:cNvPr id="8" name="Arrow: Left 7">
            <a:extLst>
              <a:ext uri="{FF2B5EF4-FFF2-40B4-BE49-F238E27FC236}">
                <a16:creationId xmlns:a16="http://schemas.microsoft.com/office/drawing/2014/main" id="{7F2648F8-D62C-E2D5-C0B8-A3963FCA071E}"/>
              </a:ext>
            </a:extLst>
          </p:cNvPr>
          <p:cNvSpPr/>
          <p:nvPr/>
        </p:nvSpPr>
        <p:spPr>
          <a:xfrm>
            <a:off x="8119168" y="4870804"/>
            <a:ext cx="2082913" cy="641186"/>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82301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2EC2F3-8056-D3D1-9EED-5CEB06F06CF0}"/>
              </a:ext>
            </a:extLst>
          </p:cNvPr>
          <p:cNvSpPr>
            <a:spLocks noGrp="1"/>
          </p:cNvSpPr>
          <p:nvPr>
            <p:ph type="title"/>
          </p:nvPr>
        </p:nvSpPr>
        <p:spPr>
          <a:xfrm>
            <a:off x="682414" y="359003"/>
            <a:ext cx="8944555" cy="1063574"/>
          </a:xfrm>
        </p:spPr>
        <p:txBody>
          <a:bodyPr>
            <a:normAutofit/>
          </a:bodyPr>
          <a:lstStyle/>
          <a:p>
            <a:pPr marL="0" indent="0">
              <a:lnSpc>
                <a:spcPct val="150000"/>
              </a:lnSpc>
              <a:spcBef>
                <a:spcPts val="0"/>
              </a:spcBef>
              <a:buNone/>
            </a:pPr>
            <a:r>
              <a:rPr lang="en-US" sz="4400" b="1">
                <a:solidFill>
                  <a:schemeClr val="tx1"/>
                </a:solidFill>
                <a:ea typeface="Open Sans" pitchFamily="2" charset="0"/>
                <a:cs typeface="Open Sans" pitchFamily="2" charset="0"/>
              </a:rPr>
              <a:t>HR Guides for Employees </a:t>
            </a:r>
          </a:p>
        </p:txBody>
      </p:sp>
      <p:sp>
        <p:nvSpPr>
          <p:cNvPr id="2" name="Content Placeholder 1">
            <a:extLst>
              <a:ext uri="{FF2B5EF4-FFF2-40B4-BE49-F238E27FC236}">
                <a16:creationId xmlns:a16="http://schemas.microsoft.com/office/drawing/2014/main" id="{29BDB229-C7FC-5E66-2980-165A80D9CA94}"/>
              </a:ext>
            </a:extLst>
          </p:cNvPr>
          <p:cNvSpPr>
            <a:spLocks noGrp="1"/>
          </p:cNvSpPr>
          <p:nvPr>
            <p:ph idx="1"/>
          </p:nvPr>
        </p:nvSpPr>
        <p:spPr>
          <a:xfrm>
            <a:off x="852231" y="1636581"/>
            <a:ext cx="10827172" cy="3584838"/>
          </a:xfrm>
        </p:spPr>
        <p:txBody>
          <a:bodyPr vert="horz" lIns="91440" tIns="45720" rIns="91440" bIns="45720" rtlCol="0" anchor="t">
            <a:normAutofit/>
          </a:bodyPr>
          <a:lstStyle/>
          <a:p>
            <a:pPr>
              <a:lnSpc>
                <a:spcPct val="150000"/>
              </a:lnSpc>
              <a:spcBef>
                <a:spcPts val="0"/>
              </a:spcBef>
            </a:pPr>
            <a:r>
              <a:rPr lang="en-US">
                <a:solidFill>
                  <a:schemeClr val="tx1"/>
                </a:solidFill>
                <a:ea typeface="Open Sans" pitchFamily="2" charset="0"/>
                <a:cs typeface="Open Sans" pitchFamily="2" charset="0"/>
                <a:hlinkClick r:id="rId4"/>
              </a:rPr>
              <a:t>hr.wisc.edu/</a:t>
            </a:r>
            <a:r>
              <a:rPr lang="en-US" err="1">
                <a:solidFill>
                  <a:schemeClr val="tx1"/>
                </a:solidFill>
                <a:ea typeface="Open Sans" pitchFamily="2" charset="0"/>
                <a:cs typeface="Open Sans" pitchFamily="2" charset="0"/>
                <a:hlinkClick r:id="rId4"/>
              </a:rPr>
              <a:t>hr</a:t>
            </a:r>
            <a:r>
              <a:rPr lang="en-US">
                <a:solidFill>
                  <a:schemeClr val="tx1"/>
                </a:solidFill>
                <a:ea typeface="Open Sans" pitchFamily="2" charset="0"/>
                <a:cs typeface="Open Sans" pitchFamily="2" charset="0"/>
                <a:hlinkClick r:id="rId4"/>
              </a:rPr>
              <a:t>-guides/#for-employees</a:t>
            </a:r>
            <a:endParaRPr lang="en-US">
              <a:ea typeface="Open Sans" pitchFamily="2" charset="0"/>
              <a:cs typeface="Open Sans" pitchFamily="2" charset="0"/>
            </a:endParaRPr>
          </a:p>
          <a:p>
            <a:pPr>
              <a:lnSpc>
                <a:spcPct val="150000"/>
              </a:lnSpc>
              <a:spcBef>
                <a:spcPts val="0"/>
              </a:spcBef>
            </a:pPr>
            <a:r>
              <a:rPr lang="en-US" b="0" i="0">
                <a:solidFill>
                  <a:srgbClr val="333333"/>
                </a:solidFill>
                <a:effectLst/>
                <a:ea typeface="Open Sans" pitchFamily="2" charset="0"/>
                <a:cs typeface="Open Sans" pitchFamily="2" charset="0"/>
              </a:rPr>
              <a:t>T</a:t>
            </a:r>
            <a:r>
              <a:rPr lang="en-US" b="0" i="0">
                <a:solidFill>
                  <a:srgbClr val="333333"/>
                </a:solidFill>
                <a:effectLst/>
              </a:rPr>
              <a:t>raining</a:t>
            </a:r>
            <a:r>
              <a:rPr lang="en-US">
                <a:solidFill>
                  <a:srgbClr val="333333"/>
                </a:solidFill>
              </a:rPr>
              <a:t> resources</a:t>
            </a:r>
          </a:p>
          <a:p>
            <a:pPr>
              <a:lnSpc>
                <a:spcPct val="150000"/>
              </a:lnSpc>
              <a:spcBef>
                <a:spcPts val="0"/>
              </a:spcBef>
            </a:pPr>
            <a:r>
              <a:rPr lang="en-US" b="0" i="0">
                <a:solidFill>
                  <a:srgbClr val="333333"/>
                </a:solidFill>
                <a:effectLst/>
              </a:rPr>
              <a:t>Answers to common questions</a:t>
            </a:r>
            <a:endParaRPr lang="en-US"/>
          </a:p>
        </p:txBody>
      </p:sp>
      <p:pic>
        <p:nvPicPr>
          <p:cNvPr id="1026" name="Picture 2">
            <a:extLst>
              <a:ext uri="{FF2B5EF4-FFF2-40B4-BE49-F238E27FC236}">
                <a16:creationId xmlns:a16="http://schemas.microsoft.com/office/drawing/2014/main" id="{2EC41C76-2A8C-4A16-1B81-CB3EF7A1F8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05082" y="2441040"/>
            <a:ext cx="4894242" cy="425422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qr code with a dinosaur&#10;&#10;AI-generated content may be incorrect.">
            <a:extLst>
              <a:ext uri="{FF2B5EF4-FFF2-40B4-BE49-F238E27FC236}">
                <a16:creationId xmlns:a16="http://schemas.microsoft.com/office/drawing/2014/main" id="{0A73D82A-1AB6-1CCC-992C-3EFD2A26C9A3}"/>
              </a:ext>
            </a:extLst>
          </p:cNvPr>
          <p:cNvPicPr>
            <a:picLocks noChangeAspect="1"/>
          </p:cNvPicPr>
          <p:nvPr/>
        </p:nvPicPr>
        <p:blipFill>
          <a:blip r:embed="rId6"/>
          <a:stretch>
            <a:fillRect/>
          </a:stretch>
        </p:blipFill>
        <p:spPr>
          <a:xfrm>
            <a:off x="2633355" y="3997582"/>
            <a:ext cx="2181225" cy="2181225"/>
          </a:xfrm>
          <a:prstGeom prst="rect">
            <a:avLst/>
          </a:prstGeom>
          <a:ln>
            <a:solidFill>
              <a:schemeClr val="tx1"/>
            </a:solidFill>
          </a:ln>
        </p:spPr>
      </p:pic>
    </p:spTree>
    <p:custDataLst>
      <p:tags r:id="rId1"/>
    </p:custDataLst>
    <p:extLst>
      <p:ext uri="{BB962C8B-B14F-4D97-AF65-F5344CB8AC3E}">
        <p14:creationId xmlns:p14="http://schemas.microsoft.com/office/powerpoint/2010/main" val="20505229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D289A21-6AD7-2764-2D18-EDE4C47DC014}"/>
              </a:ext>
            </a:extLst>
          </p:cNvPr>
          <p:cNvSpPr>
            <a:spLocks noGrp="1"/>
          </p:cNvSpPr>
          <p:nvPr>
            <p:ph type="title"/>
          </p:nvPr>
        </p:nvSpPr>
        <p:spPr>
          <a:xfrm>
            <a:off x="809508" y="337709"/>
            <a:ext cx="8944555" cy="1063574"/>
          </a:xfrm>
        </p:spPr>
        <p:txBody>
          <a:bodyPr>
            <a:normAutofit/>
          </a:bodyPr>
          <a:lstStyle/>
          <a:p>
            <a:r>
              <a:rPr lang="en-US" b="1">
                <a:ea typeface="Noto Sans"/>
                <a:cs typeface="Noto Sans"/>
              </a:rPr>
              <a:t>Next Steps</a:t>
            </a:r>
            <a:endParaRPr lang="en-US" b="1"/>
          </a:p>
        </p:txBody>
      </p:sp>
      <p:sp>
        <p:nvSpPr>
          <p:cNvPr id="3" name="Content Placeholder 2">
            <a:extLst>
              <a:ext uri="{FF2B5EF4-FFF2-40B4-BE49-F238E27FC236}">
                <a16:creationId xmlns:a16="http://schemas.microsoft.com/office/drawing/2014/main" id="{EF6748D4-3DB2-71F1-93F3-73426516084F}"/>
              </a:ext>
            </a:extLst>
          </p:cNvPr>
          <p:cNvSpPr>
            <a:spLocks noGrp="1"/>
          </p:cNvSpPr>
          <p:nvPr>
            <p:ph idx="1"/>
          </p:nvPr>
        </p:nvSpPr>
        <p:spPr>
          <a:xfrm>
            <a:off x="809508" y="1528175"/>
            <a:ext cx="11040114" cy="4648788"/>
          </a:xfrm>
        </p:spPr>
        <p:txBody>
          <a:bodyPr lIns="91440" tIns="45720" rIns="91440" bIns="45720" anchor="t">
            <a:noAutofit/>
          </a:bodyPr>
          <a:lstStyle/>
          <a:p>
            <a:pPr>
              <a:lnSpc>
                <a:spcPct val="150000"/>
              </a:lnSpc>
            </a:pPr>
            <a:r>
              <a:rPr lang="en-US" sz="3300">
                <a:ea typeface="Open Sans"/>
                <a:cs typeface="Open Sans"/>
              </a:rPr>
              <a:t>Sign in at the front of the room (if you didn’t already)</a:t>
            </a:r>
            <a:endParaRPr lang="en-US" sz="3300"/>
          </a:p>
          <a:p>
            <a:pPr>
              <a:lnSpc>
                <a:spcPct val="150000"/>
              </a:lnSpc>
            </a:pPr>
            <a:r>
              <a:rPr lang="en-US" sz="3300">
                <a:ea typeface="Open Sans"/>
                <a:cs typeface="Open Sans"/>
              </a:rPr>
              <a:t>Confirm your next training (date, time, and location)</a:t>
            </a:r>
            <a:endParaRPr lang="en-US" sz="3300">
              <a:ea typeface="Open Sans" panose="020B0606030504020204" pitchFamily="34" charset="0"/>
              <a:cs typeface="Open Sans" panose="020B0606030504020204" pitchFamily="34" charset="0"/>
            </a:endParaRPr>
          </a:p>
          <a:p>
            <a:pPr>
              <a:lnSpc>
                <a:spcPct val="150000"/>
              </a:lnSpc>
            </a:pPr>
            <a:r>
              <a:rPr lang="en-US" sz="3300">
                <a:ea typeface="Open Sans"/>
                <a:cs typeface="Open Sans"/>
              </a:rPr>
              <a:t>Ask your supervisor if you need help</a:t>
            </a:r>
          </a:p>
          <a:p>
            <a:pPr>
              <a:lnSpc>
                <a:spcPct val="150000"/>
              </a:lnSpc>
            </a:pPr>
            <a:r>
              <a:rPr lang="en-US" sz="3300">
                <a:ea typeface="Open Sans"/>
                <a:cs typeface="Open Sans"/>
              </a:rPr>
              <a:t>Practice logging into Workday</a:t>
            </a:r>
          </a:p>
          <a:p>
            <a:pPr lvl="1">
              <a:buFont typeface="Courier New" panose="020B0604020202020204" pitchFamily="34" charset="0"/>
              <a:buChar char="o"/>
            </a:pPr>
            <a:endParaRPr lang="en-US">
              <a:latin typeface="Red Hat Text"/>
              <a:ea typeface="Open Sans" panose="020B0606030504020204" pitchFamily="34" charset="0"/>
              <a:cs typeface="Open Sans" panose="020B0606030504020204" pitchFamily="34" charset="0"/>
            </a:endParaRPr>
          </a:p>
          <a:p>
            <a:pPr marL="457200" lvl="1" indent="0">
              <a:buNone/>
            </a:pPr>
            <a:endParaRPr lang="en-US">
              <a:latin typeface="Red Hat Text"/>
              <a:ea typeface="Open Sans" panose="020B0606030504020204" pitchFamily="34" charset="0"/>
              <a:cs typeface="Open Sans" panose="020B0606030504020204" pitchFamily="34" charset="0"/>
            </a:endParaRPr>
          </a:p>
          <a:p>
            <a:pPr>
              <a:buClr>
                <a:srgbClr val="000000"/>
              </a:buClr>
            </a:pPr>
            <a:endParaRPr lang="en-US">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a:extLst>
              <a:ext uri="{FF2B5EF4-FFF2-40B4-BE49-F238E27FC236}">
                <a16:creationId xmlns:a16="http://schemas.microsoft.com/office/drawing/2014/main" id="{D982226E-E77B-3B0C-0DE9-D93FA9D7B68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B2C9FB-08C9-7E45-9359-AB2284BB78B4}" type="slidenum">
              <a:rPr kumimoji="0" lang="en-US" sz="1200" b="0" i="0" u="none" strike="noStrike" kern="1200" cap="none" spc="0" normalizeH="0" baseline="0" noProof="0" smtClean="0">
                <a:ln>
                  <a:noFill/>
                </a:ln>
                <a:solidFill>
                  <a:srgbClr val="FFFFFF">
                    <a:lumMod val="50000"/>
                  </a:srgbClr>
                </a:solidFill>
                <a:effectLst/>
                <a:uLnTx/>
                <a:uFillTx/>
                <a:latin typeface="Montserrat" pitchFamily="2"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srgbClr val="FFFFFF">
                  <a:lumMod val="50000"/>
                </a:srgbClr>
              </a:solidFill>
              <a:effectLst/>
              <a:uLnTx/>
              <a:uFillTx/>
              <a:latin typeface="Montserrat" pitchFamily="2" charset="77"/>
              <a:ea typeface="+mn-ea"/>
              <a:cs typeface="+mn-cs"/>
            </a:endParaRPr>
          </a:p>
        </p:txBody>
      </p:sp>
    </p:spTree>
    <p:custDataLst>
      <p:tags r:id="rId1"/>
    </p:custDataLst>
    <p:extLst>
      <p:ext uri="{BB962C8B-B14F-4D97-AF65-F5344CB8AC3E}">
        <p14:creationId xmlns:p14="http://schemas.microsoft.com/office/powerpoint/2010/main" val="10441821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31C96D2-2191-6B08-F6F9-E0196EAE7418}"/>
              </a:ext>
            </a:extLst>
          </p:cNvPr>
          <p:cNvSpPr>
            <a:spLocks noGrp="1"/>
          </p:cNvSpPr>
          <p:nvPr>
            <p:ph type="title"/>
          </p:nvPr>
        </p:nvSpPr>
        <p:spPr/>
        <p:txBody>
          <a:bodyPr lIns="91440" tIns="45720" rIns="91440" bIns="45720" anchor="b">
            <a:normAutofit/>
          </a:bodyPr>
          <a:lstStyle/>
          <a:p>
            <a:r>
              <a:rPr lang="en-US">
                <a:ea typeface="Noto Sans"/>
                <a:cs typeface="Noto Sans"/>
              </a:rPr>
              <a:t>Thank you! </a:t>
            </a:r>
            <a:endParaRPr lang="en-US"/>
          </a:p>
        </p:txBody>
      </p:sp>
      <p:sp>
        <p:nvSpPr>
          <p:cNvPr id="3" name="Subtitle 2">
            <a:extLst>
              <a:ext uri="{FF2B5EF4-FFF2-40B4-BE49-F238E27FC236}">
                <a16:creationId xmlns:a16="http://schemas.microsoft.com/office/drawing/2014/main" id="{D4B368D2-E30F-DC20-A21A-7EB4CFE26699}"/>
              </a:ext>
            </a:extLst>
          </p:cNvPr>
          <p:cNvSpPr>
            <a:spLocks noGrp="1"/>
          </p:cNvSpPr>
          <p:nvPr>
            <p:ph idx="1"/>
          </p:nvPr>
        </p:nvSpPr>
        <p:spPr/>
        <p:txBody>
          <a:bodyPr lIns="91440" tIns="45720" rIns="91440" bIns="45720" anchor="t">
            <a:noAutofit/>
          </a:bodyPr>
          <a:lstStyle/>
          <a:p>
            <a:pPr marL="0" indent="0">
              <a:buNone/>
            </a:pPr>
            <a:br>
              <a:rPr lang="en-US" sz="1600">
                <a:latin typeface="Open Sans Light" panose="020B0306030504020204" pitchFamily="34" charset="0"/>
                <a:ea typeface="Open Sans Light" panose="020B0306030504020204" pitchFamily="34" charset="0"/>
                <a:cs typeface="Open Sans Light" panose="020B0306030504020204" pitchFamily="34" charset="0"/>
              </a:rPr>
            </a:br>
            <a:endParaRPr lang="en-US" sz="1600">
              <a:latin typeface="Open Sans Light" panose="020B0306030504020204" pitchFamily="34" charset="0"/>
              <a:ea typeface="Open Sans Light" panose="020B0306030504020204" pitchFamily="34" charset="0"/>
              <a:cs typeface="Open Sans Light" panose="020B0306030504020204" pitchFamily="34" charset="0"/>
            </a:endParaRPr>
          </a:p>
          <a:p>
            <a:endParaRPr lang="en-US" sz="1400" b="0">
              <a:solidFill>
                <a:srgbClr val="4D0019"/>
              </a:solidFill>
              <a:latin typeface="Open Sans Light" panose="020B0306030504020204" pitchFamily="34" charset="0"/>
              <a:ea typeface="Open Sans Light" panose="020B0306030504020204" pitchFamily="34" charset="0"/>
              <a:cs typeface="Open Sans Light" panose="020B0306030504020204" pitchFamily="34" charset="0"/>
            </a:endParaRPr>
          </a:p>
          <a:p>
            <a:endParaRPr lang="en-US" sz="160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 name="Text Placeholder 1">
            <a:extLst>
              <a:ext uri="{FF2B5EF4-FFF2-40B4-BE49-F238E27FC236}">
                <a16:creationId xmlns:a16="http://schemas.microsoft.com/office/drawing/2014/main" id="{84B98476-6193-1D00-962B-B6342115D451}"/>
              </a:ext>
            </a:extLst>
          </p:cNvPr>
          <p:cNvSpPr>
            <a:spLocks noGrp="1"/>
          </p:cNvSpPr>
          <p:nvPr>
            <p:ph type="body" sz="half" idx="2"/>
          </p:nvPr>
        </p:nvSpPr>
        <p:spPr/>
        <p:txBody>
          <a:bodyPr vert="horz" lIns="91440" tIns="45720" rIns="91440" bIns="45720" rtlCol="0" anchor="t">
            <a:normAutofit fontScale="25000" lnSpcReduction="20000"/>
          </a:bodyPr>
          <a:lstStyle/>
          <a:p>
            <a:pPr marL="0" indent="0">
              <a:buNone/>
            </a:pPr>
            <a:endParaRPr lang="en-US" sz="8000" b="0">
              <a:latin typeface="+mn-lt"/>
              <a:ea typeface="Open Sans" pitchFamily="2" charset="0"/>
              <a:cs typeface="Open Sans" pitchFamily="2" charset="0"/>
            </a:endParaRPr>
          </a:p>
          <a:p>
            <a:endParaRPr lang="en-US"/>
          </a:p>
        </p:txBody>
      </p:sp>
      <p:sp>
        <p:nvSpPr>
          <p:cNvPr id="6" name="Slide Number Placeholder 5">
            <a:extLst>
              <a:ext uri="{FF2B5EF4-FFF2-40B4-BE49-F238E27FC236}">
                <a16:creationId xmlns:a16="http://schemas.microsoft.com/office/drawing/2014/main" id="{76CCFA18-E073-641E-E985-53B873BEA73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BF118B-7F7C-0848-BABA-31851B6B7509}" type="slidenum">
              <a:rPr kumimoji="0" lang="en-US" sz="1200" b="0" i="0" u="none" strike="noStrike" kern="1200" cap="none" spc="0" normalizeH="0" baseline="0" noProof="0" smtClean="0">
                <a:ln>
                  <a:noFill/>
                </a:ln>
                <a:solidFill>
                  <a:srgbClr val="292934">
                    <a:tint val="75000"/>
                  </a:srgbClr>
                </a:solidFill>
                <a:effectLst/>
                <a:uLnTx/>
                <a:uFillTx/>
                <a:latin typeface="Montserrat" pitchFamily="2"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srgbClr val="292934">
                  <a:tint val="75000"/>
                </a:srgbClr>
              </a:solidFill>
              <a:effectLst/>
              <a:uLnTx/>
              <a:uFillTx/>
              <a:latin typeface="Montserrat" pitchFamily="2" charset="77"/>
              <a:ea typeface="+mn-ea"/>
              <a:cs typeface="+mn-cs"/>
            </a:endParaRPr>
          </a:p>
        </p:txBody>
      </p:sp>
    </p:spTree>
    <p:custDataLst>
      <p:tags r:id="rId1"/>
    </p:custDataLst>
    <p:extLst>
      <p:ext uri="{BB962C8B-B14F-4D97-AF65-F5344CB8AC3E}">
        <p14:creationId xmlns:p14="http://schemas.microsoft.com/office/powerpoint/2010/main" val="3643080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D8BB0-4FB7-E1B1-5C73-D1E45B2B4F1A}"/>
              </a:ext>
            </a:extLst>
          </p:cNvPr>
          <p:cNvSpPr>
            <a:spLocks noGrp="1"/>
          </p:cNvSpPr>
          <p:nvPr>
            <p:ph type="title"/>
          </p:nvPr>
        </p:nvSpPr>
        <p:spPr>
          <a:xfrm>
            <a:off x="688585" y="251316"/>
            <a:ext cx="8944555" cy="1063574"/>
          </a:xfrm>
        </p:spPr>
        <p:txBody>
          <a:bodyPr/>
          <a:lstStyle/>
          <a:p>
            <a:r>
              <a:rPr lang="en-US"/>
              <a:t>Partner Discussion</a:t>
            </a:r>
          </a:p>
        </p:txBody>
      </p:sp>
      <p:sp>
        <p:nvSpPr>
          <p:cNvPr id="3" name="Content Placeholder 2">
            <a:extLst>
              <a:ext uri="{FF2B5EF4-FFF2-40B4-BE49-F238E27FC236}">
                <a16:creationId xmlns:a16="http://schemas.microsoft.com/office/drawing/2014/main" id="{65E50D9E-C7A4-4F34-298D-46805819ECD0}"/>
              </a:ext>
            </a:extLst>
          </p:cNvPr>
          <p:cNvSpPr>
            <a:spLocks noGrp="1"/>
          </p:cNvSpPr>
          <p:nvPr>
            <p:ph idx="1"/>
          </p:nvPr>
        </p:nvSpPr>
        <p:spPr>
          <a:xfrm>
            <a:off x="888083" y="1314890"/>
            <a:ext cx="9128753" cy="5291794"/>
          </a:xfrm>
        </p:spPr>
        <p:txBody>
          <a:bodyPr>
            <a:normAutofit fontScale="92500"/>
          </a:bodyPr>
          <a:lstStyle/>
          <a:p>
            <a:pPr marL="0" indent="0">
              <a:buNone/>
            </a:pPr>
            <a:r>
              <a:rPr lang="en-US" b="1"/>
              <a:t>Introduce</a:t>
            </a:r>
            <a:r>
              <a:rPr lang="en-US"/>
              <a:t> yourself to the person next to you</a:t>
            </a:r>
          </a:p>
          <a:p>
            <a:r>
              <a:rPr lang="en-US"/>
              <a:t>Name</a:t>
            </a:r>
          </a:p>
          <a:p>
            <a:r>
              <a:rPr lang="en-US"/>
              <a:t>Where you work</a:t>
            </a:r>
          </a:p>
          <a:p>
            <a:pPr marL="0" indent="0">
              <a:buNone/>
            </a:pPr>
            <a:r>
              <a:rPr lang="en-US" b="1"/>
              <a:t>Answer: True or False</a:t>
            </a:r>
          </a:p>
          <a:p>
            <a:pPr marL="971550" lvl="1" indent="-514350">
              <a:spcBef>
                <a:spcPts val="1200"/>
              </a:spcBef>
              <a:buFont typeface="+mj-lt"/>
              <a:buAutoNum type="arabicPeriod"/>
            </a:pPr>
            <a:r>
              <a:rPr lang="en-US" sz="2800"/>
              <a:t>You can only log into Workday using a computer.</a:t>
            </a:r>
          </a:p>
          <a:p>
            <a:pPr marL="971550" lvl="1" indent="-514350">
              <a:spcBef>
                <a:spcPts val="1200"/>
              </a:spcBef>
              <a:buFont typeface="+mj-lt"/>
              <a:buAutoNum type="arabicPeriod"/>
            </a:pPr>
            <a:r>
              <a:rPr lang="en-US" sz="2800"/>
              <a:t>You need your personal NetID and Password to log into Workday.</a:t>
            </a:r>
          </a:p>
          <a:p>
            <a:pPr marL="971550" lvl="1" indent="-514350">
              <a:spcBef>
                <a:spcPts val="1200"/>
              </a:spcBef>
              <a:buFont typeface="+mj-lt"/>
              <a:buAutoNum type="arabicPeriod"/>
            </a:pPr>
            <a:r>
              <a:rPr lang="en-US" sz="2800"/>
              <a:t>To return to the homepage from anywhere in Workday, all you need to do is click Wisconsin logo.</a:t>
            </a:r>
          </a:p>
          <a:p>
            <a:pPr marL="971550" lvl="1" indent="-514350">
              <a:spcBef>
                <a:spcPts val="1200"/>
              </a:spcBef>
              <a:buFont typeface="+mj-lt"/>
              <a:buAutoNum type="arabicPeriod"/>
            </a:pPr>
            <a:r>
              <a:rPr lang="en-US" sz="2800"/>
              <a:t>To change your personal information, like your phone number, you will have to contact your supervisor.</a:t>
            </a:r>
          </a:p>
          <a:p>
            <a:pPr marL="0" indent="0">
              <a:buNone/>
            </a:pPr>
            <a:endParaRPr lang="en-US"/>
          </a:p>
        </p:txBody>
      </p:sp>
      <p:sp>
        <p:nvSpPr>
          <p:cNvPr id="4" name="Slide Number Placeholder 3">
            <a:extLst>
              <a:ext uri="{FF2B5EF4-FFF2-40B4-BE49-F238E27FC236}">
                <a16:creationId xmlns:a16="http://schemas.microsoft.com/office/drawing/2014/main" id="{A03D31BA-4ED1-0147-46E6-1C5828072B13}"/>
              </a:ext>
            </a:extLst>
          </p:cNvPr>
          <p:cNvSpPr>
            <a:spLocks noGrp="1"/>
          </p:cNvSpPr>
          <p:nvPr>
            <p:ph type="sldNum" sz="quarter" idx="12"/>
          </p:nvPr>
        </p:nvSpPr>
        <p:spPr/>
        <p:txBody>
          <a:bodyPr/>
          <a:lstStyle/>
          <a:p>
            <a:fld id="{5AE48DDE-99B8-4AE1-A822-D5D33CFFC483}" type="slidenum">
              <a:rPr lang="en-US" smtClean="0"/>
              <a:t>6</a:t>
            </a:fld>
            <a:endParaRPr lang="en-US"/>
          </a:p>
        </p:txBody>
      </p:sp>
      <p:pic>
        <p:nvPicPr>
          <p:cNvPr id="5" name="Picture 4" descr="A logo for a university of wisconsin&#10;&#10;AI-generated content may be incorrect.">
            <a:extLst>
              <a:ext uri="{FF2B5EF4-FFF2-40B4-BE49-F238E27FC236}">
                <a16:creationId xmlns:a16="http://schemas.microsoft.com/office/drawing/2014/main" id="{E90120FC-E0DB-7FB8-4AC6-07CA627D7372}"/>
              </a:ext>
            </a:extLst>
          </p:cNvPr>
          <p:cNvPicPr>
            <a:picLocks noChangeAspect="1"/>
          </p:cNvPicPr>
          <p:nvPr/>
        </p:nvPicPr>
        <p:blipFill>
          <a:blip r:embed="rId3"/>
          <a:stretch>
            <a:fillRect/>
          </a:stretch>
        </p:blipFill>
        <p:spPr>
          <a:xfrm>
            <a:off x="9813895" y="4502940"/>
            <a:ext cx="1670110" cy="881082"/>
          </a:xfrm>
          <a:prstGeom prst="rect">
            <a:avLst/>
          </a:prstGeom>
          <a:ln>
            <a:solidFill>
              <a:schemeClr val="tx1"/>
            </a:solidFill>
          </a:ln>
        </p:spPr>
      </p:pic>
    </p:spTree>
    <p:extLst>
      <p:ext uri="{BB962C8B-B14F-4D97-AF65-F5344CB8AC3E}">
        <p14:creationId xmlns:p14="http://schemas.microsoft.com/office/powerpoint/2010/main" val="560154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3408D-BEF9-DBB2-D625-F7AE0680A165}"/>
              </a:ext>
            </a:extLst>
          </p:cNvPr>
          <p:cNvSpPr>
            <a:spLocks noGrp="1"/>
          </p:cNvSpPr>
          <p:nvPr>
            <p:ph type="title"/>
          </p:nvPr>
        </p:nvSpPr>
        <p:spPr>
          <a:xfrm>
            <a:off x="5431354" y="701488"/>
            <a:ext cx="6365020" cy="1600200"/>
          </a:xfrm>
        </p:spPr>
        <p:txBody>
          <a:bodyPr>
            <a:normAutofit/>
          </a:bodyPr>
          <a:lstStyle/>
          <a:p>
            <a:r>
              <a:rPr lang="en-US" sz="4400" b="1">
                <a:latin typeface="Red Hat Display"/>
              </a:rPr>
              <a:t>Recap of Week</a:t>
            </a:r>
            <a:r>
              <a:rPr lang="en-US" sz="4400">
                <a:latin typeface="Red Hat Display"/>
              </a:rPr>
              <a:t> 1</a:t>
            </a:r>
            <a:endParaRPr lang="en-US" sz="4400" b="1">
              <a:latin typeface="Red Hat Display"/>
            </a:endParaRPr>
          </a:p>
        </p:txBody>
      </p:sp>
      <p:sp>
        <p:nvSpPr>
          <p:cNvPr id="3" name="Text Placeholder 2">
            <a:extLst>
              <a:ext uri="{FF2B5EF4-FFF2-40B4-BE49-F238E27FC236}">
                <a16:creationId xmlns:a16="http://schemas.microsoft.com/office/drawing/2014/main" id="{8184DB0B-071E-5737-0D3E-7C107C1A2E88}"/>
              </a:ext>
            </a:extLst>
          </p:cNvPr>
          <p:cNvSpPr>
            <a:spLocks noGrp="1"/>
          </p:cNvSpPr>
          <p:nvPr>
            <p:ph type="body" sz="half" idx="2"/>
          </p:nvPr>
        </p:nvSpPr>
        <p:spPr>
          <a:xfrm>
            <a:off x="5117589" y="2551896"/>
            <a:ext cx="6365020" cy="1776236"/>
          </a:xfrm>
        </p:spPr>
        <p:txBody>
          <a:bodyPr vert="horz" lIns="91440" tIns="45720" rIns="91440" bIns="45720" rtlCol="0" anchor="t">
            <a:normAutofit/>
          </a:bodyPr>
          <a:lstStyle/>
          <a:p>
            <a:pPr marL="285750" indent="-285750">
              <a:buChar char="•"/>
            </a:pPr>
            <a:r>
              <a:rPr lang="en-US" sz="3200"/>
              <a:t>What is Workday?</a:t>
            </a:r>
          </a:p>
          <a:p>
            <a:pPr marL="285750" indent="-285750">
              <a:buChar char="•"/>
            </a:pPr>
            <a:r>
              <a:rPr lang="en-US" sz="3200"/>
              <a:t>How to log into Workday</a:t>
            </a:r>
          </a:p>
        </p:txBody>
      </p:sp>
      <p:sp>
        <p:nvSpPr>
          <p:cNvPr id="5" name="Slide Number Placeholder 4">
            <a:extLst>
              <a:ext uri="{FF2B5EF4-FFF2-40B4-BE49-F238E27FC236}">
                <a16:creationId xmlns:a16="http://schemas.microsoft.com/office/drawing/2014/main" id="{206FEAF3-16D2-41C6-A1AA-F54CD1455BC5}"/>
              </a:ext>
            </a:extLst>
          </p:cNvPr>
          <p:cNvSpPr>
            <a:spLocks noGrp="1"/>
          </p:cNvSpPr>
          <p:nvPr>
            <p:ph type="sldNum" sz="quarter" idx="12"/>
          </p:nvPr>
        </p:nvSpPr>
        <p:spPr/>
        <p:txBody>
          <a:bodyPr/>
          <a:lstStyle/>
          <a:p>
            <a:fld id="{A49DFD55-3C28-40EF-9E31-A92D2E4017FF}" type="slidenum">
              <a:rPr lang="en-US" smtClean="0"/>
              <a:pPr/>
              <a:t>7</a:t>
            </a:fld>
            <a:endParaRPr lang="en-US"/>
          </a:p>
        </p:txBody>
      </p:sp>
      <p:pic>
        <p:nvPicPr>
          <p:cNvPr id="7" name="Picture 6" descr="Workday Introduces Agent System of Record for AI Workforce Management">
            <a:extLst>
              <a:ext uri="{FF2B5EF4-FFF2-40B4-BE49-F238E27FC236}">
                <a16:creationId xmlns:a16="http://schemas.microsoft.com/office/drawing/2014/main" id="{F212FD56-9391-B248-0F45-E7ACF252C301}"/>
              </a:ext>
            </a:extLst>
          </p:cNvPr>
          <p:cNvPicPr>
            <a:picLocks noChangeAspect="1"/>
          </p:cNvPicPr>
          <p:nvPr/>
        </p:nvPicPr>
        <p:blipFill>
          <a:blip r:embed="rId3"/>
          <a:stretch>
            <a:fillRect/>
          </a:stretch>
        </p:blipFill>
        <p:spPr>
          <a:xfrm>
            <a:off x="5776606" y="4446331"/>
            <a:ext cx="3514725" cy="1504950"/>
          </a:xfrm>
          <a:prstGeom prst="rect">
            <a:avLst/>
          </a:prstGeom>
          <a:ln>
            <a:noFill/>
          </a:ln>
        </p:spPr>
      </p:pic>
    </p:spTree>
    <p:extLst>
      <p:ext uri="{BB962C8B-B14F-4D97-AF65-F5344CB8AC3E}">
        <p14:creationId xmlns:p14="http://schemas.microsoft.com/office/powerpoint/2010/main" val="2437425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6CBD2E-738C-FA67-550F-963F505DFE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F2B672-A227-E628-5E7C-F58A300A0412}"/>
              </a:ext>
            </a:extLst>
          </p:cNvPr>
          <p:cNvSpPr>
            <a:spLocks noGrp="1"/>
          </p:cNvSpPr>
          <p:nvPr>
            <p:ph type="title"/>
          </p:nvPr>
        </p:nvSpPr>
        <p:spPr>
          <a:xfrm>
            <a:off x="741406" y="819272"/>
            <a:ext cx="10038354" cy="1063574"/>
          </a:xfrm>
        </p:spPr>
        <p:txBody>
          <a:bodyPr>
            <a:normAutofit/>
          </a:bodyPr>
          <a:lstStyle/>
          <a:p>
            <a:r>
              <a:rPr lang="en-US" sz="3800" dirty="0"/>
              <a:t>Partner Discussion – Review of Workday</a:t>
            </a:r>
          </a:p>
        </p:txBody>
      </p:sp>
      <p:sp>
        <p:nvSpPr>
          <p:cNvPr id="3" name="Content Placeholder 2">
            <a:extLst>
              <a:ext uri="{FF2B5EF4-FFF2-40B4-BE49-F238E27FC236}">
                <a16:creationId xmlns:a16="http://schemas.microsoft.com/office/drawing/2014/main" id="{8672B37C-3500-44A4-22A9-E2C9B11A1047}"/>
              </a:ext>
            </a:extLst>
          </p:cNvPr>
          <p:cNvSpPr>
            <a:spLocks noGrp="1"/>
          </p:cNvSpPr>
          <p:nvPr>
            <p:ph idx="1"/>
          </p:nvPr>
        </p:nvSpPr>
        <p:spPr>
          <a:xfrm>
            <a:off x="1270617" y="2112091"/>
            <a:ext cx="4825383" cy="1063574"/>
          </a:xfrm>
        </p:spPr>
        <p:txBody>
          <a:bodyPr vert="horz" lIns="91440" tIns="45720" rIns="91440" bIns="45720" rtlCol="0" anchor="t">
            <a:normAutofit/>
          </a:bodyPr>
          <a:lstStyle/>
          <a:p>
            <a:pPr marL="0" indent="0">
              <a:buNone/>
            </a:pPr>
            <a:r>
              <a:rPr lang="en-US" b="1"/>
              <a:t>What are some of the advantages of Workday?</a:t>
            </a:r>
          </a:p>
        </p:txBody>
      </p:sp>
      <p:sp>
        <p:nvSpPr>
          <p:cNvPr id="5" name="Slide Number Placeholder 4">
            <a:extLst>
              <a:ext uri="{FF2B5EF4-FFF2-40B4-BE49-F238E27FC236}">
                <a16:creationId xmlns:a16="http://schemas.microsoft.com/office/drawing/2014/main" id="{1ADF6960-3698-4BEA-622C-193236A33547}"/>
              </a:ext>
            </a:extLst>
          </p:cNvPr>
          <p:cNvSpPr>
            <a:spLocks noGrp="1"/>
          </p:cNvSpPr>
          <p:nvPr>
            <p:ph type="sldNum" sz="quarter" idx="12"/>
          </p:nvPr>
        </p:nvSpPr>
        <p:spPr/>
        <p:txBody>
          <a:bodyPr/>
          <a:lstStyle/>
          <a:p>
            <a:fld id="{5AE48DDE-99B8-4AE1-A822-D5D33CFFC483}" type="slidenum">
              <a:rPr lang="en-US" smtClean="0"/>
              <a:t>8</a:t>
            </a:fld>
            <a:endParaRPr lang="en-US"/>
          </a:p>
        </p:txBody>
      </p:sp>
      <p:sp>
        <p:nvSpPr>
          <p:cNvPr id="6" name="Content Placeholder 2">
            <a:extLst>
              <a:ext uri="{FF2B5EF4-FFF2-40B4-BE49-F238E27FC236}">
                <a16:creationId xmlns:a16="http://schemas.microsoft.com/office/drawing/2014/main" id="{CA59C396-D620-7B7A-FA0A-064D69820C3B}"/>
              </a:ext>
            </a:extLst>
          </p:cNvPr>
          <p:cNvSpPr txBox="1">
            <a:spLocks/>
          </p:cNvSpPr>
          <p:nvPr/>
        </p:nvSpPr>
        <p:spPr>
          <a:xfrm>
            <a:off x="6408702" y="2112091"/>
            <a:ext cx="4825383" cy="106357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t>What are some things you can do in Workday?</a:t>
            </a:r>
          </a:p>
        </p:txBody>
      </p:sp>
      <p:sp>
        <p:nvSpPr>
          <p:cNvPr id="7" name="TextBox 6">
            <a:extLst>
              <a:ext uri="{FF2B5EF4-FFF2-40B4-BE49-F238E27FC236}">
                <a16:creationId xmlns:a16="http://schemas.microsoft.com/office/drawing/2014/main" id="{2BDE247A-E8F2-3904-FC3E-EA3403AB175B}"/>
              </a:ext>
            </a:extLst>
          </p:cNvPr>
          <p:cNvSpPr txBox="1"/>
          <p:nvPr/>
        </p:nvSpPr>
        <p:spPr>
          <a:xfrm>
            <a:off x="982293" y="3218914"/>
            <a:ext cx="4825383" cy="2492990"/>
          </a:xfrm>
          <a:prstGeom prst="rect">
            <a:avLst/>
          </a:prstGeom>
          <a:noFill/>
        </p:spPr>
        <p:txBody>
          <a:bodyPr wrap="square" rtlCol="0">
            <a:spAutoFit/>
          </a:bodyPr>
          <a:lstStyle/>
          <a:p>
            <a:pPr marL="457200" indent="-457200" algn="l" rtl="0" fontAlgn="base">
              <a:buFont typeface="Arial" panose="020B0604020202020204" pitchFamily="34" charset="0"/>
              <a:buChar char="•"/>
            </a:pPr>
            <a:r>
              <a:rPr lang="en-US" sz="2600" b="0" i="0" u="none" strike="noStrike">
                <a:solidFill>
                  <a:srgbClr val="000000"/>
                </a:solidFill>
                <a:effectLst/>
              </a:rPr>
              <a:t>Having access to the system using the mobile app</a:t>
            </a:r>
            <a:r>
              <a:rPr lang="en-US" sz="2600" b="0" i="0">
                <a:solidFill>
                  <a:srgbClr val="444444"/>
                </a:solidFill>
                <a:effectLst/>
              </a:rPr>
              <a:t>​</a:t>
            </a:r>
          </a:p>
          <a:p>
            <a:pPr marL="457200" indent="-457200" algn="l" rtl="0" fontAlgn="base">
              <a:buFont typeface="Arial" panose="020B0604020202020204" pitchFamily="34" charset="0"/>
              <a:buChar char="•"/>
            </a:pPr>
            <a:r>
              <a:rPr lang="en-US" sz="2600" b="0" i="0" u="none" strike="noStrike">
                <a:solidFill>
                  <a:srgbClr val="000000"/>
                </a:solidFill>
                <a:effectLst/>
              </a:rPr>
              <a:t>The search bar to help you find what you need </a:t>
            </a:r>
            <a:r>
              <a:rPr lang="en-US" sz="2600" b="0" i="0">
                <a:solidFill>
                  <a:srgbClr val="444444"/>
                </a:solidFill>
                <a:effectLst/>
              </a:rPr>
              <a:t>​</a:t>
            </a:r>
          </a:p>
          <a:p>
            <a:pPr marL="457200" indent="-457200" algn="l" rtl="0" fontAlgn="base">
              <a:buFont typeface="Arial" panose="020B0604020202020204" pitchFamily="34" charset="0"/>
              <a:buChar char="•"/>
            </a:pPr>
            <a:r>
              <a:rPr lang="en-US" sz="2600">
                <a:solidFill>
                  <a:srgbClr val="000000"/>
                </a:solidFill>
              </a:rPr>
              <a:t>Make q</a:t>
            </a:r>
            <a:r>
              <a:rPr lang="en-US" sz="2600" b="0" i="0" u="none" strike="noStrike">
                <a:solidFill>
                  <a:srgbClr val="000000"/>
                </a:solidFill>
                <a:effectLst/>
              </a:rPr>
              <a:t>uick changes to your personal information</a:t>
            </a:r>
            <a:endParaRPr lang="en-US" sz="2600" b="0" i="0">
              <a:solidFill>
                <a:srgbClr val="444444"/>
              </a:solidFill>
              <a:effectLst/>
            </a:endParaRPr>
          </a:p>
        </p:txBody>
      </p:sp>
      <p:sp>
        <p:nvSpPr>
          <p:cNvPr id="8" name="TextBox 7">
            <a:extLst>
              <a:ext uri="{FF2B5EF4-FFF2-40B4-BE49-F238E27FC236}">
                <a16:creationId xmlns:a16="http://schemas.microsoft.com/office/drawing/2014/main" id="{317AB27D-42D2-A072-3785-B828394FDDA0}"/>
              </a:ext>
            </a:extLst>
          </p:cNvPr>
          <p:cNvSpPr txBox="1"/>
          <p:nvPr/>
        </p:nvSpPr>
        <p:spPr>
          <a:xfrm>
            <a:off x="6384324" y="3218914"/>
            <a:ext cx="4825383" cy="2092881"/>
          </a:xfrm>
          <a:prstGeom prst="rect">
            <a:avLst/>
          </a:prstGeom>
          <a:noFill/>
        </p:spPr>
        <p:txBody>
          <a:bodyPr wrap="square" lIns="91440" tIns="45720" rIns="91440" bIns="45720" rtlCol="0" anchor="t">
            <a:spAutoFit/>
          </a:bodyPr>
          <a:lstStyle/>
          <a:p>
            <a:pPr marL="457200" indent="-457200" algn="l" rtl="0" fontAlgn="base">
              <a:buFont typeface="Arial" panose="020B0604020202020204" pitchFamily="34" charset="0"/>
              <a:buChar char="•"/>
            </a:pPr>
            <a:r>
              <a:rPr lang="en-US" sz="2600">
                <a:solidFill>
                  <a:srgbClr val="000000"/>
                </a:solidFill>
              </a:rPr>
              <a:t>Update</a:t>
            </a:r>
            <a:r>
              <a:rPr lang="en-US" sz="2600" b="0" i="0" u="none" strike="noStrike">
                <a:solidFill>
                  <a:srgbClr val="000000"/>
                </a:solidFill>
                <a:effectLst/>
              </a:rPr>
              <a:t> contact information, direct deposit, federal and state tax elections</a:t>
            </a:r>
            <a:r>
              <a:rPr lang="en-US" sz="2600" b="0" i="0">
                <a:solidFill>
                  <a:srgbClr val="444444"/>
                </a:solidFill>
                <a:effectLst/>
              </a:rPr>
              <a:t>​</a:t>
            </a:r>
            <a:endParaRPr lang="en-US"/>
          </a:p>
          <a:p>
            <a:pPr marL="457200" indent="-457200" algn="l" rtl="0" fontAlgn="base">
              <a:buFont typeface="Arial" panose="020B0604020202020204" pitchFamily="34" charset="0"/>
              <a:buChar char="•"/>
            </a:pPr>
            <a:r>
              <a:rPr lang="en-US" sz="2600" b="0" i="0" u="none" strike="noStrike">
                <a:solidFill>
                  <a:srgbClr val="000000"/>
                </a:solidFill>
                <a:effectLst/>
              </a:rPr>
              <a:t>View and print </a:t>
            </a:r>
            <a:r>
              <a:rPr lang="en-US" sz="2600" b="0" i="0" u="none" strike="noStrike" err="1">
                <a:solidFill>
                  <a:srgbClr val="000000"/>
                </a:solidFill>
                <a:effectLst/>
              </a:rPr>
              <a:t>payslips</a:t>
            </a:r>
            <a:r>
              <a:rPr lang="en-US" sz="2600" b="0" i="0">
                <a:solidFill>
                  <a:srgbClr val="444444"/>
                </a:solidFill>
                <a:effectLst/>
              </a:rPr>
              <a:t>​</a:t>
            </a:r>
          </a:p>
          <a:p>
            <a:pPr marL="457200" indent="-457200" algn="l" rtl="0" fontAlgn="base">
              <a:buFont typeface="Arial" panose="020B0604020202020204" pitchFamily="34" charset="0"/>
              <a:buChar char="•"/>
            </a:pPr>
            <a:r>
              <a:rPr lang="en-US" sz="2600" b="0" i="0" u="none" strike="noStrike">
                <a:solidFill>
                  <a:srgbClr val="000000"/>
                </a:solidFill>
                <a:effectLst/>
              </a:rPr>
              <a:t>View benefits information</a:t>
            </a:r>
            <a:endParaRPr lang="en-US" sz="2600" b="0" i="0">
              <a:solidFill>
                <a:srgbClr val="444444"/>
              </a:solidFill>
              <a:effectLst/>
            </a:endParaRPr>
          </a:p>
        </p:txBody>
      </p:sp>
      <p:pic>
        <p:nvPicPr>
          <p:cNvPr id="9" name="Picture 8" descr="Workday Introduces Agent System of Record for AI Workforce Management">
            <a:extLst>
              <a:ext uri="{FF2B5EF4-FFF2-40B4-BE49-F238E27FC236}">
                <a16:creationId xmlns:a16="http://schemas.microsoft.com/office/drawing/2014/main" id="{68A3A9AE-1AD4-7432-E88F-A45BF3EBB87E}"/>
              </a:ext>
            </a:extLst>
          </p:cNvPr>
          <p:cNvPicPr>
            <a:picLocks noChangeAspect="1"/>
          </p:cNvPicPr>
          <p:nvPr/>
        </p:nvPicPr>
        <p:blipFill>
          <a:blip r:embed="rId3"/>
          <a:stretch>
            <a:fillRect/>
          </a:stretch>
        </p:blipFill>
        <p:spPr>
          <a:xfrm>
            <a:off x="10053638" y="230751"/>
            <a:ext cx="1904693" cy="804401"/>
          </a:xfrm>
          <a:prstGeom prst="rect">
            <a:avLst/>
          </a:prstGeom>
          <a:ln>
            <a:noFill/>
          </a:ln>
        </p:spPr>
      </p:pic>
    </p:spTree>
    <p:extLst>
      <p:ext uri="{BB962C8B-B14F-4D97-AF65-F5344CB8AC3E}">
        <p14:creationId xmlns:p14="http://schemas.microsoft.com/office/powerpoint/2010/main" val="1879903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27449-E637-359F-53A1-24E23F7DF103}"/>
              </a:ext>
            </a:extLst>
          </p:cNvPr>
          <p:cNvSpPr>
            <a:spLocks noGrp="1"/>
          </p:cNvSpPr>
          <p:nvPr>
            <p:ph type="title"/>
          </p:nvPr>
        </p:nvSpPr>
        <p:spPr>
          <a:xfrm>
            <a:off x="1509780" y="296745"/>
            <a:ext cx="8944555" cy="1063574"/>
          </a:xfrm>
        </p:spPr>
        <p:txBody>
          <a:bodyPr/>
          <a:lstStyle/>
          <a:p>
            <a:r>
              <a:rPr lang="en-US"/>
              <a:t>Logging into Workday</a:t>
            </a:r>
          </a:p>
        </p:txBody>
      </p:sp>
      <p:sp>
        <p:nvSpPr>
          <p:cNvPr id="3" name="Content Placeholder 2">
            <a:extLst>
              <a:ext uri="{FF2B5EF4-FFF2-40B4-BE49-F238E27FC236}">
                <a16:creationId xmlns:a16="http://schemas.microsoft.com/office/drawing/2014/main" id="{993BC54C-400A-598A-A6C0-C9A44BAF193D}"/>
              </a:ext>
            </a:extLst>
          </p:cNvPr>
          <p:cNvSpPr>
            <a:spLocks noGrp="1"/>
          </p:cNvSpPr>
          <p:nvPr>
            <p:ph idx="1"/>
          </p:nvPr>
        </p:nvSpPr>
        <p:spPr>
          <a:xfrm>
            <a:off x="1509780" y="1517361"/>
            <a:ext cx="5400339" cy="4719537"/>
          </a:xfrm>
        </p:spPr>
        <p:txBody>
          <a:bodyPr>
            <a:noAutofit/>
          </a:bodyPr>
          <a:lstStyle/>
          <a:p>
            <a:pPr marL="0" indent="0">
              <a:buNone/>
            </a:pPr>
            <a:r>
              <a:rPr lang="en-US" sz="2500"/>
              <a:t>How to log into Workday on the computer.</a:t>
            </a:r>
          </a:p>
          <a:p>
            <a:pPr marL="514350" indent="-514350">
              <a:buFont typeface="+mj-lt"/>
              <a:buAutoNum type="arabicPeriod"/>
            </a:pPr>
            <a:r>
              <a:rPr lang="en-US" sz="2500"/>
              <a:t>Visit </a:t>
            </a:r>
            <a:r>
              <a:rPr lang="en-US" sz="2500" err="1"/>
              <a:t>MyUW</a:t>
            </a:r>
            <a:r>
              <a:rPr lang="en-US" sz="2500"/>
              <a:t> (my.wisc.edu) </a:t>
            </a:r>
          </a:p>
          <a:p>
            <a:pPr marL="514350" indent="-514350">
              <a:buFont typeface="+mj-lt"/>
              <a:buAutoNum type="arabicPeriod"/>
            </a:pPr>
            <a:r>
              <a:rPr lang="en-US" sz="2500"/>
              <a:t>Enter your NetID and Password</a:t>
            </a:r>
          </a:p>
          <a:p>
            <a:pPr marL="514350" indent="-514350">
              <a:buFont typeface="+mj-lt"/>
              <a:buAutoNum type="arabicPeriod"/>
            </a:pPr>
            <a:r>
              <a:rPr lang="en-US" sz="2500"/>
              <a:t>Duo Authenticate using the Verification Code or Due Mobile passcode</a:t>
            </a:r>
          </a:p>
          <a:p>
            <a:pPr marL="514350" indent="-514350">
              <a:buFont typeface="+mj-lt"/>
              <a:buAutoNum type="arabicPeriod"/>
            </a:pPr>
            <a:r>
              <a:rPr lang="en-US" sz="2500"/>
              <a:t>Once logged into </a:t>
            </a:r>
            <a:r>
              <a:rPr lang="en-US" sz="2500" err="1"/>
              <a:t>MyUW</a:t>
            </a:r>
            <a:r>
              <a:rPr lang="en-US" sz="2500"/>
              <a:t>, find the Workday app and click </a:t>
            </a:r>
            <a:r>
              <a:rPr lang="en-US" sz="2500" b="1"/>
              <a:t>Launch full app</a:t>
            </a:r>
            <a:endParaRPr lang="en-US" sz="2500"/>
          </a:p>
        </p:txBody>
      </p:sp>
      <p:sp>
        <p:nvSpPr>
          <p:cNvPr id="4" name="Slide Number Placeholder 3">
            <a:extLst>
              <a:ext uri="{FF2B5EF4-FFF2-40B4-BE49-F238E27FC236}">
                <a16:creationId xmlns:a16="http://schemas.microsoft.com/office/drawing/2014/main" id="{C3AB3061-43ED-60F4-F1C6-14AC04769F9E}"/>
              </a:ext>
            </a:extLst>
          </p:cNvPr>
          <p:cNvSpPr>
            <a:spLocks noGrp="1"/>
          </p:cNvSpPr>
          <p:nvPr>
            <p:ph type="sldNum" sz="quarter" idx="12"/>
          </p:nvPr>
        </p:nvSpPr>
        <p:spPr/>
        <p:txBody>
          <a:bodyPr/>
          <a:lstStyle/>
          <a:p>
            <a:fld id="{5AE48DDE-99B8-4AE1-A822-D5D33CFFC483}" type="slidenum">
              <a:rPr lang="en-US" smtClean="0"/>
              <a:t>9</a:t>
            </a:fld>
            <a:endParaRPr lang="en-US"/>
          </a:p>
        </p:txBody>
      </p:sp>
      <p:pic>
        <p:nvPicPr>
          <p:cNvPr id="1026" name="Picture 2" descr="A compass and fire icons&#10;&#10;AI-generated content may be incorrect.">
            <a:extLst>
              <a:ext uri="{FF2B5EF4-FFF2-40B4-BE49-F238E27FC236}">
                <a16:creationId xmlns:a16="http://schemas.microsoft.com/office/drawing/2014/main" id="{982EE448-E946-0BAE-8BF2-26F3DA84961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703" t="9235" r="77404" b="2051"/>
          <a:stretch/>
        </p:blipFill>
        <p:spPr bwMode="auto">
          <a:xfrm>
            <a:off x="637594" y="2250919"/>
            <a:ext cx="872186" cy="91452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icture">
            <a:extLst>
              <a:ext uri="{FF2B5EF4-FFF2-40B4-BE49-F238E27FC236}">
                <a16:creationId xmlns:a16="http://schemas.microsoft.com/office/drawing/2014/main" id="{09E20000-DB84-357A-651D-58D35CB5E6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1329" y="4656654"/>
            <a:ext cx="1724025" cy="1590675"/>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FD901784-8445-AFF5-EF2E-B219AD9C0E18}"/>
              </a:ext>
            </a:extLst>
          </p:cNvPr>
          <p:cNvSpPr txBox="1">
            <a:spLocks/>
          </p:cNvSpPr>
          <p:nvPr/>
        </p:nvSpPr>
        <p:spPr>
          <a:xfrm>
            <a:off x="7830486" y="1793655"/>
            <a:ext cx="3869817" cy="1635345"/>
          </a:xfrm>
          <a:prstGeom prst="rect">
            <a:avLst/>
          </a:prstGeom>
          <a:ln w="28575">
            <a:solidFill>
              <a:srgbClr val="C0000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a:t>Workday Mobile App</a:t>
            </a:r>
          </a:p>
          <a:p>
            <a:pPr marL="0" indent="0">
              <a:buFont typeface="Arial" panose="020B0604020202020204" pitchFamily="34" charset="0"/>
              <a:buNone/>
            </a:pPr>
            <a:endParaRPr lang="en-US"/>
          </a:p>
        </p:txBody>
      </p:sp>
      <p:pic>
        <p:nvPicPr>
          <p:cNvPr id="1030" name="Picture 6" descr="A blue square with white and orange w in it&#10;&#10;AI-generated content may be incorrect.">
            <a:extLst>
              <a:ext uri="{FF2B5EF4-FFF2-40B4-BE49-F238E27FC236}">
                <a16:creationId xmlns:a16="http://schemas.microsoft.com/office/drawing/2014/main" id="{879FF288-2B1A-E89A-1684-BE293ABE27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46281" y="2319915"/>
            <a:ext cx="1038225" cy="1047750"/>
          </a:xfrm>
          <a:prstGeom prst="rect">
            <a:avLst/>
          </a:prstGeom>
          <a:noFill/>
          <a:extLst>
            <a:ext uri="{909E8E84-426E-40DD-AFC4-6F175D3DCCD1}">
              <a14:hiddenFill xmlns:a14="http://schemas.microsoft.com/office/drawing/2010/main">
                <a:solidFill>
                  <a:srgbClr val="FFFFFF"/>
                </a:solidFill>
              </a14:hiddenFill>
            </a:ext>
          </a:extLst>
        </p:spPr>
      </p:pic>
      <p:sp>
        <p:nvSpPr>
          <p:cNvPr id="7" name="Arrow: Right 6">
            <a:extLst>
              <a:ext uri="{FF2B5EF4-FFF2-40B4-BE49-F238E27FC236}">
                <a16:creationId xmlns:a16="http://schemas.microsoft.com/office/drawing/2014/main" id="{7C52EB08-84C7-6650-282D-ABD49C740955}"/>
              </a:ext>
            </a:extLst>
          </p:cNvPr>
          <p:cNvSpPr/>
          <p:nvPr/>
        </p:nvSpPr>
        <p:spPr>
          <a:xfrm>
            <a:off x="6187165" y="5638813"/>
            <a:ext cx="1028303" cy="35148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Workday Introduces Agent System of Record for AI Workforce Management">
            <a:extLst>
              <a:ext uri="{FF2B5EF4-FFF2-40B4-BE49-F238E27FC236}">
                <a16:creationId xmlns:a16="http://schemas.microsoft.com/office/drawing/2014/main" id="{6CC47608-EAF4-9DAC-517D-21A33513DB5A}"/>
              </a:ext>
            </a:extLst>
          </p:cNvPr>
          <p:cNvPicPr>
            <a:picLocks noChangeAspect="1"/>
          </p:cNvPicPr>
          <p:nvPr/>
        </p:nvPicPr>
        <p:blipFill>
          <a:blip r:embed="rId6"/>
          <a:stretch>
            <a:fillRect/>
          </a:stretch>
        </p:blipFill>
        <p:spPr>
          <a:xfrm>
            <a:off x="9770961" y="292202"/>
            <a:ext cx="1978435" cy="767532"/>
          </a:xfrm>
          <a:prstGeom prst="rect">
            <a:avLst/>
          </a:prstGeom>
          <a:ln>
            <a:noFill/>
          </a:ln>
        </p:spPr>
      </p:pic>
    </p:spTree>
    <p:extLst>
      <p:ext uri="{BB962C8B-B14F-4D97-AF65-F5344CB8AC3E}">
        <p14:creationId xmlns:p14="http://schemas.microsoft.com/office/powerpoint/2010/main" val="1249569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1">
      <a:dk1>
        <a:srgbClr val="000000"/>
      </a:dk1>
      <a:lt1>
        <a:srgbClr val="FFFFFF"/>
      </a:lt1>
      <a:dk2>
        <a:srgbClr val="C5050C"/>
      </a:dk2>
      <a:lt2>
        <a:srgbClr val="FFFFFF"/>
      </a:lt2>
      <a:accent1>
        <a:srgbClr val="C5050C"/>
      </a:accent1>
      <a:accent2>
        <a:srgbClr val="FFC1C1"/>
      </a:accent2>
      <a:accent3>
        <a:srgbClr val="A0A0A0"/>
      </a:accent3>
      <a:accent4>
        <a:srgbClr val="F7F7F7"/>
      </a:accent4>
      <a:accent5>
        <a:srgbClr val="5C0000"/>
      </a:accent5>
      <a:accent6>
        <a:srgbClr val="000000"/>
      </a:accent6>
      <a:hlink>
        <a:srgbClr val="005777"/>
      </a:hlink>
      <a:folHlink>
        <a:srgbClr val="005777"/>
      </a:folHlink>
    </a:clrScheme>
    <a:fontScheme name="Custom 1">
      <a:majorFont>
        <a:latin typeface="Red Hat Display"/>
        <a:ea typeface=""/>
        <a:cs typeface=""/>
      </a:majorFont>
      <a:minorFont>
        <a:latin typeface="Red Hat T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B55DAA226567C4BAF8E7DC49833FD8C" ma:contentTypeVersion="6" ma:contentTypeDescription="Create a new document." ma:contentTypeScope="" ma:versionID="cd7e2e05183bee8c1ecbb5649007de0c">
  <xsd:schema xmlns:xsd="http://www.w3.org/2001/XMLSchema" xmlns:xs="http://www.w3.org/2001/XMLSchema" xmlns:p="http://schemas.microsoft.com/office/2006/metadata/properties" xmlns:ns2="9718b854-2205-4075-a493-19021ed38607" xmlns:ns3="d3ba379c-451a-4daa-b93a-6a87d3a716ef" targetNamespace="http://schemas.microsoft.com/office/2006/metadata/properties" ma:root="true" ma:fieldsID="79ba25779fda61e4891bbde12f4cd7e8" ns2:_="" ns3:_="">
    <xsd:import namespace="9718b854-2205-4075-a493-19021ed38607"/>
    <xsd:import namespace="d3ba379c-451a-4daa-b93a-6a87d3a716e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18b854-2205-4075-a493-19021ed386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3ba379c-451a-4daa-b93a-6a87d3a716e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795F481-DAD7-4296-9A25-858D654AAF7B}">
  <ds:schemaRefs>
    <ds:schemaRef ds:uri="http://schemas.microsoft.com/sharepoint/v3/contenttype/forms"/>
  </ds:schemaRefs>
</ds:datastoreItem>
</file>

<file path=customXml/itemProps2.xml><?xml version="1.0" encoding="utf-8"?>
<ds:datastoreItem xmlns:ds="http://schemas.openxmlformats.org/officeDocument/2006/customXml" ds:itemID="{0FB7B13C-49F0-4A1A-8A6A-E702CC7047CD}">
  <ds:schemaRefs>
    <ds:schemaRef ds:uri="9718b854-2205-4075-a493-19021ed38607"/>
    <ds:schemaRef ds:uri="d3ba379c-451a-4daa-b93a-6a87d3a716e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1D86A00-48AE-4989-8BA8-F7B0D81346E9}">
  <ds:schemaRefs>
    <ds:schemaRef ds:uri="9718b854-2205-4075-a493-19021ed38607"/>
    <ds:schemaRef ds:uri="d3ba379c-451a-4daa-b93a-6a87d3a716ef"/>
    <ds:schemaRef ds:uri="http://schemas.microsoft.com/office/2006/documentManagement/types"/>
    <ds:schemaRef ds:uri="http://www.w3.org/XML/1998/namespace"/>
    <ds:schemaRef ds:uri="http://schemas.microsoft.com/office/infopath/2007/PartnerControls"/>
    <ds:schemaRef ds:uri="http://purl.org/dc/terms/"/>
    <ds:schemaRef ds:uri="http://purl.org/dc/dcmitype/"/>
    <ds:schemaRef ds:uri="http://schemas.openxmlformats.org/package/2006/metadata/core-properties"/>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0</TotalTime>
  <Words>5197</Words>
  <Application>Microsoft Office PowerPoint</Application>
  <PresentationFormat>Widescreen</PresentationFormat>
  <Paragraphs>546</Paragraphs>
  <Slides>53</Slides>
  <Notes>51</Notes>
  <HiddenSlides>1</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53</vt:i4>
      </vt:variant>
    </vt:vector>
  </HeadingPairs>
  <TitlesOfParts>
    <vt:vector size="66" baseType="lpstr">
      <vt:lpstr>Aptos</vt:lpstr>
      <vt:lpstr>Arial</vt:lpstr>
      <vt:lpstr>Calibri</vt:lpstr>
      <vt:lpstr>Courier New</vt:lpstr>
      <vt:lpstr>Montserrat</vt:lpstr>
      <vt:lpstr>Noto Sans</vt:lpstr>
      <vt:lpstr>Open Sans</vt:lpstr>
      <vt:lpstr>Open Sans Light</vt:lpstr>
      <vt:lpstr>Red Hat Display</vt:lpstr>
      <vt:lpstr>Red Hat Text</vt:lpstr>
      <vt:lpstr>Segoe UI</vt:lpstr>
      <vt:lpstr>Times New Roman</vt:lpstr>
      <vt:lpstr>Office Theme</vt:lpstr>
      <vt:lpstr>Instructions for Presenting this Slide Deck</vt:lpstr>
      <vt:lpstr>Workday In-Person Training Series</vt:lpstr>
      <vt:lpstr>What to Expect</vt:lpstr>
      <vt:lpstr>Learning Objectives</vt:lpstr>
      <vt:lpstr>Agreements for Today</vt:lpstr>
      <vt:lpstr>Partner Discussion</vt:lpstr>
      <vt:lpstr>Recap of Week 1</vt:lpstr>
      <vt:lpstr>Partner Discussion – Review of Workday</vt:lpstr>
      <vt:lpstr>Logging into Workday</vt:lpstr>
      <vt:lpstr>Overview of the Benefits and Pay Hub </vt:lpstr>
      <vt:lpstr>What is the Benefits and Pay Hub?</vt:lpstr>
      <vt:lpstr>Benefits and Pay Hub</vt:lpstr>
      <vt:lpstr>Benefits and Pay Hub (Mobile app)</vt:lpstr>
      <vt:lpstr>Overview of the Benefits and Pay Hub</vt:lpstr>
      <vt:lpstr>Benefits and Pay Hub (Mobile app)</vt:lpstr>
      <vt:lpstr>Overview page</vt:lpstr>
      <vt:lpstr>How to view benefits elections</vt:lpstr>
      <vt:lpstr>Benefits tab</vt:lpstr>
      <vt:lpstr>How to update supplemental retirement </vt:lpstr>
      <vt:lpstr>New Benefits Tile in MyUW</vt:lpstr>
      <vt:lpstr>What can I do in Workday vs. My Insurance Benefits?</vt:lpstr>
      <vt:lpstr>What should I do now?</vt:lpstr>
      <vt:lpstr>View payslips and pay history</vt:lpstr>
      <vt:lpstr>Overview of payments page</vt:lpstr>
      <vt:lpstr>View and update tax forms</vt:lpstr>
      <vt:lpstr>Overview of tax page</vt:lpstr>
      <vt:lpstr>Tax and earning statements</vt:lpstr>
      <vt:lpstr>How to Update your W4</vt:lpstr>
      <vt:lpstr>Update W4 confirmation</vt:lpstr>
      <vt:lpstr>Compensation tab</vt:lpstr>
      <vt:lpstr>Practice: Explore the Benefits and Pay Hub</vt:lpstr>
      <vt:lpstr>Break Time</vt:lpstr>
      <vt:lpstr>View and Print your Payslip</vt:lpstr>
      <vt:lpstr>Payslips in Workday</vt:lpstr>
      <vt:lpstr>View Your Payslip (Website)</vt:lpstr>
      <vt:lpstr>View Your Payslip (Website)</vt:lpstr>
      <vt:lpstr>View Your Payslip (Website)</vt:lpstr>
      <vt:lpstr>View Your Payslip (Website)</vt:lpstr>
      <vt:lpstr>Print Your Payslip</vt:lpstr>
      <vt:lpstr>PowerPoint Presentation</vt:lpstr>
      <vt:lpstr>PowerPoint Presentation</vt:lpstr>
      <vt:lpstr>View Your Payslip (Mobile App)</vt:lpstr>
      <vt:lpstr>View Your Payslip (Mobile App)</vt:lpstr>
      <vt:lpstr>View Your Payslip (Mobile App)</vt:lpstr>
      <vt:lpstr>Payslip overview</vt:lpstr>
      <vt:lpstr>Payslip overview</vt:lpstr>
      <vt:lpstr>Practice: View Your Payslip</vt:lpstr>
      <vt:lpstr>Resources and Next Steps</vt:lpstr>
      <vt:lpstr>Log off</vt:lpstr>
      <vt:lpstr>Log off</vt:lpstr>
      <vt:lpstr>HR Guides for Employees </vt:lpstr>
      <vt:lpstr>Next Steps</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BRIANNE CAPPER</dc:creator>
  <cp:lastModifiedBy>Sam Hudson</cp:lastModifiedBy>
  <cp:revision>1</cp:revision>
  <dcterms:created xsi:type="dcterms:W3CDTF">2025-03-04T16:59:30Z</dcterms:created>
  <dcterms:modified xsi:type="dcterms:W3CDTF">2025-06-30T15:22:52Z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0x010100EB55DAA226567C4BAF8E7DC49833FD8C</vt:lpwstr>
  </property>
</Properties>
</file>