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7FFE5B8C_7EBAC534.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7FFE5B8D_B57DA78D.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7FFE5B17_2D6DAB6.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modernComment_7FFE5BA9_8BBD9D8B.xml" ContentType="application/vnd.ms-powerpoint.comment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omments/modernComment_7FFE5B24_D2800D58.xml" ContentType="application/vnd.ms-powerpoint.comment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omments/modernComment_7FFE5B67_538B00A2.xml" ContentType="application/vnd.ms-powerpoint.comment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2.xml" ContentType="application/vnd.openxmlformats-officedocument.presentationml.tags+xml"/>
  <Override PartName="/ppt/notesSlides/notesSlide67.xml" ContentType="application/vnd.openxmlformats-officedocument.presentationml.notesSlide+xml"/>
  <Override PartName="/ppt/tags/tag3.xml" ContentType="application/vnd.openxmlformats-officedocument.presentationml.tags+xml"/>
  <Override PartName="/ppt/notesSlides/notesSlide68.xml" ContentType="application/vnd.openxmlformats-officedocument.presentationml.notesSlide+xml"/>
  <Override PartName="/ppt/tags/tag4.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9"/>
  </p:notesMasterIdLst>
  <p:sldIdLst>
    <p:sldId id="2147375955" r:id="rId5"/>
    <p:sldId id="2147375862" r:id="rId6"/>
    <p:sldId id="2147375950" r:id="rId7"/>
    <p:sldId id="2147375694" r:id="rId8"/>
    <p:sldId id="2147375959" r:id="rId9"/>
    <p:sldId id="2147375973" r:id="rId10"/>
    <p:sldId id="2147376043" r:id="rId11"/>
    <p:sldId id="2147375910" r:id="rId12"/>
    <p:sldId id="2147376044" r:id="rId13"/>
    <p:sldId id="2147376045" r:id="rId14"/>
    <p:sldId id="2147376046" r:id="rId15"/>
    <p:sldId id="2147375965" r:id="rId16"/>
    <p:sldId id="2147376005" r:id="rId17"/>
    <p:sldId id="2147376006" r:id="rId18"/>
    <p:sldId id="2147376007" r:id="rId19"/>
    <p:sldId id="2147376008" r:id="rId20"/>
    <p:sldId id="2147376009" r:id="rId21"/>
    <p:sldId id="2147376010" r:id="rId22"/>
    <p:sldId id="2147376042" r:id="rId23"/>
    <p:sldId id="2147376012" r:id="rId24"/>
    <p:sldId id="2147376018" r:id="rId25"/>
    <p:sldId id="2147376013" r:id="rId26"/>
    <p:sldId id="2147375889" r:id="rId27"/>
    <p:sldId id="2147376035" r:id="rId28"/>
    <p:sldId id="2147376036" r:id="rId29"/>
    <p:sldId id="2147376037" r:id="rId30"/>
    <p:sldId id="2147376038" r:id="rId31"/>
    <p:sldId id="2147376039" r:id="rId32"/>
    <p:sldId id="2147375978" r:id="rId33"/>
    <p:sldId id="2147376023" r:id="rId34"/>
    <p:sldId id="2147375912" r:id="rId35"/>
    <p:sldId id="2147375913" r:id="rId36"/>
    <p:sldId id="2147375916" r:id="rId37"/>
    <p:sldId id="2147375914" r:id="rId38"/>
    <p:sldId id="2147375915" r:id="rId39"/>
    <p:sldId id="2147376040" r:id="rId40"/>
    <p:sldId id="2147375933" r:id="rId41"/>
    <p:sldId id="2147375860" r:id="rId42"/>
    <p:sldId id="2147375895" r:id="rId43"/>
    <p:sldId id="2147375896" r:id="rId44"/>
    <p:sldId id="2147375897" r:id="rId45"/>
    <p:sldId id="2147375904" r:id="rId46"/>
    <p:sldId id="2147376029" r:id="rId47"/>
    <p:sldId id="2147376030" r:id="rId48"/>
    <p:sldId id="2147375899" r:id="rId49"/>
    <p:sldId id="2147376031" r:id="rId50"/>
    <p:sldId id="2147375900" r:id="rId51"/>
    <p:sldId id="2147375901" r:id="rId52"/>
    <p:sldId id="2147375902" r:id="rId53"/>
    <p:sldId id="2147375903" r:id="rId54"/>
    <p:sldId id="2147375947" r:id="rId55"/>
    <p:sldId id="2147375948" r:id="rId56"/>
    <p:sldId id="2147375949" r:id="rId57"/>
    <p:sldId id="2147376027" r:id="rId58"/>
    <p:sldId id="2147375894" r:id="rId59"/>
    <p:sldId id="2147376033" r:id="rId60"/>
    <p:sldId id="2147375976" r:id="rId61"/>
    <p:sldId id="2147376041" r:id="rId62"/>
    <p:sldId id="2147375905" r:id="rId63"/>
    <p:sldId id="2147375906" r:id="rId64"/>
    <p:sldId id="2147375911" r:id="rId65"/>
    <p:sldId id="2147375907" r:id="rId66"/>
    <p:sldId id="2147376034" r:id="rId67"/>
    <p:sldId id="2147375909" r:id="rId68"/>
    <p:sldId id="2147375908" r:id="rId69"/>
    <p:sldId id="2147376011" r:id="rId70"/>
    <p:sldId id="2147375876" r:id="rId71"/>
    <p:sldId id="2147375975" r:id="rId72"/>
    <p:sldId id="2147375966" r:id="rId73"/>
    <p:sldId id="2147376019" r:id="rId74"/>
    <p:sldId id="2147376021" r:id="rId75"/>
    <p:sldId id="2147376015" r:id="rId76"/>
    <p:sldId id="2147376016" r:id="rId77"/>
    <p:sldId id="2147376022"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binar Introductory Slides" id="{86C055C7-B3E2-4F40-837E-29691269DCC1}">
          <p14:sldIdLst>
            <p14:sldId id="2147375955"/>
            <p14:sldId id="2147375862"/>
            <p14:sldId id="2147375950"/>
            <p14:sldId id="2147375694"/>
            <p14:sldId id="2147375959"/>
            <p14:sldId id="2147375973"/>
          </p14:sldIdLst>
        </p14:section>
        <p14:section name="Update direct deposit" id="{B3A8DE6C-8D85-4CC4-A8A2-79D4F9E2678B}">
          <p14:sldIdLst>
            <p14:sldId id="2147376043"/>
            <p14:sldId id="2147375910"/>
            <p14:sldId id="2147376044"/>
            <p14:sldId id="2147376045"/>
            <p14:sldId id="2147376046"/>
            <p14:sldId id="2147375965"/>
          </p14:sldIdLst>
        </p14:section>
        <p14:section name="View your time off balances" id="{8106EDAA-7207-44EA-99BC-85ABF5783B7D}">
          <p14:sldIdLst>
            <p14:sldId id="2147376005"/>
            <p14:sldId id="2147376006"/>
            <p14:sldId id="2147376007"/>
            <p14:sldId id="2147376008"/>
            <p14:sldId id="2147376009"/>
            <p14:sldId id="2147376010"/>
            <p14:sldId id="2147376042"/>
          </p14:sldIdLst>
        </p14:section>
        <p14:section name="How to request time off" id="{9E5CD449-A114-4EDA-943F-59B61FCA230D}">
          <p14:sldIdLst>
            <p14:sldId id="2147376012"/>
            <p14:sldId id="2147376018"/>
            <p14:sldId id="2147376013"/>
          </p14:sldIdLst>
        </p14:section>
        <p14:section name="Overview of Compensation tab" id="{AD6255B4-C023-4B69-B485-D2907B9DF9A2}">
          <p14:sldIdLst>
            <p14:sldId id="2147375889"/>
            <p14:sldId id="2147376035"/>
            <p14:sldId id="2147376036"/>
            <p14:sldId id="2147376037"/>
            <p14:sldId id="2147376038"/>
            <p14:sldId id="2147376039"/>
            <p14:sldId id="2147375978"/>
            <p14:sldId id="2147376023"/>
            <p14:sldId id="2147375912"/>
            <p14:sldId id="2147375913"/>
            <p14:sldId id="2147375916"/>
            <p14:sldId id="2147375914"/>
            <p14:sldId id="2147375915"/>
            <p14:sldId id="2147376040"/>
            <p14:sldId id="2147375933"/>
          </p14:sldIdLst>
        </p14:section>
        <p14:section name="Apply for internal positions" id="{FD08CA8B-A910-41DA-91B5-FE08CB4289E3}">
          <p14:sldIdLst>
            <p14:sldId id="2147375860"/>
            <p14:sldId id="2147375895"/>
            <p14:sldId id="2147375896"/>
            <p14:sldId id="2147375897"/>
            <p14:sldId id="2147375904"/>
            <p14:sldId id="2147376029"/>
            <p14:sldId id="2147376030"/>
            <p14:sldId id="2147375899"/>
            <p14:sldId id="2147376031"/>
            <p14:sldId id="2147375900"/>
            <p14:sldId id="2147375901"/>
            <p14:sldId id="2147375902"/>
            <p14:sldId id="2147375903"/>
            <p14:sldId id="2147375947"/>
            <p14:sldId id="2147375948"/>
            <p14:sldId id="2147375949"/>
            <p14:sldId id="2147376027"/>
          </p14:sldIdLst>
        </p14:section>
        <p14:section name="Apply for BCMS" id="{6F4F11B1-BF5D-469D-9274-D68D8A6D92E3}">
          <p14:sldIdLst>
            <p14:sldId id="2147375894"/>
            <p14:sldId id="2147376033"/>
            <p14:sldId id="2147375976"/>
            <p14:sldId id="2147376041"/>
            <p14:sldId id="2147375905"/>
            <p14:sldId id="2147375906"/>
            <p14:sldId id="2147375911"/>
            <p14:sldId id="2147375907"/>
            <p14:sldId id="2147376034"/>
            <p14:sldId id="2147375909"/>
            <p14:sldId id="2147375908"/>
            <p14:sldId id="2147376011"/>
          </p14:sldIdLst>
        </p14:section>
        <p14:section name="How to get help" id="{E10813D2-6768-4035-BF0D-51F1447654E7}">
          <p14:sldIdLst>
            <p14:sldId id="2147375876"/>
            <p14:sldId id="2147375975"/>
          </p14:sldIdLst>
        </p14:section>
        <p14:section name="Resources and Next Steps" id="{F7AA9AC2-4A9A-42C2-B2D6-367CA9B84841}">
          <p14:sldIdLst>
            <p14:sldId id="2147375966"/>
            <p14:sldId id="2147376019"/>
            <p14:sldId id="2147376021"/>
            <p14:sldId id="2147376015"/>
            <p14:sldId id="2147376016"/>
            <p14:sldId id="214737602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B57828-E780-4DFC-F26A-6CE0CC6A17CD}" name="Sam Hudson" initials="SH" userId="S::schudson6@wisc.edu::fea50a56-089e-42a5-bc6b-9d2ed3c99221" providerId="AD"/>
  <p188:author id="{9566467A-0BE5-3ED3-1F0D-E1BF18B41D33}" name="BROCK T FLOWERS" initials="BF" userId="S::bflowers@wisc.edu::6f5d5b7d-a577-4e91-9e2e-f646856e6188" providerId="AD"/>
  <p188:author id="{F664FF93-C3A0-D10F-8172-A62BFA51B80F}" name="Erica Fini-Marten" initials="EF" userId="S::finimarten@wisc.edu::f6a47a24-0978-4fd2-b06b-fed6a50956b6" providerId="AD"/>
  <p188:author id="{9707CC9F-810D-CD58-FC4E-3A130C35EACD}" name="BRIANNE CAPPER" initials="" userId="S::bcapper@wisc.edu::bd3317a7-5dec-4b6b-89a2-741304167499" providerId="AD"/>
  <p188:author id="{086F3ACB-8F73-2F1C-BAE8-DD817063684C}" name="ANNA VEMBU JULIAN" initials="AJ" userId="S::apvembu@wisc.edu::ab652d7d-0957-494d-8e99-8f27fcb04ca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3E5E7"/>
    <a:srgbClr val="398293"/>
    <a:srgbClr val="FFD03B"/>
    <a:srgbClr val="86C2D0"/>
    <a:srgbClr val="9B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3A36B7-3038-4F19-90CE-98D973C3F4ED}" v="1" dt="2025-06-30T14:46:07.353"/>
    <p1510:client id="{4FDB65BA-6B90-D8E5-C2DB-767A88C8A3D9}" v="1" dt="2025-06-30T19:36:07.6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34" autoAdjust="0"/>
    <p:restoredTop sz="94660"/>
  </p:normalViewPr>
  <p:slideViewPr>
    <p:cSldViewPr snapToGrid="0">
      <p:cViewPr varScale="1">
        <p:scale>
          <a:sx n="75" d="100"/>
          <a:sy n="75" d="100"/>
        </p:scale>
        <p:origin x="1181" y="4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viewProps" Target="viewProp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VEMBU JULIAN" userId="S::apvembu@wisc.edu::ab652d7d-0957-494d-8e99-8f27fcb04ca8" providerId="AD" clId="Web-{BFCA5E95-2BF8-6A65-F5AE-16C721EB2AA9}"/>
    <pc:docChg chg="modSld">
      <pc:chgData name="ANNA VEMBU JULIAN" userId="S::apvembu@wisc.edu::ab652d7d-0957-494d-8e99-8f27fcb04ca8" providerId="AD" clId="Web-{BFCA5E95-2BF8-6A65-F5AE-16C721EB2AA9}" dt="2025-06-19T05:10:00.784" v="305"/>
      <pc:docMkLst>
        <pc:docMk/>
      </pc:docMkLst>
      <pc:sldChg chg="delSp modNotes">
        <pc:chgData name="ANNA VEMBU JULIAN" userId="S::apvembu@wisc.edu::ab652d7d-0957-494d-8e99-8f27fcb04ca8" providerId="AD" clId="Web-{BFCA5E95-2BF8-6A65-F5AE-16C721EB2AA9}" dt="2025-06-19T04:52:53.623" v="34"/>
        <pc:sldMkLst>
          <pc:docMk/>
          <pc:sldMk cId="1919237302" sldId="2147375889"/>
        </pc:sldMkLst>
      </pc:sldChg>
      <pc:sldChg chg="modNotes">
        <pc:chgData name="ANNA VEMBU JULIAN" userId="S::apvembu@wisc.edu::ab652d7d-0957-494d-8e99-8f27fcb04ca8" providerId="AD" clId="Web-{BFCA5E95-2BF8-6A65-F5AE-16C721EB2AA9}" dt="2025-06-19T05:00:22.283" v="223"/>
        <pc:sldMkLst>
          <pc:docMk/>
          <pc:sldMk cId="47635126" sldId="2147375895"/>
        </pc:sldMkLst>
      </pc:sldChg>
      <pc:sldChg chg="modSp">
        <pc:chgData name="ANNA VEMBU JULIAN" userId="S::apvembu@wisc.edu::ab652d7d-0957-494d-8e99-8f27fcb04ca8" providerId="AD" clId="Web-{BFCA5E95-2BF8-6A65-F5AE-16C721EB2AA9}" dt="2025-06-19T04:49:47.560" v="26" actId="20577"/>
        <pc:sldMkLst>
          <pc:docMk/>
          <pc:sldMk cId="2299840890" sldId="2147376006"/>
        </pc:sldMkLst>
        <pc:spChg chg="mod">
          <ac:chgData name="ANNA VEMBU JULIAN" userId="S::apvembu@wisc.edu::ab652d7d-0957-494d-8e99-8f27fcb04ca8" providerId="AD" clId="Web-{BFCA5E95-2BF8-6A65-F5AE-16C721EB2AA9}" dt="2025-06-19T04:49:47.560" v="26" actId="20577"/>
          <ac:spMkLst>
            <pc:docMk/>
            <pc:sldMk cId="2299840890" sldId="2147376006"/>
            <ac:spMk id="6" creationId="{A3610982-AC76-413F-EDBB-3406DC38A616}"/>
          </ac:spMkLst>
        </pc:spChg>
      </pc:sldChg>
      <pc:sldChg chg="modSp">
        <pc:chgData name="ANNA VEMBU JULIAN" userId="S::apvembu@wisc.edu::ab652d7d-0957-494d-8e99-8f27fcb04ca8" providerId="AD" clId="Web-{BFCA5E95-2BF8-6A65-F5AE-16C721EB2AA9}" dt="2025-06-19T04:57:15.001" v="141" actId="20577"/>
        <pc:sldMkLst>
          <pc:docMk/>
          <pc:sldMk cId="2408278359" sldId="2147376023"/>
        </pc:sldMkLst>
        <pc:spChg chg="mod">
          <ac:chgData name="ANNA VEMBU JULIAN" userId="S::apvembu@wisc.edu::ab652d7d-0957-494d-8e99-8f27fcb04ca8" providerId="AD" clId="Web-{BFCA5E95-2BF8-6A65-F5AE-16C721EB2AA9}" dt="2025-06-19T04:57:15.001" v="141" actId="20577"/>
          <ac:spMkLst>
            <pc:docMk/>
            <pc:sldMk cId="2408278359" sldId="2147376023"/>
            <ac:spMk id="2" creationId="{70EE0186-AABE-F837-C311-43FC96E169D4}"/>
          </ac:spMkLst>
        </pc:spChg>
      </pc:sldChg>
      <pc:sldChg chg="modSp">
        <pc:chgData name="ANNA VEMBU JULIAN" userId="S::apvembu@wisc.edu::ab652d7d-0957-494d-8e99-8f27fcb04ca8" providerId="AD" clId="Web-{BFCA5E95-2BF8-6A65-F5AE-16C721EB2AA9}" dt="2025-06-19T05:01:00.330" v="227" actId="14100"/>
        <pc:sldMkLst>
          <pc:docMk/>
          <pc:sldMk cId="1241727737" sldId="2147376031"/>
        </pc:sldMkLst>
        <pc:spChg chg="mod">
          <ac:chgData name="ANNA VEMBU JULIAN" userId="S::apvembu@wisc.edu::ab652d7d-0957-494d-8e99-8f27fcb04ca8" providerId="AD" clId="Web-{BFCA5E95-2BF8-6A65-F5AE-16C721EB2AA9}" dt="2025-06-19T05:01:00.330" v="227" actId="14100"/>
          <ac:spMkLst>
            <pc:docMk/>
            <pc:sldMk cId="1241727737" sldId="2147376031"/>
            <ac:spMk id="3" creationId="{397CA66E-1862-8942-A48D-E871602BEC1F}"/>
          </ac:spMkLst>
        </pc:spChg>
      </pc:sldChg>
      <pc:sldChg chg="modSp modNotes">
        <pc:chgData name="ANNA VEMBU JULIAN" userId="S::apvembu@wisc.edu::ab652d7d-0957-494d-8e99-8f27fcb04ca8" providerId="AD" clId="Web-{BFCA5E95-2BF8-6A65-F5AE-16C721EB2AA9}" dt="2025-06-19T05:10:00.784" v="305"/>
        <pc:sldMkLst>
          <pc:docMk/>
          <pc:sldMk cId="3591792305" sldId="2147376033"/>
        </pc:sldMkLst>
        <pc:spChg chg="mod">
          <ac:chgData name="ANNA VEMBU JULIAN" userId="S::apvembu@wisc.edu::ab652d7d-0957-494d-8e99-8f27fcb04ca8" providerId="AD" clId="Web-{BFCA5E95-2BF8-6A65-F5AE-16C721EB2AA9}" dt="2025-06-19T05:09:43.081" v="278" actId="20577"/>
          <ac:spMkLst>
            <pc:docMk/>
            <pc:sldMk cId="3591792305" sldId="2147376033"/>
            <ac:spMk id="3" creationId="{9EA9DDEE-89D9-1707-C750-39ED1DCB53C9}"/>
          </ac:spMkLst>
        </pc:spChg>
      </pc:sldChg>
      <pc:sldChg chg="modNotes">
        <pc:chgData name="ANNA VEMBU JULIAN" userId="S::apvembu@wisc.edu::ab652d7d-0957-494d-8e99-8f27fcb04ca8" providerId="AD" clId="Web-{BFCA5E95-2BF8-6A65-F5AE-16C721EB2AA9}" dt="2025-06-19T04:53:35.138" v="43"/>
        <pc:sldMkLst>
          <pc:docMk/>
          <pc:sldMk cId="1039498763" sldId="2147376038"/>
        </pc:sldMkLst>
      </pc:sldChg>
      <pc:sldChg chg="modNotes">
        <pc:chgData name="ANNA VEMBU JULIAN" userId="S::apvembu@wisc.edu::ab652d7d-0957-494d-8e99-8f27fcb04ca8" providerId="AD" clId="Web-{BFCA5E95-2BF8-6A65-F5AE-16C721EB2AA9}" dt="2025-06-19T04:56:33.267" v="130"/>
        <pc:sldMkLst>
          <pc:docMk/>
          <pc:sldMk cId="2608100502" sldId="2147376039"/>
        </pc:sldMkLst>
      </pc:sldChg>
      <pc:sldChg chg="modSp modCm">
        <pc:chgData name="ANNA VEMBU JULIAN" userId="S::apvembu@wisc.edu::ab652d7d-0957-494d-8e99-8f27fcb04ca8" providerId="AD" clId="Web-{BFCA5E95-2BF8-6A65-F5AE-16C721EB2AA9}" dt="2025-06-19T05:08:37.877" v="277" actId="20577"/>
        <pc:sldMkLst>
          <pc:docMk/>
          <pc:sldMk cId="2344459659" sldId="2147376041"/>
        </pc:sldMkLst>
        <pc:spChg chg="mod">
          <ac:chgData name="ANNA VEMBU JULIAN" userId="S::apvembu@wisc.edu::ab652d7d-0957-494d-8e99-8f27fcb04ca8" providerId="AD" clId="Web-{BFCA5E95-2BF8-6A65-F5AE-16C721EB2AA9}" dt="2025-06-19T05:08:37.877" v="277" actId="20577"/>
          <ac:spMkLst>
            <pc:docMk/>
            <pc:sldMk cId="2344459659" sldId="2147376041"/>
            <ac:spMk id="3" creationId="{0C284A49-A355-333F-3A25-C7EE96B5406F}"/>
          </ac:spMkLst>
        </pc:spChg>
        <pc:extLst>
          <p:ext xmlns:p="http://schemas.openxmlformats.org/presentationml/2006/main" uri="{D6D511B9-2390-475A-947B-AFAB55BFBCF1}">
            <pc226:cmChg xmlns:pc226="http://schemas.microsoft.com/office/powerpoint/2022/06/main/command" chg="mod">
              <pc226:chgData name="ANNA VEMBU JULIAN" userId="S::apvembu@wisc.edu::ab652d7d-0957-494d-8e99-8f27fcb04ca8" providerId="AD" clId="Web-{BFCA5E95-2BF8-6A65-F5AE-16C721EB2AA9}" dt="2025-06-19T05:07:22.752" v="276" actId="20577"/>
              <pc2:cmMkLst xmlns:pc2="http://schemas.microsoft.com/office/powerpoint/2019/9/main/command">
                <pc:docMk/>
                <pc:sldMk cId="2344459659" sldId="2147376041"/>
                <pc2:cmMk id="{95FBAA6E-E794-4F69-AEEE-85AD679C18EB}"/>
              </pc2:cmMkLst>
            </pc226:cmChg>
            <pc226:cmChg xmlns:pc226="http://schemas.microsoft.com/office/powerpoint/2022/06/main/command" chg="mod">
              <pc226:chgData name="ANNA VEMBU JULIAN" userId="S::apvembu@wisc.edu::ab652d7d-0957-494d-8e99-8f27fcb04ca8" providerId="AD" clId="Web-{BFCA5E95-2BF8-6A65-F5AE-16C721EB2AA9}" dt="2025-06-19T05:07:22.752" v="276" actId="20577"/>
              <pc2:cmMkLst xmlns:pc2="http://schemas.microsoft.com/office/powerpoint/2019/9/main/command">
                <pc:docMk/>
                <pc:sldMk cId="2344459659" sldId="2147376041"/>
                <pc2:cmMk id="{F6D072AB-E74A-463B-8AA6-9D3276EFFD20}"/>
              </pc2:cmMkLst>
            </pc226:cmChg>
          </p:ext>
        </pc:extLst>
      </pc:sldChg>
    </pc:docChg>
  </pc:docChgLst>
  <pc:docChgLst>
    <pc:chgData name="Erica Fini-Marten" userId="S::finimarten@wisc.edu::f6a47a24-0978-4fd2-b06b-fed6a50956b6" providerId="AD" clId="Web-{CC5056FF-7F3A-FC18-2A8D-DE09705FEC65}"/>
    <pc:docChg chg="modSld">
      <pc:chgData name="Erica Fini-Marten" userId="S::finimarten@wisc.edu::f6a47a24-0978-4fd2-b06b-fed6a50956b6" providerId="AD" clId="Web-{CC5056FF-7F3A-FC18-2A8D-DE09705FEC65}" dt="2025-06-18T15:42:08.798" v="46" actId="20577"/>
      <pc:docMkLst>
        <pc:docMk/>
      </pc:docMkLst>
      <pc:sldChg chg="modSp modCm">
        <pc:chgData name="Erica Fini-Marten" userId="S::finimarten@wisc.edu::f6a47a24-0978-4fd2-b06b-fed6a50956b6" providerId="AD" clId="Web-{CC5056FF-7F3A-FC18-2A8D-DE09705FEC65}" dt="2025-06-18T14:51:07.790" v="34"/>
        <pc:sldMkLst>
          <pc:docMk/>
          <pc:sldMk cId="3531607384" sldId="2147375908"/>
        </pc:sldMkLst>
        <pc:spChg chg="mod">
          <ac:chgData name="Erica Fini-Marten" userId="S::finimarten@wisc.edu::f6a47a24-0978-4fd2-b06b-fed6a50956b6" providerId="AD" clId="Web-{CC5056FF-7F3A-FC18-2A8D-DE09705FEC65}" dt="2025-06-18T14:51:07.790" v="34"/>
          <ac:spMkLst>
            <pc:docMk/>
            <pc:sldMk cId="3531607384" sldId="2147375908"/>
            <ac:spMk id="3" creationId="{3841F70F-CF20-CDE2-0BA6-5F6F8E1C7795}"/>
          </ac:spMkLst>
        </pc:spChg>
        <pc:extLst>
          <p:ext xmlns:p="http://schemas.openxmlformats.org/presentationml/2006/main" uri="{D6D511B9-2390-475A-947B-AFAB55BFBCF1}">
            <pc226:cmChg xmlns:pc226="http://schemas.microsoft.com/office/powerpoint/2022/06/main/command" chg="mod">
              <pc226:chgData name="Erica Fini-Marten" userId="S::finimarten@wisc.edu::f6a47a24-0978-4fd2-b06b-fed6a50956b6" providerId="AD" clId="Web-{CC5056FF-7F3A-FC18-2A8D-DE09705FEC65}" dt="2025-06-18T14:50:59.696" v="33" actId="20577"/>
              <pc2:cmMkLst xmlns:pc2="http://schemas.microsoft.com/office/powerpoint/2019/9/main/command">
                <pc:docMk/>
                <pc:sldMk cId="3531607384" sldId="2147375908"/>
                <pc2:cmMk id="{95FBAA6E-E794-4F69-AEEE-85AD679C18EB}"/>
              </pc2:cmMkLst>
            </pc226:cmChg>
            <pc226:cmChg xmlns:pc226="http://schemas.microsoft.com/office/powerpoint/2022/06/main/command" chg="mod">
              <pc226:chgData name="Erica Fini-Marten" userId="S::finimarten@wisc.edu::f6a47a24-0978-4fd2-b06b-fed6a50956b6" providerId="AD" clId="Web-{CC5056FF-7F3A-FC18-2A8D-DE09705FEC65}" dt="2025-06-18T14:50:59.696" v="33" actId="20577"/>
              <pc2:cmMkLst xmlns:pc2="http://schemas.microsoft.com/office/powerpoint/2019/9/main/command">
                <pc:docMk/>
                <pc:sldMk cId="3531607384" sldId="2147375908"/>
                <pc2:cmMk id="{F6D072AB-E74A-463B-8AA6-9D3276EFFD20}"/>
              </pc2:cmMkLst>
            </pc226:cmChg>
          </p:ext>
        </pc:extLst>
      </pc:sldChg>
      <pc:sldChg chg="modSp">
        <pc:chgData name="Erica Fini-Marten" userId="S::finimarten@wisc.edu::f6a47a24-0978-4fd2-b06b-fed6a50956b6" providerId="AD" clId="Web-{CC5056FF-7F3A-FC18-2A8D-DE09705FEC65}" dt="2025-06-18T15:42:08.798" v="46" actId="20577"/>
        <pc:sldMkLst>
          <pc:docMk/>
          <pc:sldMk cId="804384670" sldId="2147375976"/>
        </pc:sldMkLst>
        <pc:spChg chg="mod">
          <ac:chgData name="Erica Fini-Marten" userId="S::finimarten@wisc.edu::f6a47a24-0978-4fd2-b06b-fed6a50956b6" providerId="AD" clId="Web-{CC5056FF-7F3A-FC18-2A8D-DE09705FEC65}" dt="2025-06-18T15:42:08.798" v="46" actId="20577"/>
          <ac:spMkLst>
            <pc:docMk/>
            <pc:sldMk cId="804384670" sldId="2147375976"/>
            <ac:spMk id="3" creationId="{9E3BA2C8-C1A4-DF69-1A53-69542013027A}"/>
          </ac:spMkLst>
        </pc:spChg>
      </pc:sldChg>
      <pc:sldChg chg="modSp">
        <pc:chgData name="Erica Fini-Marten" userId="S::finimarten@wisc.edu::f6a47a24-0978-4fd2-b06b-fed6a50956b6" providerId="AD" clId="Web-{CC5056FF-7F3A-FC18-2A8D-DE09705FEC65}" dt="2025-06-18T14:50:11.398" v="22" actId="20577"/>
        <pc:sldMkLst>
          <pc:docMk/>
          <pc:sldMk cId="7117144" sldId="2147376034"/>
        </pc:sldMkLst>
        <pc:spChg chg="mod">
          <ac:chgData name="Erica Fini-Marten" userId="S::finimarten@wisc.edu::f6a47a24-0978-4fd2-b06b-fed6a50956b6" providerId="AD" clId="Web-{CC5056FF-7F3A-FC18-2A8D-DE09705FEC65}" dt="2025-06-18T14:50:11.398" v="22" actId="20577"/>
          <ac:spMkLst>
            <pc:docMk/>
            <pc:sldMk cId="7117144" sldId="2147376034"/>
            <ac:spMk id="3" creationId="{B69F07B3-A8D2-04AA-307A-36E1C30F1243}"/>
          </ac:spMkLst>
        </pc:spChg>
      </pc:sldChg>
    </pc:docChg>
  </pc:docChgLst>
  <pc:docChgLst>
    <pc:chgData name="BRIANNE CAPPER" userId="S::bcapper@wisc.edu::bd3317a7-5dec-4b6b-89a2-741304167499" providerId="AD" clId="Web-{4FDB65BA-6B90-D8E5-C2DB-767A88C8A3D9}"/>
    <pc:docChg chg="modSld">
      <pc:chgData name="BRIANNE CAPPER" userId="S::bcapper@wisc.edu::bd3317a7-5dec-4b6b-89a2-741304167499" providerId="AD" clId="Web-{4FDB65BA-6B90-D8E5-C2DB-767A88C8A3D9}" dt="2025-06-30T19:36:07.646" v="0" actId="20577"/>
      <pc:docMkLst>
        <pc:docMk/>
      </pc:docMkLst>
      <pc:sldChg chg="modSp">
        <pc:chgData name="BRIANNE CAPPER" userId="S::bcapper@wisc.edu::bd3317a7-5dec-4b6b-89a2-741304167499" providerId="AD" clId="Web-{4FDB65BA-6B90-D8E5-C2DB-767A88C8A3D9}" dt="2025-06-30T19:36:07.646" v="0" actId="20577"/>
        <pc:sldMkLst>
          <pc:docMk/>
          <pc:sldMk cId="116099427" sldId="2147375897"/>
        </pc:sldMkLst>
        <pc:spChg chg="mod">
          <ac:chgData name="BRIANNE CAPPER" userId="S::bcapper@wisc.edu::bd3317a7-5dec-4b6b-89a2-741304167499" providerId="AD" clId="Web-{4FDB65BA-6B90-D8E5-C2DB-767A88C8A3D9}" dt="2025-06-30T19:36:07.646" v="0" actId="20577"/>
          <ac:spMkLst>
            <pc:docMk/>
            <pc:sldMk cId="116099427" sldId="2147375897"/>
            <ac:spMk id="3" creationId="{A273ECA9-45E1-26DE-DD3B-E9571BA83C3A}"/>
          </ac:spMkLst>
        </pc:spChg>
      </pc:sldChg>
    </pc:docChg>
  </pc:docChgLst>
  <pc:docChgLst>
    <pc:chgData name="Sam Hudson" userId="S::schudson6@wisc.edu::fea50a56-089e-42a5-bc6b-9d2ed3c99221" providerId="AD" clId="Web-{2625348D-F16D-05D0-B808-E225D2EEBFAE}"/>
    <pc:docChg chg="modSld sldOrd">
      <pc:chgData name="Sam Hudson" userId="S::schudson6@wisc.edu::fea50a56-089e-42a5-bc6b-9d2ed3c99221" providerId="AD" clId="Web-{2625348D-F16D-05D0-B808-E225D2EEBFAE}" dt="2025-06-16T14:14:56.053" v="7"/>
      <pc:docMkLst>
        <pc:docMk/>
      </pc:docMkLst>
      <pc:sldChg chg="ord">
        <pc:chgData name="Sam Hudson" userId="S::schudson6@wisc.edu::fea50a56-089e-42a5-bc6b-9d2ed3c99221" providerId="AD" clId="Web-{2625348D-F16D-05D0-B808-E225D2EEBFAE}" dt="2025-06-16T14:14:56.053" v="7"/>
        <pc:sldMkLst>
          <pc:docMk/>
          <pc:sldMk cId="4183294865" sldId="2147375912"/>
        </pc:sldMkLst>
      </pc:sldChg>
      <pc:sldChg chg="modSp">
        <pc:chgData name="Sam Hudson" userId="S::schudson6@wisc.edu::fea50a56-089e-42a5-bc6b-9d2ed3c99221" providerId="AD" clId="Web-{2625348D-F16D-05D0-B808-E225D2EEBFAE}" dt="2025-06-16T14:13:22.581" v="6" actId="14100"/>
        <pc:sldMkLst>
          <pc:docMk/>
          <pc:sldMk cId="332768300" sldId="2147375913"/>
        </pc:sldMkLst>
        <pc:spChg chg="mod">
          <ac:chgData name="Sam Hudson" userId="S::schudson6@wisc.edu::fea50a56-089e-42a5-bc6b-9d2ed3c99221" providerId="AD" clId="Web-{2625348D-F16D-05D0-B808-E225D2EEBFAE}" dt="2025-06-16T14:13:22.581" v="6" actId="14100"/>
          <ac:spMkLst>
            <pc:docMk/>
            <pc:sldMk cId="332768300" sldId="2147375913"/>
            <ac:spMk id="9" creationId="{F1B02D3E-5E8A-CA8F-9DB2-C4DEAEFC33E4}"/>
          </ac:spMkLst>
        </pc:spChg>
        <pc:spChg chg="mod">
          <ac:chgData name="Sam Hudson" userId="S::schudson6@wisc.edu::fea50a56-089e-42a5-bc6b-9d2ed3c99221" providerId="AD" clId="Web-{2625348D-F16D-05D0-B808-E225D2EEBFAE}" dt="2025-06-16T14:13:17.097" v="5" actId="1076"/>
          <ac:spMkLst>
            <pc:docMk/>
            <pc:sldMk cId="332768300" sldId="2147375913"/>
            <ac:spMk id="10" creationId="{2EFE25A5-A094-7C6D-39F1-03BB8D8EF7EA}"/>
          </ac:spMkLst>
        </pc:spChg>
      </pc:sldChg>
    </pc:docChg>
  </pc:docChgLst>
  <pc:docChgLst>
    <pc:chgData name="BROCK T FLOWERS" userId="6f5d5b7d-a577-4e91-9e2e-f646856e6188" providerId="ADAL" clId="{755BAD32-BF85-4A7D-A13E-99A1A14779C7}"/>
    <pc:docChg chg="custSel modSld">
      <pc:chgData name="BROCK T FLOWERS" userId="6f5d5b7d-a577-4e91-9e2e-f646856e6188" providerId="ADAL" clId="{755BAD32-BF85-4A7D-A13E-99A1A14779C7}" dt="2025-06-18T14:43:45.475" v="82" actId="6549"/>
      <pc:docMkLst>
        <pc:docMk/>
      </pc:docMkLst>
      <pc:sldChg chg="modSp mod">
        <pc:chgData name="BROCK T FLOWERS" userId="6f5d5b7d-a577-4e91-9e2e-f646856e6188" providerId="ADAL" clId="{755BAD32-BF85-4A7D-A13E-99A1A14779C7}" dt="2025-06-18T14:43:45.475" v="82" actId="6549"/>
        <pc:sldMkLst>
          <pc:docMk/>
          <pc:sldMk cId="2408278359" sldId="2147376023"/>
        </pc:sldMkLst>
        <pc:spChg chg="mod">
          <ac:chgData name="BROCK T FLOWERS" userId="6f5d5b7d-a577-4e91-9e2e-f646856e6188" providerId="ADAL" clId="{755BAD32-BF85-4A7D-A13E-99A1A14779C7}" dt="2025-06-18T14:43:45.475" v="82" actId="6549"/>
          <ac:spMkLst>
            <pc:docMk/>
            <pc:sldMk cId="2408278359" sldId="2147376023"/>
            <ac:spMk id="3" creationId="{413F255F-F094-9293-80AE-E044A93185C7}"/>
          </ac:spMkLst>
        </pc:spChg>
      </pc:sldChg>
      <pc:sldChg chg="modNotesTx">
        <pc:chgData name="BROCK T FLOWERS" userId="6f5d5b7d-a577-4e91-9e2e-f646856e6188" providerId="ADAL" clId="{755BAD32-BF85-4A7D-A13E-99A1A14779C7}" dt="2025-06-18T14:33:11.971" v="4" actId="20577"/>
        <pc:sldMkLst>
          <pc:docMk/>
          <pc:sldMk cId="1039498763" sldId="2147376038"/>
        </pc:sldMkLst>
      </pc:sldChg>
    </pc:docChg>
  </pc:docChgLst>
  <pc:docChgLst>
    <pc:chgData name="BRIANNE CAPPER" userId="S::bcapper@wisc.edu::bd3317a7-5dec-4b6b-89a2-741304167499" providerId="AD" clId="Web-{C599EA14-C7EA-942B-58DA-E88925A16665}"/>
    <pc:docChg chg="modSld delSection modSection">
      <pc:chgData name="BRIANNE CAPPER" userId="S::bcapper@wisc.edu::bd3317a7-5dec-4b6b-89a2-741304167499" providerId="AD" clId="Web-{C599EA14-C7EA-942B-58DA-E88925A16665}" dt="2025-05-12T13:42:04.609" v="332" actId="20577"/>
      <pc:docMkLst>
        <pc:docMk/>
      </pc:docMkLst>
      <pc:sldChg chg="addSp delSp modSp">
        <pc:chgData name="BRIANNE CAPPER" userId="S::bcapper@wisc.edu::bd3317a7-5dec-4b6b-89a2-741304167499" providerId="AD" clId="Web-{C599EA14-C7EA-942B-58DA-E88925A16665}" dt="2025-05-12T13:40:12.683" v="275"/>
        <pc:sldMkLst>
          <pc:docMk/>
          <pc:sldMk cId="2041062044" sldId="2147375695"/>
        </pc:sldMkLst>
      </pc:sldChg>
      <pc:sldChg chg="modSp">
        <pc:chgData name="BRIANNE CAPPER" userId="S::bcapper@wisc.edu::bd3317a7-5dec-4b6b-89a2-741304167499" providerId="AD" clId="Web-{C599EA14-C7EA-942B-58DA-E88925A16665}" dt="2025-05-12T13:41:22.858" v="298" actId="20577"/>
        <pc:sldMkLst>
          <pc:docMk/>
          <pc:sldMk cId="2437425499" sldId="2147375860"/>
        </pc:sldMkLst>
      </pc:sldChg>
      <pc:sldChg chg="modSp">
        <pc:chgData name="BRIANNE CAPPER" userId="S::bcapper@wisc.edu::bd3317a7-5dec-4b6b-89a2-741304167499" providerId="AD" clId="Web-{C599EA14-C7EA-942B-58DA-E88925A16665}" dt="2025-05-12T13:36:46.659" v="0" actId="20577"/>
        <pc:sldMkLst>
          <pc:docMk/>
          <pc:sldMk cId="2227328332" sldId="2147375862"/>
        </pc:sldMkLst>
      </pc:sldChg>
      <pc:sldChg chg="modSp">
        <pc:chgData name="BRIANNE CAPPER" userId="S::bcapper@wisc.edu::bd3317a7-5dec-4b6b-89a2-741304167499" providerId="AD" clId="Web-{C599EA14-C7EA-942B-58DA-E88925A16665}" dt="2025-05-12T13:41:35.186" v="318" actId="20577"/>
        <pc:sldMkLst>
          <pc:docMk/>
          <pc:sldMk cId="1421636681" sldId="2147375876"/>
        </pc:sldMkLst>
      </pc:sldChg>
      <pc:sldChg chg="modSp">
        <pc:chgData name="BRIANNE CAPPER" userId="S::bcapper@wisc.edu::bd3317a7-5dec-4b6b-89a2-741304167499" providerId="AD" clId="Web-{C599EA14-C7EA-942B-58DA-E88925A16665}" dt="2025-05-12T13:42:04.609" v="332" actId="20577"/>
        <pc:sldMkLst>
          <pc:docMk/>
          <pc:sldMk cId="1919237302" sldId="2147375889"/>
        </pc:sldMkLst>
      </pc:sldChg>
      <pc:sldChg chg="modSp">
        <pc:chgData name="BRIANNE CAPPER" userId="S::bcapper@wisc.edu::bd3317a7-5dec-4b6b-89a2-741304167499" providerId="AD" clId="Web-{C599EA14-C7EA-942B-58DA-E88925A16665}" dt="2025-05-12T13:41:50.874" v="330" actId="20577"/>
        <pc:sldMkLst>
          <pc:docMk/>
          <pc:sldMk cId="808811342" sldId="2147375894"/>
        </pc:sldMkLst>
      </pc:sldChg>
    </pc:docChg>
  </pc:docChgLst>
  <pc:docChgLst>
    <pc:chgData name="Sam Hudson" userId="S::schudson6@wisc.edu::fea50a56-089e-42a5-bc6b-9d2ed3c99221" providerId="AD" clId="Web-{37BB971A-B4F9-3AAF-A3AC-81867BA50EDD}"/>
    <pc:docChg chg="modSld sldOrd">
      <pc:chgData name="Sam Hudson" userId="S::schudson6@wisc.edu::fea50a56-089e-42a5-bc6b-9d2ed3c99221" providerId="AD" clId="Web-{37BB971A-B4F9-3AAF-A3AC-81867BA50EDD}" dt="2025-06-27T20:15:27.824" v="16"/>
      <pc:docMkLst>
        <pc:docMk/>
      </pc:docMkLst>
      <pc:sldChg chg="ord">
        <pc:chgData name="Sam Hudson" userId="S::schudson6@wisc.edu::fea50a56-089e-42a5-bc6b-9d2ed3c99221" providerId="AD" clId="Web-{37BB971A-B4F9-3AAF-A3AC-81867BA50EDD}" dt="2025-06-27T20:15:27.824" v="16"/>
        <pc:sldMkLst>
          <pc:docMk/>
          <pc:sldMk cId="3185809916" sldId="2147376018"/>
        </pc:sldMkLst>
      </pc:sldChg>
      <pc:sldChg chg="modSp">
        <pc:chgData name="Sam Hudson" userId="S::schudson6@wisc.edu::fea50a56-089e-42a5-bc6b-9d2ed3c99221" providerId="AD" clId="Web-{37BB971A-B4F9-3AAF-A3AC-81867BA50EDD}" dt="2025-06-27T20:11:30.668" v="15" actId="20577"/>
        <pc:sldMkLst>
          <pc:docMk/>
          <pc:sldMk cId="3591792305" sldId="2147376033"/>
        </pc:sldMkLst>
        <pc:spChg chg="mod">
          <ac:chgData name="Sam Hudson" userId="S::schudson6@wisc.edu::fea50a56-089e-42a5-bc6b-9d2ed3c99221" providerId="AD" clId="Web-{37BB971A-B4F9-3AAF-A3AC-81867BA50EDD}" dt="2025-06-27T20:11:30.668" v="15" actId="20577"/>
          <ac:spMkLst>
            <pc:docMk/>
            <pc:sldMk cId="3591792305" sldId="2147376033"/>
            <ac:spMk id="3" creationId="{9EA9DDEE-89D9-1707-C750-39ED1DCB53C9}"/>
          </ac:spMkLst>
        </pc:spChg>
      </pc:sldChg>
      <pc:sldChg chg="ord">
        <pc:chgData name="Sam Hudson" userId="S::schudson6@wisc.edu::fea50a56-089e-42a5-bc6b-9d2ed3c99221" providerId="AD" clId="Web-{37BB971A-B4F9-3AAF-A3AC-81867BA50EDD}" dt="2025-06-27T20:07:29.184" v="0"/>
        <pc:sldMkLst>
          <pc:docMk/>
          <pc:sldMk cId="2344459659" sldId="2147376041"/>
        </pc:sldMkLst>
      </pc:sldChg>
    </pc:docChg>
  </pc:docChgLst>
  <pc:docChgLst>
    <pc:chgData name="BRIANNE CAPPER" userId="bd3317a7-5dec-4b6b-89a2-741304167499" providerId="ADAL" clId="{55B1D195-2FF3-484B-99FA-32E3FBCEE0B5}"/>
    <pc:docChg chg="undo custSel addSld delSld modSld sldOrd modMainMaster modSection">
      <pc:chgData name="BRIANNE CAPPER" userId="bd3317a7-5dec-4b6b-89a2-741304167499" providerId="ADAL" clId="{55B1D195-2FF3-484B-99FA-32E3FBCEE0B5}" dt="2025-06-18T19:40:11.958" v="6530"/>
      <pc:docMkLst>
        <pc:docMk/>
      </pc:docMkLst>
      <pc:sldChg chg="del">
        <pc:chgData name="BRIANNE CAPPER" userId="bd3317a7-5dec-4b6b-89a2-741304167499" providerId="ADAL" clId="{55B1D195-2FF3-484B-99FA-32E3FBCEE0B5}" dt="2025-06-04T19:14:05.556" v="4" actId="2696"/>
        <pc:sldMkLst>
          <pc:docMk/>
          <pc:sldMk cId="3766429323" sldId="2147375650"/>
        </pc:sldMkLst>
      </pc:sldChg>
      <pc:sldChg chg="modSp del mod modClrScheme chgLayout">
        <pc:chgData name="BRIANNE CAPPER" userId="bd3317a7-5dec-4b6b-89a2-741304167499" providerId="ADAL" clId="{55B1D195-2FF3-484B-99FA-32E3FBCEE0B5}" dt="2025-06-06T16:59:41.885" v="243" actId="2696"/>
        <pc:sldMkLst>
          <pc:docMk/>
          <pc:sldMk cId="4181267648" sldId="2147375651"/>
        </pc:sldMkLst>
      </pc:sldChg>
      <pc:sldChg chg="del">
        <pc:chgData name="BRIANNE CAPPER" userId="bd3317a7-5dec-4b6b-89a2-741304167499" providerId="ADAL" clId="{55B1D195-2FF3-484B-99FA-32E3FBCEE0B5}" dt="2025-06-11T19:17:23.566" v="3216" actId="2696"/>
        <pc:sldMkLst>
          <pc:docMk/>
          <pc:sldMk cId="3643080425" sldId="2147375686"/>
        </pc:sldMkLst>
      </pc:sldChg>
      <pc:sldChg chg="modSp mod modClrScheme modCm chgLayout modNotesTx">
        <pc:chgData name="BRIANNE CAPPER" userId="bd3317a7-5dec-4b6b-89a2-741304167499" providerId="ADAL" clId="{55B1D195-2FF3-484B-99FA-32E3FBCEE0B5}" dt="2025-06-16T16:58:18.596" v="6267" actId="20577"/>
        <pc:sldMkLst>
          <pc:docMk/>
          <pc:sldMk cId="3444524443" sldId="2147375694"/>
        </pc:sldMkLst>
        <pc:spChg chg="mod ord">
          <ac:chgData name="BRIANNE CAPPER" userId="bd3317a7-5dec-4b6b-89a2-741304167499" providerId="ADAL" clId="{55B1D195-2FF3-484B-99FA-32E3FBCEE0B5}" dt="2025-06-16T16:57:13.186" v="6227" actId="20577"/>
          <ac:spMkLst>
            <pc:docMk/>
            <pc:sldMk cId="3444524443" sldId="2147375694"/>
            <ac:spMk id="2" creationId="{9BE85D6A-D5AC-D98B-D9C0-97B1B28BA7E4}"/>
          </ac:spMkLst>
        </pc:spChg>
        <pc:spChg chg="mod ord">
          <ac:chgData name="BRIANNE CAPPER" userId="bd3317a7-5dec-4b6b-89a2-741304167499" providerId="ADAL" clId="{55B1D195-2FF3-484B-99FA-32E3FBCEE0B5}" dt="2025-06-04T19:14:20.998" v="6" actId="700"/>
          <ac:spMkLst>
            <pc:docMk/>
            <pc:sldMk cId="3444524443" sldId="2147375694"/>
            <ac:spMk id="3" creationId="{53BA4EA5-AB9E-514F-4648-217BF8B3E52B}"/>
          </ac:spMkLst>
        </pc:spChg>
        <pc:spChg chg="mod ord">
          <ac:chgData name="BRIANNE CAPPER" userId="bd3317a7-5dec-4b6b-89a2-741304167499" providerId="ADAL" clId="{55B1D195-2FF3-484B-99FA-32E3FBCEE0B5}" dt="2025-06-04T19:14:20.998" v="6" actId="700"/>
          <ac:spMkLst>
            <pc:docMk/>
            <pc:sldMk cId="3444524443" sldId="2147375694"/>
            <ac:spMk id="6" creationId="{7DDCC3BF-ADDD-DCBD-1033-5414BF6A7702}"/>
          </ac:spMkLst>
        </pc:spChg>
        <pc:extLst>
          <p:ext xmlns:p="http://schemas.openxmlformats.org/presentationml/2006/main" uri="{D6D511B9-2390-475A-947B-AFAB55BFBCF1}">
            <pc226:cmChg xmlns:pc226="http://schemas.microsoft.com/office/powerpoint/2022/06/main/command" chg="mod">
              <pc226:chgData name="BRIANNE CAPPER" userId="bd3317a7-5dec-4b6b-89a2-741304167499" providerId="ADAL" clId="{55B1D195-2FF3-484B-99FA-32E3FBCEE0B5}" dt="2025-06-16T16:57:13.186" v="6227" actId="20577"/>
              <pc2:cmMkLst xmlns:pc2="http://schemas.microsoft.com/office/powerpoint/2019/9/main/command">
                <pc:docMk/>
                <pc:sldMk cId="3444524443" sldId="2147375694"/>
                <pc2:cmMk id="{37C05507-2B77-4F1A-BA6A-3311782EDB03}"/>
              </pc2:cmMkLst>
            </pc226:cmChg>
            <pc226:cmChg xmlns:pc226="http://schemas.microsoft.com/office/powerpoint/2022/06/main/command" chg="mod">
              <pc226:chgData name="BRIANNE CAPPER" userId="bd3317a7-5dec-4b6b-89a2-741304167499" providerId="ADAL" clId="{55B1D195-2FF3-484B-99FA-32E3FBCEE0B5}" dt="2025-06-16T16:57:13.186" v="6227" actId="20577"/>
              <pc2:cmMkLst xmlns:pc2="http://schemas.microsoft.com/office/powerpoint/2019/9/main/command">
                <pc:docMk/>
                <pc:sldMk cId="3444524443" sldId="2147375694"/>
                <pc2:cmMk id="{A2EBF39A-FAD7-4718-A8FC-DC3B8BE2F65E}"/>
              </pc2:cmMkLst>
            </pc226:cmChg>
          </p:ext>
        </pc:extLst>
      </pc:sldChg>
      <pc:sldChg chg="addSp delSp modSp del mod modClrScheme chgLayout">
        <pc:chgData name="BRIANNE CAPPER" userId="bd3317a7-5dec-4b6b-89a2-741304167499" providerId="ADAL" clId="{55B1D195-2FF3-484B-99FA-32E3FBCEE0B5}" dt="2025-06-09T16:21:27.906" v="1113" actId="2696"/>
        <pc:sldMkLst>
          <pc:docMk/>
          <pc:sldMk cId="2041062044" sldId="2147375695"/>
        </pc:sldMkLst>
      </pc:sldChg>
      <pc:sldChg chg="modSp mod modNotesTx">
        <pc:chgData name="BRIANNE CAPPER" userId="bd3317a7-5dec-4b6b-89a2-741304167499" providerId="ADAL" clId="{55B1D195-2FF3-484B-99FA-32E3FBCEE0B5}" dt="2025-06-16T16:58:36.828" v="6290" actId="20577"/>
        <pc:sldMkLst>
          <pc:docMk/>
          <pc:sldMk cId="2437425499" sldId="2147375860"/>
        </pc:sldMkLst>
        <pc:spChg chg="mod">
          <ac:chgData name="BRIANNE CAPPER" userId="bd3317a7-5dec-4b6b-89a2-741304167499" providerId="ADAL" clId="{55B1D195-2FF3-484B-99FA-32E3FBCEE0B5}" dt="2025-06-16T16:56:31.919" v="6199" actId="20577"/>
          <ac:spMkLst>
            <pc:docMk/>
            <pc:sldMk cId="2437425499" sldId="2147375860"/>
            <ac:spMk id="2" creationId="{B493408D-BEF9-DBB2-D625-F7AE0680A165}"/>
          </ac:spMkLst>
        </pc:spChg>
      </pc:sldChg>
      <pc:sldChg chg="addSp delSp modSp mod">
        <pc:chgData name="BRIANNE CAPPER" userId="bd3317a7-5dec-4b6b-89a2-741304167499" providerId="ADAL" clId="{55B1D195-2FF3-484B-99FA-32E3FBCEE0B5}" dt="2025-06-11T18:16:49.921" v="1192" actId="404"/>
        <pc:sldMkLst>
          <pc:docMk/>
          <pc:sldMk cId="2227328332" sldId="2147375862"/>
        </pc:sldMkLst>
        <pc:spChg chg="mod">
          <ac:chgData name="BRIANNE CAPPER" userId="bd3317a7-5dec-4b6b-89a2-741304167499" providerId="ADAL" clId="{55B1D195-2FF3-484B-99FA-32E3FBCEE0B5}" dt="2025-06-09T16:25:02.528" v="1161" actId="403"/>
          <ac:spMkLst>
            <pc:docMk/>
            <pc:sldMk cId="2227328332" sldId="2147375862"/>
            <ac:spMk id="2" creationId="{B2AAF4B0-8977-CCD6-C2C9-FE1F0191EFD8}"/>
          </ac:spMkLst>
        </pc:spChg>
        <pc:spChg chg="mod">
          <ac:chgData name="BRIANNE CAPPER" userId="bd3317a7-5dec-4b6b-89a2-741304167499" providerId="ADAL" clId="{55B1D195-2FF3-484B-99FA-32E3FBCEE0B5}" dt="2025-06-11T18:16:44.950" v="1191" actId="404"/>
          <ac:spMkLst>
            <pc:docMk/>
            <pc:sldMk cId="2227328332" sldId="2147375862"/>
            <ac:spMk id="3" creationId="{B468D148-B031-C280-60D0-82E70976B399}"/>
          </ac:spMkLst>
        </pc:spChg>
        <pc:spChg chg="add mod">
          <ac:chgData name="BRIANNE CAPPER" userId="bd3317a7-5dec-4b6b-89a2-741304167499" providerId="ADAL" clId="{55B1D195-2FF3-484B-99FA-32E3FBCEE0B5}" dt="2025-06-11T18:16:49.921" v="1192" actId="404"/>
          <ac:spMkLst>
            <pc:docMk/>
            <pc:sldMk cId="2227328332" sldId="2147375862"/>
            <ac:spMk id="6" creationId="{B468D148-B031-C280-60D0-82E70976B399}"/>
          </ac:spMkLst>
        </pc:spChg>
      </pc:sldChg>
      <pc:sldChg chg="add del">
        <pc:chgData name="BRIANNE CAPPER" userId="bd3317a7-5dec-4b6b-89a2-741304167499" providerId="ADAL" clId="{55B1D195-2FF3-484B-99FA-32E3FBCEE0B5}" dt="2025-06-11T18:17:59.291" v="1200" actId="2696"/>
        <pc:sldMkLst>
          <pc:docMk/>
          <pc:sldMk cId="2290736647" sldId="2147375875"/>
        </pc:sldMkLst>
      </pc:sldChg>
      <pc:sldChg chg="modSp mod ord modNotesTx">
        <pc:chgData name="BRIANNE CAPPER" userId="bd3317a7-5dec-4b6b-89a2-741304167499" providerId="ADAL" clId="{55B1D195-2FF3-484B-99FA-32E3FBCEE0B5}" dt="2025-06-18T19:39:51.778" v="6526"/>
        <pc:sldMkLst>
          <pc:docMk/>
          <pc:sldMk cId="1919237302" sldId="2147375889"/>
        </pc:sldMkLst>
        <pc:spChg chg="mod">
          <ac:chgData name="BRIANNE CAPPER" userId="bd3317a7-5dec-4b6b-89a2-741304167499" providerId="ADAL" clId="{55B1D195-2FF3-484B-99FA-32E3FBCEE0B5}" dt="2025-06-16T13:03:26.743" v="5052" actId="20577"/>
          <ac:spMkLst>
            <pc:docMk/>
            <pc:sldMk cId="1919237302" sldId="2147375889"/>
            <ac:spMk id="2" creationId="{B493408D-BEF9-DBB2-D625-F7AE0680A165}"/>
          </ac:spMkLst>
        </pc:spChg>
      </pc:sldChg>
      <pc:sldChg chg="ord">
        <pc:chgData name="BRIANNE CAPPER" userId="bd3317a7-5dec-4b6b-89a2-741304167499" providerId="ADAL" clId="{55B1D195-2FF3-484B-99FA-32E3FBCEE0B5}" dt="2025-06-18T19:40:06.707" v="6528"/>
        <pc:sldMkLst>
          <pc:docMk/>
          <pc:sldMk cId="808811342" sldId="2147375894"/>
        </pc:sldMkLst>
      </pc:sldChg>
      <pc:sldChg chg="modSp mod modNotesTx">
        <pc:chgData name="BRIANNE CAPPER" userId="bd3317a7-5dec-4b6b-89a2-741304167499" providerId="ADAL" clId="{55B1D195-2FF3-484B-99FA-32E3FBCEE0B5}" dt="2025-06-16T19:08:45.335" v="6392" actId="20577"/>
        <pc:sldMkLst>
          <pc:docMk/>
          <pc:sldMk cId="47635126" sldId="2147375895"/>
        </pc:sldMkLst>
        <pc:spChg chg="mod">
          <ac:chgData name="BRIANNE CAPPER" userId="bd3317a7-5dec-4b6b-89a2-741304167499" providerId="ADAL" clId="{55B1D195-2FF3-484B-99FA-32E3FBCEE0B5}" dt="2025-06-16T19:08:45.335" v="6392" actId="20577"/>
          <ac:spMkLst>
            <pc:docMk/>
            <pc:sldMk cId="47635126" sldId="2147375895"/>
            <ac:spMk id="3" creationId="{5CBF7827-60DC-1A81-0483-0A814A096AD6}"/>
          </ac:spMkLst>
        </pc:spChg>
      </pc:sldChg>
      <pc:sldChg chg="addSp modSp mod modNotesTx">
        <pc:chgData name="BRIANNE CAPPER" userId="bd3317a7-5dec-4b6b-89a2-741304167499" providerId="ADAL" clId="{55B1D195-2FF3-484B-99FA-32E3FBCEE0B5}" dt="2025-06-16T16:59:10.914" v="6293" actId="20577"/>
        <pc:sldMkLst>
          <pc:docMk/>
          <pc:sldMk cId="2601981089" sldId="2147375896"/>
        </pc:sldMkLst>
        <pc:spChg chg="mod">
          <ac:chgData name="BRIANNE CAPPER" userId="bd3317a7-5dec-4b6b-89a2-741304167499" providerId="ADAL" clId="{55B1D195-2FF3-484B-99FA-32E3FBCEE0B5}" dt="2025-06-16T16:59:10.914" v="6293" actId="20577"/>
          <ac:spMkLst>
            <pc:docMk/>
            <pc:sldMk cId="2601981089" sldId="2147375896"/>
            <ac:spMk id="2" creationId="{2C6EAA49-863B-0168-3FDE-93EEE6ACC291}"/>
          </ac:spMkLst>
        </pc:spChg>
        <pc:spChg chg="mod">
          <ac:chgData name="BRIANNE CAPPER" userId="bd3317a7-5dec-4b6b-89a2-741304167499" providerId="ADAL" clId="{55B1D195-2FF3-484B-99FA-32E3FBCEE0B5}" dt="2025-06-11T18:20:01.278" v="1269" actId="1076"/>
          <ac:spMkLst>
            <pc:docMk/>
            <pc:sldMk cId="2601981089" sldId="2147375896"/>
            <ac:spMk id="3" creationId="{42F36A50-23CB-E621-990D-C4F2977272B8}"/>
          </ac:spMkLst>
        </pc:spChg>
        <pc:picChg chg="mod">
          <ac:chgData name="BRIANNE CAPPER" userId="bd3317a7-5dec-4b6b-89a2-741304167499" providerId="ADAL" clId="{55B1D195-2FF3-484B-99FA-32E3FBCEE0B5}" dt="2025-06-06T16:58:19.922" v="233" actId="208"/>
          <ac:picMkLst>
            <pc:docMk/>
            <pc:sldMk cId="2601981089" sldId="2147375896"/>
            <ac:picMk id="4" creationId="{84D389D4-8D14-00BA-80E1-15D8F4D07100}"/>
          </ac:picMkLst>
        </pc:picChg>
        <pc:picChg chg="add mod">
          <ac:chgData name="BRIANNE CAPPER" userId="bd3317a7-5dec-4b6b-89a2-741304167499" providerId="ADAL" clId="{55B1D195-2FF3-484B-99FA-32E3FBCEE0B5}" dt="2025-06-09T16:12:15.641" v="704"/>
          <ac:picMkLst>
            <pc:docMk/>
            <pc:sldMk cId="2601981089" sldId="2147375896"/>
            <ac:picMk id="6" creationId="{C46E32A1-9366-3686-0DCE-D62C2BC45455}"/>
          </ac:picMkLst>
        </pc:picChg>
      </pc:sldChg>
      <pc:sldChg chg="addSp modSp mod">
        <pc:chgData name="BRIANNE CAPPER" userId="bd3317a7-5dec-4b6b-89a2-741304167499" providerId="ADAL" clId="{55B1D195-2FF3-484B-99FA-32E3FBCEE0B5}" dt="2025-06-16T16:59:19.752" v="6296" actId="20577"/>
        <pc:sldMkLst>
          <pc:docMk/>
          <pc:sldMk cId="116099427" sldId="2147375897"/>
        </pc:sldMkLst>
        <pc:spChg chg="mod">
          <ac:chgData name="BRIANNE CAPPER" userId="bd3317a7-5dec-4b6b-89a2-741304167499" providerId="ADAL" clId="{55B1D195-2FF3-484B-99FA-32E3FBCEE0B5}" dt="2025-06-16T16:59:19.752" v="6296" actId="20577"/>
          <ac:spMkLst>
            <pc:docMk/>
            <pc:sldMk cId="116099427" sldId="2147375897"/>
            <ac:spMk id="2" creationId="{4A9593B8-105C-EF57-E8B1-AF719131A163}"/>
          </ac:spMkLst>
        </pc:spChg>
        <pc:spChg chg="mod">
          <ac:chgData name="BRIANNE CAPPER" userId="bd3317a7-5dec-4b6b-89a2-741304167499" providerId="ADAL" clId="{55B1D195-2FF3-484B-99FA-32E3FBCEE0B5}" dt="2025-06-11T18:21:00.982" v="1434" actId="1076"/>
          <ac:spMkLst>
            <pc:docMk/>
            <pc:sldMk cId="116099427" sldId="2147375897"/>
            <ac:spMk id="5" creationId="{C27F9ADD-02A7-1036-F8BD-A029A0A91DD5}"/>
          </ac:spMkLst>
        </pc:spChg>
        <pc:picChg chg="mod">
          <ac:chgData name="BRIANNE CAPPER" userId="bd3317a7-5dec-4b6b-89a2-741304167499" providerId="ADAL" clId="{55B1D195-2FF3-484B-99FA-32E3FBCEE0B5}" dt="2025-06-06T16:58:22.254" v="234" actId="208"/>
          <ac:picMkLst>
            <pc:docMk/>
            <pc:sldMk cId="116099427" sldId="2147375897"/>
            <ac:picMk id="4" creationId="{8863081A-0D58-4EF4-3475-B32279379F07}"/>
          </ac:picMkLst>
        </pc:picChg>
        <pc:picChg chg="add mod">
          <ac:chgData name="BRIANNE CAPPER" userId="bd3317a7-5dec-4b6b-89a2-741304167499" providerId="ADAL" clId="{55B1D195-2FF3-484B-99FA-32E3FBCEE0B5}" dt="2025-06-09T16:12:17.504" v="705"/>
          <ac:picMkLst>
            <pc:docMk/>
            <pc:sldMk cId="116099427" sldId="2147375897"/>
            <ac:picMk id="6" creationId="{AEC3BF15-79BC-86CD-D464-4E85C36C7D9D}"/>
          </ac:picMkLst>
        </pc:picChg>
      </pc:sldChg>
      <pc:sldChg chg="addSp modSp mod">
        <pc:chgData name="BRIANNE CAPPER" userId="bd3317a7-5dec-4b6b-89a2-741304167499" providerId="ADAL" clId="{55B1D195-2FF3-484B-99FA-32E3FBCEE0B5}" dt="2025-06-11T18:21:43.966" v="1448" actId="20577"/>
        <pc:sldMkLst>
          <pc:docMk/>
          <pc:sldMk cId="1205035702" sldId="2147375898"/>
        </pc:sldMkLst>
      </pc:sldChg>
      <pc:sldChg chg="addSp delSp modSp mod">
        <pc:chgData name="BRIANNE CAPPER" userId="bd3317a7-5dec-4b6b-89a2-741304167499" providerId="ADAL" clId="{55B1D195-2FF3-484B-99FA-32E3FBCEE0B5}" dt="2025-06-11T18:29:17.113" v="2181" actId="20577"/>
        <pc:sldMkLst>
          <pc:docMk/>
          <pc:sldMk cId="1155989603" sldId="2147375899"/>
        </pc:sldMkLst>
        <pc:spChg chg="mod">
          <ac:chgData name="BRIANNE CAPPER" userId="bd3317a7-5dec-4b6b-89a2-741304167499" providerId="ADAL" clId="{55B1D195-2FF3-484B-99FA-32E3FBCEE0B5}" dt="2025-06-11T18:29:17.113" v="2181" actId="20577"/>
          <ac:spMkLst>
            <pc:docMk/>
            <pc:sldMk cId="1155989603" sldId="2147375899"/>
            <ac:spMk id="2" creationId="{3D9782B7-67EE-66EC-3AC7-389F2348CDCA}"/>
          </ac:spMkLst>
        </pc:spChg>
        <pc:picChg chg="add mod">
          <ac:chgData name="BRIANNE CAPPER" userId="bd3317a7-5dec-4b6b-89a2-741304167499" providerId="ADAL" clId="{55B1D195-2FF3-484B-99FA-32E3FBCEE0B5}" dt="2025-06-09T16:12:24.652" v="708"/>
          <ac:picMkLst>
            <pc:docMk/>
            <pc:sldMk cId="1155989603" sldId="2147375899"/>
            <ac:picMk id="7" creationId="{966D54ED-59AA-5D13-1797-1C508ECE6B1B}"/>
          </ac:picMkLst>
        </pc:picChg>
      </pc:sldChg>
      <pc:sldChg chg="addSp modSp mod">
        <pc:chgData name="BRIANNE CAPPER" userId="bd3317a7-5dec-4b6b-89a2-741304167499" providerId="ADAL" clId="{55B1D195-2FF3-484B-99FA-32E3FBCEE0B5}" dt="2025-06-11T18:29:08.473" v="2156" actId="20577"/>
        <pc:sldMkLst>
          <pc:docMk/>
          <pc:sldMk cId="1098866109" sldId="2147375900"/>
        </pc:sldMkLst>
        <pc:spChg chg="mod">
          <ac:chgData name="BRIANNE CAPPER" userId="bd3317a7-5dec-4b6b-89a2-741304167499" providerId="ADAL" clId="{55B1D195-2FF3-484B-99FA-32E3FBCEE0B5}" dt="2025-06-11T18:29:08.473" v="2156" actId="20577"/>
          <ac:spMkLst>
            <pc:docMk/>
            <pc:sldMk cId="1098866109" sldId="2147375900"/>
            <ac:spMk id="2" creationId="{BA52F992-94CE-EEFF-76EB-52C36D80D19B}"/>
          </ac:spMkLst>
        </pc:spChg>
        <pc:spChg chg="mod">
          <ac:chgData name="BRIANNE CAPPER" userId="bd3317a7-5dec-4b6b-89a2-741304167499" providerId="ADAL" clId="{55B1D195-2FF3-484B-99FA-32E3FBCEE0B5}" dt="2025-06-11T18:24:31.231" v="1677" actId="20577"/>
          <ac:spMkLst>
            <pc:docMk/>
            <pc:sldMk cId="1098866109" sldId="2147375900"/>
            <ac:spMk id="3" creationId="{5A47847E-B97E-2B74-C154-3AFF178E0592}"/>
          </ac:spMkLst>
        </pc:spChg>
        <pc:picChg chg="mod">
          <ac:chgData name="BRIANNE CAPPER" userId="bd3317a7-5dec-4b6b-89a2-741304167499" providerId="ADAL" clId="{55B1D195-2FF3-484B-99FA-32E3FBCEE0B5}" dt="2025-06-06T16:58:31.906" v="237" actId="208"/>
          <ac:picMkLst>
            <pc:docMk/>
            <pc:sldMk cId="1098866109" sldId="2147375900"/>
            <ac:picMk id="4" creationId="{998BE8C1-6F0C-601D-53BF-33F6C367C89B}"/>
          </ac:picMkLst>
        </pc:picChg>
        <pc:picChg chg="add mod">
          <ac:chgData name="BRIANNE CAPPER" userId="bd3317a7-5dec-4b6b-89a2-741304167499" providerId="ADAL" clId="{55B1D195-2FF3-484B-99FA-32E3FBCEE0B5}" dt="2025-06-09T16:12:27.886" v="709"/>
          <ac:picMkLst>
            <pc:docMk/>
            <pc:sldMk cId="1098866109" sldId="2147375900"/>
            <ac:picMk id="6" creationId="{C5A3FD0A-7E55-0475-38CB-45F06A7DFFA4}"/>
          </ac:picMkLst>
        </pc:picChg>
      </pc:sldChg>
      <pc:sldChg chg="addSp modSp mod modCm modNotesTx">
        <pc:chgData name="BRIANNE CAPPER" userId="bd3317a7-5dec-4b6b-89a2-741304167499" providerId="ADAL" clId="{55B1D195-2FF3-484B-99FA-32E3FBCEE0B5}" dt="2025-06-18T16:59:45.954" v="6512"/>
        <pc:sldMkLst>
          <pc:docMk/>
          <pc:sldMk cId="213420794" sldId="2147375901"/>
        </pc:sldMkLst>
        <pc:spChg chg="mod">
          <ac:chgData name="BRIANNE CAPPER" userId="bd3317a7-5dec-4b6b-89a2-741304167499" providerId="ADAL" clId="{55B1D195-2FF3-484B-99FA-32E3FBCEE0B5}" dt="2025-06-18T16:58:04.014" v="6503" actId="20577"/>
          <ac:spMkLst>
            <pc:docMk/>
            <pc:sldMk cId="213420794" sldId="2147375901"/>
            <ac:spMk id="3" creationId="{7B121DA9-83A7-EEF7-9888-E5ED3F5FFEA3}"/>
          </ac:spMkLst>
        </pc:spChg>
        <pc:spChg chg="mod">
          <ac:chgData name="BRIANNE CAPPER" userId="bd3317a7-5dec-4b6b-89a2-741304167499" providerId="ADAL" clId="{55B1D195-2FF3-484B-99FA-32E3FBCEE0B5}" dt="2025-06-18T16:56:45.899" v="6404" actId="14100"/>
          <ac:spMkLst>
            <pc:docMk/>
            <pc:sldMk cId="213420794" sldId="2147375901"/>
            <ac:spMk id="5" creationId="{1C202BA6-7905-FC5F-D4C6-1F3F7BBFF6E5}"/>
          </ac:spMkLst>
        </pc:spChg>
        <pc:picChg chg="mod">
          <ac:chgData name="BRIANNE CAPPER" userId="bd3317a7-5dec-4b6b-89a2-741304167499" providerId="ADAL" clId="{55B1D195-2FF3-484B-99FA-32E3FBCEE0B5}" dt="2025-06-18T16:56:40.634" v="6402" actId="1076"/>
          <ac:picMkLst>
            <pc:docMk/>
            <pc:sldMk cId="213420794" sldId="2147375901"/>
            <ac:picMk id="4" creationId="{9A1F2EB7-5367-9E4D-A523-61885EC0DA2B}"/>
          </ac:picMkLst>
        </pc:picChg>
        <pc:picChg chg="add mod">
          <ac:chgData name="BRIANNE CAPPER" userId="bd3317a7-5dec-4b6b-89a2-741304167499" providerId="ADAL" clId="{55B1D195-2FF3-484B-99FA-32E3FBCEE0B5}" dt="2025-06-09T16:12:31.038" v="710"/>
          <ac:picMkLst>
            <pc:docMk/>
            <pc:sldMk cId="213420794" sldId="2147375901"/>
            <ac:picMk id="6" creationId="{32D70523-8D6B-20C5-A9AD-EC3CF8D7937C}"/>
          </ac:picMkLst>
        </pc:picChg>
        <pc:picChg chg="add mod">
          <ac:chgData name="BRIANNE CAPPER" userId="bd3317a7-5dec-4b6b-89a2-741304167499" providerId="ADAL" clId="{55B1D195-2FF3-484B-99FA-32E3FBCEE0B5}" dt="2025-06-18T16:56:56.212" v="6409" actId="1076"/>
          <ac:picMkLst>
            <pc:docMk/>
            <pc:sldMk cId="213420794" sldId="2147375901"/>
            <ac:picMk id="1026" creationId="{C6E097F3-4CC6-2D2E-16A4-625A8EC5BB97}"/>
          </ac:picMkLst>
        </pc:picChg>
        <pc:extLst>
          <p:ext xmlns:p="http://schemas.openxmlformats.org/presentationml/2006/main" uri="{D6D511B9-2390-475A-947B-AFAB55BFBCF1}">
            <pc226:cmChg xmlns:pc226="http://schemas.microsoft.com/office/powerpoint/2022/06/main/command" chg="mod">
              <pc226:chgData name="BRIANNE CAPPER" userId="bd3317a7-5dec-4b6b-89a2-741304167499" providerId="ADAL" clId="{55B1D195-2FF3-484B-99FA-32E3FBCEE0B5}" dt="2025-06-18T16:58:04.014" v="6503" actId="20577"/>
              <pc2:cmMkLst xmlns:pc2="http://schemas.microsoft.com/office/powerpoint/2019/9/main/command">
                <pc:docMk/>
                <pc:sldMk cId="213420794" sldId="2147375901"/>
                <pc2:cmMk id="{57632F08-8A9A-400B-8A7E-0F338C2EA1FE}"/>
              </pc2:cmMkLst>
            </pc226:cmChg>
          </p:ext>
        </pc:extLst>
      </pc:sldChg>
      <pc:sldChg chg="addSp modSp mod modNotesTx">
        <pc:chgData name="BRIANNE CAPPER" userId="bd3317a7-5dec-4b6b-89a2-741304167499" providerId="ADAL" clId="{55B1D195-2FF3-484B-99FA-32E3FBCEE0B5}" dt="2025-06-18T17:00:00.961" v="6513"/>
        <pc:sldMkLst>
          <pc:docMk/>
          <pc:sldMk cId="1593813322" sldId="2147375902"/>
        </pc:sldMkLst>
        <pc:spChg chg="mod">
          <ac:chgData name="BRIANNE CAPPER" userId="bd3317a7-5dec-4b6b-89a2-741304167499" providerId="ADAL" clId="{55B1D195-2FF3-484B-99FA-32E3FBCEE0B5}" dt="2025-06-11T18:28:53.324" v="2130" actId="20577"/>
          <ac:spMkLst>
            <pc:docMk/>
            <pc:sldMk cId="1593813322" sldId="2147375902"/>
            <ac:spMk id="2" creationId="{E2F695EC-C374-A883-2A5A-A08D814E36AE}"/>
          </ac:spMkLst>
        </pc:spChg>
        <pc:spChg chg="mod">
          <ac:chgData name="BRIANNE CAPPER" userId="bd3317a7-5dec-4b6b-89a2-741304167499" providerId="ADAL" clId="{55B1D195-2FF3-484B-99FA-32E3FBCEE0B5}" dt="2025-06-11T18:25:59.432" v="1859" actId="113"/>
          <ac:spMkLst>
            <pc:docMk/>
            <pc:sldMk cId="1593813322" sldId="2147375902"/>
            <ac:spMk id="3" creationId="{115B5D12-B752-F6EA-86BE-C5E5DA4FF135}"/>
          </ac:spMkLst>
        </pc:spChg>
        <pc:picChg chg="mod">
          <ac:chgData name="BRIANNE CAPPER" userId="bd3317a7-5dec-4b6b-89a2-741304167499" providerId="ADAL" clId="{55B1D195-2FF3-484B-99FA-32E3FBCEE0B5}" dt="2025-06-11T18:26:01.559" v="1860" actId="1076"/>
          <ac:picMkLst>
            <pc:docMk/>
            <pc:sldMk cId="1593813322" sldId="2147375902"/>
            <ac:picMk id="4" creationId="{31C1611C-17E1-4CE4-0EC8-1900E28F332D}"/>
          </ac:picMkLst>
        </pc:picChg>
        <pc:picChg chg="mod">
          <ac:chgData name="BRIANNE CAPPER" userId="bd3317a7-5dec-4b6b-89a2-741304167499" providerId="ADAL" clId="{55B1D195-2FF3-484B-99FA-32E3FBCEE0B5}" dt="2025-06-11T18:26:03.505" v="1861" actId="1076"/>
          <ac:picMkLst>
            <pc:docMk/>
            <pc:sldMk cId="1593813322" sldId="2147375902"/>
            <ac:picMk id="5" creationId="{38F32C8E-633C-9C10-952F-6597205DF409}"/>
          </ac:picMkLst>
        </pc:picChg>
        <pc:picChg chg="add mod">
          <ac:chgData name="BRIANNE CAPPER" userId="bd3317a7-5dec-4b6b-89a2-741304167499" providerId="ADAL" clId="{55B1D195-2FF3-484B-99FA-32E3FBCEE0B5}" dt="2025-06-09T16:12:33.421" v="711"/>
          <ac:picMkLst>
            <pc:docMk/>
            <pc:sldMk cId="1593813322" sldId="2147375902"/>
            <ac:picMk id="6" creationId="{B9D23884-65EA-7276-977D-66CFA2FD5951}"/>
          </ac:picMkLst>
        </pc:picChg>
      </pc:sldChg>
      <pc:sldChg chg="addSp modSp mod">
        <pc:chgData name="BRIANNE CAPPER" userId="bd3317a7-5dec-4b6b-89a2-741304167499" providerId="ADAL" clId="{55B1D195-2FF3-484B-99FA-32E3FBCEE0B5}" dt="2025-06-11T18:27:07.862" v="2069" actId="113"/>
        <pc:sldMkLst>
          <pc:docMk/>
          <pc:sldMk cId="408646495" sldId="2147375903"/>
        </pc:sldMkLst>
        <pc:spChg chg="mod">
          <ac:chgData name="BRIANNE CAPPER" userId="bd3317a7-5dec-4b6b-89a2-741304167499" providerId="ADAL" clId="{55B1D195-2FF3-484B-99FA-32E3FBCEE0B5}" dt="2025-06-11T18:27:07.862" v="2069" actId="113"/>
          <ac:spMkLst>
            <pc:docMk/>
            <pc:sldMk cId="408646495" sldId="2147375903"/>
            <ac:spMk id="3" creationId="{5DCC4D2B-08DA-7431-CD85-0F2C9B7CC51F}"/>
          </ac:spMkLst>
        </pc:spChg>
        <pc:picChg chg="mod">
          <ac:chgData name="BRIANNE CAPPER" userId="bd3317a7-5dec-4b6b-89a2-741304167499" providerId="ADAL" clId="{55B1D195-2FF3-484B-99FA-32E3FBCEE0B5}" dt="2025-06-06T16:58:44.861" v="241" actId="208"/>
          <ac:picMkLst>
            <pc:docMk/>
            <pc:sldMk cId="408646495" sldId="2147375903"/>
            <ac:picMk id="4" creationId="{CE60F495-4FCD-0F71-0485-2F3FC56BE8AA}"/>
          </ac:picMkLst>
        </pc:picChg>
        <pc:picChg chg="add mod">
          <ac:chgData name="BRIANNE CAPPER" userId="bd3317a7-5dec-4b6b-89a2-741304167499" providerId="ADAL" clId="{55B1D195-2FF3-484B-99FA-32E3FBCEE0B5}" dt="2025-06-09T16:12:36.386" v="712"/>
          <ac:picMkLst>
            <pc:docMk/>
            <pc:sldMk cId="408646495" sldId="2147375903"/>
            <ac:picMk id="6" creationId="{06B8B6B8-FF4B-5422-781E-110AE4A5C2CC}"/>
          </ac:picMkLst>
        </pc:picChg>
      </pc:sldChg>
      <pc:sldChg chg="addSp modSp mod modNotesTx">
        <pc:chgData name="BRIANNE CAPPER" userId="bd3317a7-5dec-4b6b-89a2-741304167499" providerId="ADAL" clId="{55B1D195-2FF3-484B-99FA-32E3FBCEE0B5}" dt="2025-06-16T16:59:25.901" v="6299" actId="20577"/>
        <pc:sldMkLst>
          <pc:docMk/>
          <pc:sldMk cId="838699137" sldId="2147375904"/>
        </pc:sldMkLst>
        <pc:spChg chg="mod">
          <ac:chgData name="BRIANNE CAPPER" userId="bd3317a7-5dec-4b6b-89a2-741304167499" providerId="ADAL" clId="{55B1D195-2FF3-484B-99FA-32E3FBCEE0B5}" dt="2025-06-16T16:59:25.901" v="6299" actId="20577"/>
          <ac:spMkLst>
            <pc:docMk/>
            <pc:sldMk cId="838699137" sldId="2147375904"/>
            <ac:spMk id="8" creationId="{8D6A8B6E-766D-F364-1982-A65265322689}"/>
          </ac:spMkLst>
        </pc:spChg>
        <pc:picChg chg="add mod">
          <ac:chgData name="BRIANNE CAPPER" userId="bd3317a7-5dec-4b6b-89a2-741304167499" providerId="ADAL" clId="{55B1D195-2FF3-484B-99FA-32E3FBCEE0B5}" dt="2025-06-09T16:12:22.077" v="707"/>
          <ac:picMkLst>
            <pc:docMk/>
            <pc:sldMk cId="838699137" sldId="2147375904"/>
            <ac:picMk id="2" creationId="{AFAD3E68-185E-D367-EC14-994C7EE47E5B}"/>
          </ac:picMkLst>
        </pc:picChg>
        <pc:picChg chg="mod">
          <ac:chgData name="BRIANNE CAPPER" userId="bd3317a7-5dec-4b6b-89a2-741304167499" providerId="ADAL" clId="{55B1D195-2FF3-484B-99FA-32E3FBCEE0B5}" dt="2025-06-11T18:22:12.962" v="1449" actId="1076"/>
          <ac:picMkLst>
            <pc:docMk/>
            <pc:sldMk cId="838699137" sldId="2147375904"/>
            <ac:picMk id="4" creationId="{ACA5DA0B-6593-74C8-A70E-4AB29C8C28E0}"/>
          </ac:picMkLst>
        </pc:picChg>
      </pc:sldChg>
      <pc:sldChg chg="addSp modSp mod ord">
        <pc:chgData name="BRIANNE CAPPER" userId="bd3317a7-5dec-4b6b-89a2-741304167499" providerId="ADAL" clId="{55B1D195-2FF3-484B-99FA-32E3FBCEE0B5}" dt="2025-06-18T19:40:06.707" v="6528"/>
        <pc:sldMkLst>
          <pc:docMk/>
          <pc:sldMk cId="1221210980" sldId="2147375905"/>
        </pc:sldMkLst>
        <pc:spChg chg="mod">
          <ac:chgData name="BRIANNE CAPPER" userId="bd3317a7-5dec-4b6b-89a2-741304167499" providerId="ADAL" clId="{55B1D195-2FF3-484B-99FA-32E3FBCEE0B5}" dt="2025-06-11T18:41:01.806" v="2673" actId="27636"/>
          <ac:spMkLst>
            <pc:docMk/>
            <pc:sldMk cId="1221210980" sldId="2147375905"/>
            <ac:spMk id="2" creationId="{9422ED38-174B-91B0-6B70-F947F304CF8C}"/>
          </ac:spMkLst>
        </pc:spChg>
        <pc:spChg chg="mod">
          <ac:chgData name="BRIANNE CAPPER" userId="bd3317a7-5dec-4b6b-89a2-741304167499" providerId="ADAL" clId="{55B1D195-2FF3-484B-99FA-32E3FBCEE0B5}" dt="2025-06-06T16:51:56.746" v="30" actId="20577"/>
          <ac:spMkLst>
            <pc:docMk/>
            <pc:sldMk cId="1221210980" sldId="2147375905"/>
            <ac:spMk id="3" creationId="{7CEBA9E7-D030-6A77-425E-9E7D40EE5CF6}"/>
          </ac:spMkLst>
        </pc:spChg>
        <pc:spChg chg="add mod">
          <ac:chgData name="BRIANNE CAPPER" userId="bd3317a7-5dec-4b6b-89a2-741304167499" providerId="ADAL" clId="{55B1D195-2FF3-484B-99FA-32E3FBCEE0B5}" dt="2025-06-06T16:52:13.066" v="33" actId="1076"/>
          <ac:spMkLst>
            <pc:docMk/>
            <pc:sldMk cId="1221210980" sldId="2147375905"/>
            <ac:spMk id="4" creationId="{12734C2B-B65C-DD7E-57A0-1E4891A720C1}"/>
          </ac:spMkLst>
        </pc:spChg>
        <pc:spChg chg="add mod">
          <ac:chgData name="BRIANNE CAPPER" userId="bd3317a7-5dec-4b6b-89a2-741304167499" providerId="ADAL" clId="{55B1D195-2FF3-484B-99FA-32E3FBCEE0B5}" dt="2025-06-16T13:23:52.550" v="6117" actId="208"/>
          <ac:spMkLst>
            <pc:docMk/>
            <pc:sldMk cId="1221210980" sldId="2147375905"/>
            <ac:spMk id="6" creationId="{D74589D7-0B71-82B0-E06D-145A2EC78448}"/>
          </ac:spMkLst>
        </pc:spChg>
        <pc:picChg chg="add mod">
          <ac:chgData name="BRIANNE CAPPER" userId="bd3317a7-5dec-4b6b-89a2-741304167499" providerId="ADAL" clId="{55B1D195-2FF3-484B-99FA-32E3FBCEE0B5}" dt="2025-06-06T16:51:47.569" v="25" actId="1076"/>
          <ac:picMkLst>
            <pc:docMk/>
            <pc:sldMk cId="1221210980" sldId="2147375905"/>
            <ac:picMk id="1026" creationId="{EF77FDE6-3CA5-EAF9-7DA8-98B4167D7159}"/>
          </ac:picMkLst>
        </pc:picChg>
      </pc:sldChg>
      <pc:sldChg chg="addSp modSp mod ord">
        <pc:chgData name="BRIANNE CAPPER" userId="bd3317a7-5dec-4b6b-89a2-741304167499" providerId="ADAL" clId="{55B1D195-2FF3-484B-99FA-32E3FBCEE0B5}" dt="2025-06-18T19:40:06.707" v="6528"/>
        <pc:sldMkLst>
          <pc:docMk/>
          <pc:sldMk cId="2099874165" sldId="2147375906"/>
        </pc:sldMkLst>
        <pc:spChg chg="mod">
          <ac:chgData name="BRIANNE CAPPER" userId="bd3317a7-5dec-4b6b-89a2-741304167499" providerId="ADAL" clId="{55B1D195-2FF3-484B-99FA-32E3FBCEE0B5}" dt="2025-06-06T16:52:33.953" v="35" actId="113"/>
          <ac:spMkLst>
            <pc:docMk/>
            <pc:sldMk cId="2099874165" sldId="2147375906"/>
            <ac:spMk id="3" creationId="{0BDBD40C-D1C5-EF0A-9168-F5D99A557A67}"/>
          </ac:spMkLst>
        </pc:spChg>
        <pc:spChg chg="add mod">
          <ac:chgData name="BRIANNE CAPPER" userId="bd3317a7-5dec-4b6b-89a2-741304167499" providerId="ADAL" clId="{55B1D195-2FF3-484B-99FA-32E3FBCEE0B5}" dt="2025-06-06T16:52:55.912" v="41" actId="1076"/>
          <ac:spMkLst>
            <pc:docMk/>
            <pc:sldMk cId="2099874165" sldId="2147375906"/>
            <ac:spMk id="6" creationId="{CFD7690A-0E0D-422E-5AB6-B266716AA485}"/>
          </ac:spMkLst>
        </pc:spChg>
        <pc:picChg chg="add mod">
          <ac:chgData name="BRIANNE CAPPER" userId="bd3317a7-5dec-4b6b-89a2-741304167499" providerId="ADAL" clId="{55B1D195-2FF3-484B-99FA-32E3FBCEE0B5}" dt="2025-06-06T16:57:37.330" v="224" actId="208"/>
          <ac:picMkLst>
            <pc:docMk/>
            <pc:sldMk cId="2099874165" sldId="2147375906"/>
            <ac:picMk id="5" creationId="{78B04496-5883-5881-EC6C-4866856DD34A}"/>
          </ac:picMkLst>
        </pc:picChg>
      </pc:sldChg>
      <pc:sldChg chg="addSp modSp mod ord">
        <pc:chgData name="BRIANNE CAPPER" userId="bd3317a7-5dec-4b6b-89a2-741304167499" providerId="ADAL" clId="{55B1D195-2FF3-484B-99FA-32E3FBCEE0B5}" dt="2025-06-18T19:40:06.707" v="6528"/>
        <pc:sldMkLst>
          <pc:docMk/>
          <pc:sldMk cId="1318998798" sldId="2147375907"/>
        </pc:sldMkLst>
        <pc:spChg chg="mod">
          <ac:chgData name="BRIANNE CAPPER" userId="bd3317a7-5dec-4b6b-89a2-741304167499" providerId="ADAL" clId="{55B1D195-2FF3-484B-99FA-32E3FBCEE0B5}" dt="2025-06-11T18:41:43.548" v="2682" actId="20577"/>
          <ac:spMkLst>
            <pc:docMk/>
            <pc:sldMk cId="1318998798" sldId="2147375907"/>
            <ac:spMk id="3" creationId="{DF5DB330-AF73-C14A-9945-8D7606CC888D}"/>
          </ac:spMkLst>
        </pc:spChg>
        <pc:spChg chg="add mod">
          <ac:chgData name="BRIANNE CAPPER" userId="bd3317a7-5dec-4b6b-89a2-741304167499" providerId="ADAL" clId="{55B1D195-2FF3-484B-99FA-32E3FBCEE0B5}" dt="2025-06-06T16:56:52.401" v="215" actId="1076"/>
          <ac:spMkLst>
            <pc:docMk/>
            <pc:sldMk cId="1318998798" sldId="2147375907"/>
            <ac:spMk id="6" creationId="{1D68A878-65B1-5800-B653-FCCC9D7D8832}"/>
          </ac:spMkLst>
        </pc:spChg>
        <pc:picChg chg="add mod">
          <ac:chgData name="BRIANNE CAPPER" userId="bd3317a7-5dec-4b6b-89a2-741304167499" providerId="ADAL" clId="{55B1D195-2FF3-484B-99FA-32E3FBCEE0B5}" dt="2025-06-06T16:57:29.632" v="222" actId="208"/>
          <ac:picMkLst>
            <pc:docMk/>
            <pc:sldMk cId="1318998798" sldId="2147375907"/>
            <ac:picMk id="5" creationId="{989571E6-4C39-CF43-F3AF-790787254F54}"/>
          </ac:picMkLst>
        </pc:picChg>
      </pc:sldChg>
      <pc:sldChg chg="addSp modSp mod ord modNotesTx">
        <pc:chgData name="BRIANNE CAPPER" userId="bd3317a7-5dec-4b6b-89a2-741304167499" providerId="ADAL" clId="{55B1D195-2FF3-484B-99FA-32E3FBCEE0B5}" dt="2025-06-18T19:40:06.707" v="6528"/>
        <pc:sldMkLst>
          <pc:docMk/>
          <pc:sldMk cId="3531607384" sldId="2147375908"/>
        </pc:sldMkLst>
        <pc:spChg chg="mod">
          <ac:chgData name="BRIANNE CAPPER" userId="bd3317a7-5dec-4b6b-89a2-741304167499" providerId="ADAL" clId="{55B1D195-2FF3-484B-99FA-32E3FBCEE0B5}" dt="2025-06-11T18:49:14.378" v="2906" actId="1076"/>
          <ac:spMkLst>
            <pc:docMk/>
            <pc:sldMk cId="3531607384" sldId="2147375908"/>
            <ac:spMk id="2" creationId="{85BC1941-628E-C79B-573D-6073E81E27FF}"/>
          </ac:spMkLst>
        </pc:spChg>
        <pc:spChg chg="mod">
          <ac:chgData name="BRIANNE CAPPER" userId="bd3317a7-5dec-4b6b-89a2-741304167499" providerId="ADAL" clId="{55B1D195-2FF3-484B-99FA-32E3FBCEE0B5}" dt="2025-06-11T18:43:28.838" v="2813"/>
          <ac:spMkLst>
            <pc:docMk/>
            <pc:sldMk cId="3531607384" sldId="2147375908"/>
            <ac:spMk id="3" creationId="{3841F70F-CF20-CDE2-0BA6-5F6F8E1C7795}"/>
          </ac:spMkLst>
        </pc:spChg>
      </pc:sldChg>
      <pc:sldChg chg="modSp mod ord">
        <pc:chgData name="BRIANNE CAPPER" userId="bd3317a7-5dec-4b6b-89a2-741304167499" providerId="ADAL" clId="{55B1D195-2FF3-484B-99FA-32E3FBCEE0B5}" dt="2025-06-18T19:40:06.707" v="6528"/>
        <pc:sldMkLst>
          <pc:docMk/>
          <pc:sldMk cId="2811726815" sldId="2147375909"/>
        </pc:sldMkLst>
        <pc:spChg chg="mod">
          <ac:chgData name="BRIANNE CAPPER" userId="bd3317a7-5dec-4b6b-89a2-741304167499" providerId="ADAL" clId="{55B1D195-2FF3-484B-99FA-32E3FBCEE0B5}" dt="2025-06-16T16:08:54.205" v="6160" actId="20577"/>
          <ac:spMkLst>
            <pc:docMk/>
            <pc:sldMk cId="2811726815" sldId="2147375909"/>
            <ac:spMk id="3" creationId="{7DF1F1B4-B62F-F565-C31B-1B53961D3883}"/>
          </ac:spMkLst>
        </pc:spChg>
      </pc:sldChg>
      <pc:sldChg chg="add ord">
        <pc:chgData name="BRIANNE CAPPER" userId="bd3317a7-5dec-4b6b-89a2-741304167499" providerId="ADAL" clId="{55B1D195-2FF3-484B-99FA-32E3FBCEE0B5}" dt="2025-06-18T19:39:22.612" v="6520"/>
        <pc:sldMkLst>
          <pc:docMk/>
          <pc:sldMk cId="778229012" sldId="2147375910"/>
        </pc:sldMkLst>
      </pc:sldChg>
      <pc:sldChg chg="modSp mod">
        <pc:chgData name="BRIANNE CAPPER" userId="bd3317a7-5dec-4b6b-89a2-741304167499" providerId="ADAL" clId="{55B1D195-2FF3-484B-99FA-32E3FBCEE0B5}" dt="2025-06-11T20:08:27.799" v="4080" actId="5793"/>
        <pc:sldMkLst>
          <pc:docMk/>
          <pc:sldMk cId="4095661141" sldId="2147375910"/>
        </pc:sldMkLst>
      </pc:sldChg>
      <pc:sldChg chg="addSp modSp new mod ord">
        <pc:chgData name="BRIANNE CAPPER" userId="bd3317a7-5dec-4b6b-89a2-741304167499" providerId="ADAL" clId="{55B1D195-2FF3-484B-99FA-32E3FBCEE0B5}" dt="2025-06-18T19:40:06.707" v="6528"/>
        <pc:sldMkLst>
          <pc:docMk/>
          <pc:sldMk cId="1341079534" sldId="2147375911"/>
        </pc:sldMkLst>
        <pc:spChg chg="mod">
          <ac:chgData name="BRIANNE CAPPER" userId="bd3317a7-5dec-4b6b-89a2-741304167499" providerId="ADAL" clId="{55B1D195-2FF3-484B-99FA-32E3FBCEE0B5}" dt="2025-06-11T18:41:12.295" v="2674" actId="1076"/>
          <ac:spMkLst>
            <pc:docMk/>
            <pc:sldMk cId="1341079534" sldId="2147375911"/>
            <ac:spMk id="2" creationId="{32C26F19-3397-6B4E-8721-3959E22F1E1F}"/>
          </ac:spMkLst>
        </pc:spChg>
        <pc:spChg chg="mod">
          <ac:chgData name="BRIANNE CAPPER" userId="bd3317a7-5dec-4b6b-89a2-741304167499" providerId="ADAL" clId="{55B1D195-2FF3-484B-99FA-32E3FBCEE0B5}" dt="2025-06-06T16:54:57.104" v="187" actId="1076"/>
          <ac:spMkLst>
            <pc:docMk/>
            <pc:sldMk cId="1341079534" sldId="2147375911"/>
            <ac:spMk id="3" creationId="{51688C0A-4CC0-8254-9C1B-2689F4ED89D6}"/>
          </ac:spMkLst>
        </pc:spChg>
        <pc:spChg chg="add mod">
          <ac:chgData name="BRIANNE CAPPER" userId="bd3317a7-5dec-4b6b-89a2-741304167499" providerId="ADAL" clId="{55B1D195-2FF3-484B-99FA-32E3FBCEE0B5}" dt="2025-06-06T16:55:18.376" v="192" actId="1582"/>
          <ac:spMkLst>
            <pc:docMk/>
            <pc:sldMk cId="1341079534" sldId="2147375911"/>
            <ac:spMk id="6" creationId="{CCFEFB31-4656-A1ED-8783-8764054D9C30}"/>
          </ac:spMkLst>
        </pc:spChg>
        <pc:spChg chg="add mod">
          <ac:chgData name="BRIANNE CAPPER" userId="bd3317a7-5dec-4b6b-89a2-741304167499" providerId="ADAL" clId="{55B1D195-2FF3-484B-99FA-32E3FBCEE0B5}" dt="2025-06-06T16:55:38.242" v="199" actId="14100"/>
          <ac:spMkLst>
            <pc:docMk/>
            <pc:sldMk cId="1341079534" sldId="2147375911"/>
            <ac:spMk id="7" creationId="{2C1694BF-FE57-2A3C-C0D4-0B10D4A76EF9}"/>
          </ac:spMkLst>
        </pc:spChg>
        <pc:picChg chg="add mod">
          <ac:chgData name="BRIANNE CAPPER" userId="bd3317a7-5dec-4b6b-89a2-741304167499" providerId="ADAL" clId="{55B1D195-2FF3-484B-99FA-32E3FBCEE0B5}" dt="2025-06-06T16:57:33.946" v="223" actId="208"/>
          <ac:picMkLst>
            <pc:docMk/>
            <pc:sldMk cId="1341079534" sldId="2147375911"/>
            <ac:picMk id="5" creationId="{04B12249-2B83-8EA1-52FE-FCE9A653AB3B}"/>
          </ac:picMkLst>
        </pc:picChg>
      </pc:sldChg>
      <pc:sldChg chg="modSp mod ord modNotesTx">
        <pc:chgData name="BRIANNE CAPPER" userId="bd3317a7-5dec-4b6b-89a2-741304167499" providerId="ADAL" clId="{55B1D195-2FF3-484B-99FA-32E3FBCEE0B5}" dt="2025-06-18T19:39:51.778" v="6526"/>
        <pc:sldMkLst>
          <pc:docMk/>
          <pc:sldMk cId="4183294865" sldId="2147375912"/>
        </pc:sldMkLst>
        <pc:spChg chg="mod">
          <ac:chgData name="BRIANNE CAPPER" userId="bd3317a7-5dec-4b6b-89a2-741304167499" providerId="ADAL" clId="{55B1D195-2FF3-484B-99FA-32E3FBCEE0B5}" dt="2025-06-16T13:18:48.364" v="6107" actId="20577"/>
          <ac:spMkLst>
            <pc:docMk/>
            <pc:sldMk cId="4183294865" sldId="2147375912"/>
            <ac:spMk id="2" creationId="{BF1AE8E9-1799-72D8-7727-116D03B207B7}"/>
          </ac:spMkLst>
        </pc:spChg>
        <pc:spChg chg="mod">
          <ac:chgData name="BRIANNE CAPPER" userId="bd3317a7-5dec-4b6b-89a2-741304167499" providerId="ADAL" clId="{55B1D195-2FF3-484B-99FA-32E3FBCEE0B5}" dt="2025-06-16T13:18:52.231" v="6110" actId="20577"/>
          <ac:spMkLst>
            <pc:docMk/>
            <pc:sldMk cId="4183294865" sldId="2147375912"/>
            <ac:spMk id="3" creationId="{3744F26C-18FA-4D95-5592-2EF241CAB0E4}"/>
          </ac:spMkLst>
        </pc:spChg>
        <pc:spChg chg="mod">
          <ac:chgData name="BRIANNE CAPPER" userId="bd3317a7-5dec-4b6b-89a2-741304167499" providerId="ADAL" clId="{55B1D195-2FF3-484B-99FA-32E3FBCEE0B5}" dt="2025-06-11T20:00:22.083" v="3893" actId="14100"/>
          <ac:spMkLst>
            <pc:docMk/>
            <pc:sldMk cId="4183294865" sldId="2147375912"/>
            <ac:spMk id="7" creationId="{A653B5BB-4C74-716A-5795-2AEBDAF114EB}"/>
          </ac:spMkLst>
        </pc:spChg>
        <pc:picChg chg="mod modCrop">
          <ac:chgData name="BRIANNE CAPPER" userId="bd3317a7-5dec-4b6b-89a2-741304167499" providerId="ADAL" clId="{55B1D195-2FF3-484B-99FA-32E3FBCEE0B5}" dt="2025-06-11T19:00:44.447" v="3029" actId="732"/>
          <ac:picMkLst>
            <pc:docMk/>
            <pc:sldMk cId="4183294865" sldId="2147375912"/>
            <ac:picMk id="5" creationId="{86DA16F2-D35C-5C32-B779-A55F818A82DA}"/>
          </ac:picMkLst>
        </pc:picChg>
      </pc:sldChg>
      <pc:sldChg chg="modSp mod ord modNotesTx">
        <pc:chgData name="BRIANNE CAPPER" userId="bd3317a7-5dec-4b6b-89a2-741304167499" providerId="ADAL" clId="{55B1D195-2FF3-484B-99FA-32E3FBCEE0B5}" dt="2025-06-18T19:39:51.778" v="6526"/>
        <pc:sldMkLst>
          <pc:docMk/>
          <pc:sldMk cId="332768300" sldId="2147375913"/>
        </pc:sldMkLst>
        <pc:spChg chg="mod">
          <ac:chgData name="BRIANNE CAPPER" userId="bd3317a7-5dec-4b6b-89a2-741304167499" providerId="ADAL" clId="{55B1D195-2FF3-484B-99FA-32E3FBCEE0B5}" dt="2025-06-16T13:17:58.526" v="6028" actId="20577"/>
          <ac:spMkLst>
            <pc:docMk/>
            <pc:sldMk cId="332768300" sldId="2147375913"/>
            <ac:spMk id="2" creationId="{787739B2-3B2E-86D7-621D-CC04DB28C954}"/>
          </ac:spMkLst>
        </pc:spChg>
        <pc:spChg chg="mod">
          <ac:chgData name="BRIANNE CAPPER" userId="bd3317a7-5dec-4b6b-89a2-741304167499" providerId="ADAL" clId="{55B1D195-2FF3-484B-99FA-32E3FBCEE0B5}" dt="2025-06-16T13:14:05.511" v="5941" actId="20577"/>
          <ac:spMkLst>
            <pc:docMk/>
            <pc:sldMk cId="332768300" sldId="2147375913"/>
            <ac:spMk id="3" creationId="{AA4AF961-E380-E63B-3128-4B774D3022B1}"/>
          </ac:spMkLst>
        </pc:spChg>
        <pc:spChg chg="mod">
          <ac:chgData name="BRIANNE CAPPER" userId="bd3317a7-5dec-4b6b-89a2-741304167499" providerId="ADAL" clId="{55B1D195-2FF3-484B-99FA-32E3FBCEE0B5}" dt="2025-06-09T19:10:47.789" v="1181" actId="1076"/>
          <ac:spMkLst>
            <pc:docMk/>
            <pc:sldMk cId="332768300" sldId="2147375913"/>
            <ac:spMk id="9" creationId="{F1B02D3E-5E8A-CA8F-9DB2-C4DEAEFC33E4}"/>
          </ac:spMkLst>
        </pc:spChg>
        <pc:spChg chg="mod">
          <ac:chgData name="BRIANNE CAPPER" userId="bd3317a7-5dec-4b6b-89a2-741304167499" providerId="ADAL" clId="{55B1D195-2FF3-484B-99FA-32E3FBCEE0B5}" dt="2025-06-09T19:10:44.212" v="1180" actId="1076"/>
          <ac:spMkLst>
            <pc:docMk/>
            <pc:sldMk cId="332768300" sldId="2147375913"/>
            <ac:spMk id="10" creationId="{2EFE25A5-A094-7C6D-39F1-03BB8D8EF7EA}"/>
          </ac:spMkLst>
        </pc:spChg>
        <pc:picChg chg="mod modCrop">
          <ac:chgData name="BRIANNE CAPPER" userId="bd3317a7-5dec-4b6b-89a2-741304167499" providerId="ADAL" clId="{55B1D195-2FF3-484B-99FA-32E3FBCEE0B5}" dt="2025-06-11T19:00:51.890" v="3030" actId="732"/>
          <ac:picMkLst>
            <pc:docMk/>
            <pc:sldMk cId="332768300" sldId="2147375913"/>
            <ac:picMk id="5" creationId="{9B852E9D-8D8A-93C7-B1D5-5C66E20340A8}"/>
          </ac:picMkLst>
        </pc:picChg>
      </pc:sldChg>
      <pc:sldChg chg="modSp mod ord modNotesTx">
        <pc:chgData name="BRIANNE CAPPER" userId="bd3317a7-5dec-4b6b-89a2-741304167499" providerId="ADAL" clId="{55B1D195-2FF3-484B-99FA-32E3FBCEE0B5}" dt="2025-06-18T19:39:51.778" v="6526"/>
        <pc:sldMkLst>
          <pc:docMk/>
          <pc:sldMk cId="4128361237" sldId="2147375914"/>
        </pc:sldMkLst>
        <pc:spChg chg="mod">
          <ac:chgData name="BRIANNE CAPPER" userId="bd3317a7-5dec-4b6b-89a2-741304167499" providerId="ADAL" clId="{55B1D195-2FF3-484B-99FA-32E3FBCEE0B5}" dt="2025-06-16T13:18:15.495" v="6070" actId="20577"/>
          <ac:spMkLst>
            <pc:docMk/>
            <pc:sldMk cId="4128361237" sldId="2147375914"/>
            <ac:spMk id="2" creationId="{D62A4D34-E34E-954F-5F53-9425D692CE46}"/>
          </ac:spMkLst>
        </pc:spChg>
        <pc:spChg chg="mod">
          <ac:chgData name="BRIANNE CAPPER" userId="bd3317a7-5dec-4b6b-89a2-741304167499" providerId="ADAL" clId="{55B1D195-2FF3-484B-99FA-32E3FBCEE0B5}" dt="2025-06-16T13:11:31.217" v="5627" actId="113"/>
          <ac:spMkLst>
            <pc:docMk/>
            <pc:sldMk cId="4128361237" sldId="2147375914"/>
            <ac:spMk id="3" creationId="{F49EB168-857D-4A64-1747-7AB1DCC3548F}"/>
          </ac:spMkLst>
        </pc:spChg>
        <pc:spChg chg="mod">
          <ac:chgData name="BRIANNE CAPPER" userId="bd3317a7-5dec-4b6b-89a2-741304167499" providerId="ADAL" clId="{55B1D195-2FF3-484B-99FA-32E3FBCEE0B5}" dt="2025-06-11T19:35:18.469" v="3275" actId="14100"/>
          <ac:spMkLst>
            <pc:docMk/>
            <pc:sldMk cId="4128361237" sldId="2147375914"/>
            <ac:spMk id="7" creationId="{58BC8ACF-F81F-9137-8BAD-56B3C9CF8CA8}"/>
          </ac:spMkLst>
        </pc:spChg>
        <pc:picChg chg="mod">
          <ac:chgData name="BRIANNE CAPPER" userId="bd3317a7-5dec-4b6b-89a2-741304167499" providerId="ADAL" clId="{55B1D195-2FF3-484B-99FA-32E3FBCEE0B5}" dt="2025-06-11T19:33:36.436" v="3222" actId="1076"/>
          <ac:picMkLst>
            <pc:docMk/>
            <pc:sldMk cId="4128361237" sldId="2147375914"/>
            <ac:picMk id="4" creationId="{6316AFF0-54CF-D3B8-C4A6-EF6716E03560}"/>
          </ac:picMkLst>
        </pc:picChg>
      </pc:sldChg>
      <pc:sldChg chg="modSp mod ord modNotesTx">
        <pc:chgData name="BRIANNE CAPPER" userId="bd3317a7-5dec-4b6b-89a2-741304167499" providerId="ADAL" clId="{55B1D195-2FF3-484B-99FA-32E3FBCEE0B5}" dt="2025-06-18T19:39:51.778" v="6526"/>
        <pc:sldMkLst>
          <pc:docMk/>
          <pc:sldMk cId="1577085251" sldId="2147375915"/>
        </pc:sldMkLst>
        <pc:spChg chg="mod">
          <ac:chgData name="BRIANNE CAPPER" userId="bd3317a7-5dec-4b6b-89a2-741304167499" providerId="ADAL" clId="{55B1D195-2FF3-484B-99FA-32E3FBCEE0B5}" dt="2025-06-16T13:18:29.213" v="6100" actId="20577"/>
          <ac:spMkLst>
            <pc:docMk/>
            <pc:sldMk cId="1577085251" sldId="2147375915"/>
            <ac:spMk id="2" creationId="{98C55AB8-5784-1827-1681-D06B6E8634B6}"/>
          </ac:spMkLst>
        </pc:spChg>
        <pc:spChg chg="mod">
          <ac:chgData name="BRIANNE CAPPER" userId="bd3317a7-5dec-4b6b-89a2-741304167499" providerId="ADAL" clId="{55B1D195-2FF3-484B-99FA-32E3FBCEE0B5}" dt="2025-06-16T13:02:03.749" v="5021" actId="1076"/>
          <ac:spMkLst>
            <pc:docMk/>
            <pc:sldMk cId="1577085251" sldId="2147375915"/>
            <ac:spMk id="3" creationId="{A1618BEC-5885-7DB3-BBE0-3FB4A24C2DCD}"/>
          </ac:spMkLst>
        </pc:spChg>
        <pc:picChg chg="mod">
          <ac:chgData name="BRIANNE CAPPER" userId="bd3317a7-5dec-4b6b-89a2-741304167499" providerId="ADAL" clId="{55B1D195-2FF3-484B-99FA-32E3FBCEE0B5}" dt="2025-06-16T13:02:05.823" v="5022" actId="1076"/>
          <ac:picMkLst>
            <pc:docMk/>
            <pc:sldMk cId="1577085251" sldId="2147375915"/>
            <ac:picMk id="4" creationId="{072A5009-F61B-3E0D-85D3-8CBA9F835D5E}"/>
          </ac:picMkLst>
        </pc:picChg>
      </pc:sldChg>
      <pc:sldChg chg="addSp modSp mod ord modNotesTx">
        <pc:chgData name="BRIANNE CAPPER" userId="bd3317a7-5dec-4b6b-89a2-741304167499" providerId="ADAL" clId="{55B1D195-2FF3-484B-99FA-32E3FBCEE0B5}" dt="2025-06-18T19:39:51.778" v="6526"/>
        <pc:sldMkLst>
          <pc:docMk/>
          <pc:sldMk cId="1857036128" sldId="2147375916"/>
        </pc:sldMkLst>
        <pc:spChg chg="mod">
          <ac:chgData name="BRIANNE CAPPER" userId="bd3317a7-5dec-4b6b-89a2-741304167499" providerId="ADAL" clId="{55B1D195-2FF3-484B-99FA-32E3FBCEE0B5}" dt="2025-06-16T13:18:05.419" v="6040" actId="20577"/>
          <ac:spMkLst>
            <pc:docMk/>
            <pc:sldMk cId="1857036128" sldId="2147375916"/>
            <ac:spMk id="2" creationId="{7ED5F89C-6D05-7F2F-FA8D-54CC4AD84B1B}"/>
          </ac:spMkLst>
        </pc:spChg>
        <pc:spChg chg="add mod">
          <ac:chgData name="BRIANNE CAPPER" userId="bd3317a7-5dec-4b6b-89a2-741304167499" providerId="ADAL" clId="{55B1D195-2FF3-484B-99FA-32E3FBCEE0B5}" dt="2025-06-16T13:11:20.472" v="5626" actId="208"/>
          <ac:spMkLst>
            <pc:docMk/>
            <pc:sldMk cId="1857036128" sldId="2147375916"/>
            <ac:spMk id="7" creationId="{83FC5108-D75A-5AA5-1B2C-A4B95D5903CE}"/>
          </ac:spMkLst>
        </pc:spChg>
      </pc:sldChg>
      <pc:sldChg chg="add del">
        <pc:chgData name="BRIANNE CAPPER" userId="bd3317a7-5dec-4b6b-89a2-741304167499" providerId="ADAL" clId="{55B1D195-2FF3-484B-99FA-32E3FBCEE0B5}" dt="2025-06-11T18:17:10.101" v="1194" actId="2696"/>
        <pc:sldMkLst>
          <pc:docMk/>
          <pc:sldMk cId="1358321885" sldId="2147375930"/>
        </pc:sldMkLst>
      </pc:sldChg>
      <pc:sldChg chg="ord">
        <pc:chgData name="BRIANNE CAPPER" userId="bd3317a7-5dec-4b6b-89a2-741304167499" providerId="ADAL" clId="{55B1D195-2FF3-484B-99FA-32E3FBCEE0B5}" dt="2025-06-18T19:40:11.958" v="6530"/>
        <pc:sldMkLst>
          <pc:docMk/>
          <pc:sldMk cId="119117319" sldId="2147375933"/>
        </pc:sldMkLst>
      </pc:sldChg>
      <pc:sldChg chg="modSp mod modNotesTx">
        <pc:chgData name="BRIANNE CAPPER" userId="bd3317a7-5dec-4b6b-89a2-741304167499" providerId="ADAL" clId="{55B1D195-2FF3-484B-99FA-32E3FBCEE0B5}" dt="2025-06-11T18:27:32.186" v="2079" actId="1076"/>
        <pc:sldMkLst>
          <pc:docMk/>
          <pc:sldMk cId="2949599178" sldId="2147375947"/>
        </pc:sldMkLst>
        <pc:spChg chg="mod">
          <ac:chgData name="BRIANNE CAPPER" userId="bd3317a7-5dec-4b6b-89a2-741304167499" providerId="ADAL" clId="{55B1D195-2FF3-484B-99FA-32E3FBCEE0B5}" dt="2025-06-11T18:27:15.929" v="2073" actId="20577"/>
          <ac:spMkLst>
            <pc:docMk/>
            <pc:sldMk cId="2949599178" sldId="2147375947"/>
            <ac:spMk id="2" creationId="{DB501B09-8E64-A8DF-9905-E4468A014D76}"/>
          </ac:spMkLst>
        </pc:spChg>
        <pc:spChg chg="mod">
          <ac:chgData name="BRIANNE CAPPER" userId="bd3317a7-5dec-4b6b-89a2-741304167499" providerId="ADAL" clId="{55B1D195-2FF3-484B-99FA-32E3FBCEE0B5}" dt="2025-06-11T18:27:25.111" v="2076" actId="1076"/>
          <ac:spMkLst>
            <pc:docMk/>
            <pc:sldMk cId="2949599178" sldId="2147375947"/>
            <ac:spMk id="3" creationId="{EFAD339F-B8A5-7209-6CA4-0418340B136C}"/>
          </ac:spMkLst>
        </pc:spChg>
        <pc:spChg chg="mod">
          <ac:chgData name="BRIANNE CAPPER" userId="bd3317a7-5dec-4b6b-89a2-741304167499" providerId="ADAL" clId="{55B1D195-2FF3-484B-99FA-32E3FBCEE0B5}" dt="2025-06-11T18:27:30.309" v="2078" actId="1076"/>
          <ac:spMkLst>
            <pc:docMk/>
            <pc:sldMk cId="2949599178" sldId="2147375947"/>
            <ac:spMk id="7" creationId="{4502DEFF-4FBD-9190-6E54-8B437E18E1D8}"/>
          </ac:spMkLst>
        </pc:spChg>
        <pc:picChg chg="mod">
          <ac:chgData name="BRIANNE CAPPER" userId="bd3317a7-5dec-4b6b-89a2-741304167499" providerId="ADAL" clId="{55B1D195-2FF3-484B-99FA-32E3FBCEE0B5}" dt="2025-06-11T18:27:28.005" v="2077" actId="1076"/>
          <ac:picMkLst>
            <pc:docMk/>
            <pc:sldMk cId="2949599178" sldId="2147375947"/>
            <ac:picMk id="5" creationId="{5E621E53-982B-8D11-C602-2D4D19915DE1}"/>
          </ac:picMkLst>
        </pc:picChg>
        <pc:picChg chg="mod">
          <ac:chgData name="BRIANNE CAPPER" userId="bd3317a7-5dec-4b6b-89a2-741304167499" providerId="ADAL" clId="{55B1D195-2FF3-484B-99FA-32E3FBCEE0B5}" dt="2025-06-11T18:27:32.186" v="2079" actId="1076"/>
          <ac:picMkLst>
            <pc:docMk/>
            <pc:sldMk cId="2949599178" sldId="2147375947"/>
            <ac:picMk id="9" creationId="{AAE287A5-212D-BEE0-E333-A6E68B82955D}"/>
          </ac:picMkLst>
        </pc:picChg>
      </pc:sldChg>
      <pc:sldChg chg="addSp delSp modSp new mod">
        <pc:chgData name="BRIANNE CAPPER" userId="bd3317a7-5dec-4b6b-89a2-741304167499" providerId="ADAL" clId="{55B1D195-2FF3-484B-99FA-32E3FBCEE0B5}" dt="2025-06-11T18:28:45.296" v="2102" actId="1076"/>
        <pc:sldMkLst>
          <pc:docMk/>
          <pc:sldMk cId="1317046932" sldId="2147375948"/>
        </pc:sldMkLst>
        <pc:spChg chg="mod">
          <ac:chgData name="BRIANNE CAPPER" userId="bd3317a7-5dec-4b6b-89a2-741304167499" providerId="ADAL" clId="{55B1D195-2FF3-484B-99FA-32E3FBCEE0B5}" dt="2025-06-11T18:28:45.296" v="2102" actId="1076"/>
          <ac:spMkLst>
            <pc:docMk/>
            <pc:sldMk cId="1317046932" sldId="2147375948"/>
            <ac:spMk id="2" creationId="{69499D68-2E55-D171-15C2-403A27F3301B}"/>
          </ac:spMkLst>
        </pc:spChg>
        <pc:spChg chg="add del mod">
          <ac:chgData name="BRIANNE CAPPER" userId="bd3317a7-5dec-4b6b-89a2-741304167499" providerId="ADAL" clId="{55B1D195-2FF3-484B-99FA-32E3FBCEE0B5}" dt="2025-06-11T18:28:37.010" v="2101" actId="20577"/>
          <ac:spMkLst>
            <pc:docMk/>
            <pc:sldMk cId="1317046932" sldId="2147375948"/>
            <ac:spMk id="3" creationId="{96BA9743-0CEA-05A7-C973-67D2FECEE69C}"/>
          </ac:spMkLst>
        </pc:spChg>
        <pc:spChg chg="add mod">
          <ac:chgData name="BRIANNE CAPPER" userId="bd3317a7-5dec-4b6b-89a2-741304167499" providerId="ADAL" clId="{55B1D195-2FF3-484B-99FA-32E3FBCEE0B5}" dt="2025-06-11T18:28:25.709" v="2092" actId="1076"/>
          <ac:spMkLst>
            <pc:docMk/>
            <pc:sldMk cId="1317046932" sldId="2147375948"/>
            <ac:spMk id="10" creationId="{9A5EFAA3-A22C-C13F-6253-45A119A7ED11}"/>
          </ac:spMkLst>
        </pc:spChg>
        <pc:picChg chg="add mod modCrop">
          <ac:chgData name="BRIANNE CAPPER" userId="bd3317a7-5dec-4b6b-89a2-741304167499" providerId="ADAL" clId="{55B1D195-2FF3-484B-99FA-32E3FBCEE0B5}" dt="2025-06-11T18:28:14.054" v="2088" actId="1076"/>
          <ac:picMkLst>
            <pc:docMk/>
            <pc:sldMk cId="1317046932" sldId="2147375948"/>
            <ac:picMk id="7" creationId="{C91F0C52-7043-F1E1-052B-F4B08E4EB3E9}"/>
          </ac:picMkLst>
        </pc:picChg>
        <pc:picChg chg="add mod modCrop">
          <ac:chgData name="BRIANNE CAPPER" userId="bd3317a7-5dec-4b6b-89a2-741304167499" providerId="ADAL" clId="{55B1D195-2FF3-484B-99FA-32E3FBCEE0B5}" dt="2025-06-11T18:28:22.850" v="2091" actId="14100"/>
          <ac:picMkLst>
            <pc:docMk/>
            <pc:sldMk cId="1317046932" sldId="2147375948"/>
            <ac:picMk id="9" creationId="{669B7300-B221-6925-D95E-C62CA62C52E4}"/>
          </ac:picMkLst>
        </pc:picChg>
        <pc:picChg chg="add mod">
          <ac:chgData name="BRIANNE CAPPER" userId="bd3317a7-5dec-4b6b-89a2-741304167499" providerId="ADAL" clId="{55B1D195-2FF3-484B-99FA-32E3FBCEE0B5}" dt="2025-06-09T16:11:55.692" v="702"/>
          <ac:picMkLst>
            <pc:docMk/>
            <pc:sldMk cId="1317046932" sldId="2147375948"/>
            <ac:picMk id="11" creationId="{6B75228B-E619-8120-BDF3-D926BBFE96AE}"/>
          </ac:picMkLst>
        </pc:picChg>
      </pc:sldChg>
      <pc:sldChg chg="addSp delSp modSp new mod">
        <pc:chgData name="BRIANNE CAPPER" userId="bd3317a7-5dec-4b6b-89a2-741304167499" providerId="ADAL" clId="{55B1D195-2FF3-484B-99FA-32E3FBCEE0B5}" dt="2025-06-11T18:36:25.899" v="2194" actId="20577"/>
        <pc:sldMkLst>
          <pc:docMk/>
          <pc:sldMk cId="465551768" sldId="2147375949"/>
        </pc:sldMkLst>
        <pc:spChg chg="mod">
          <ac:chgData name="BRIANNE CAPPER" userId="bd3317a7-5dec-4b6b-89a2-741304167499" providerId="ADAL" clId="{55B1D195-2FF3-484B-99FA-32E3FBCEE0B5}" dt="2025-06-09T16:09:42.694" v="546" actId="20577"/>
          <ac:spMkLst>
            <pc:docMk/>
            <pc:sldMk cId="465551768" sldId="2147375949"/>
            <ac:spMk id="2" creationId="{CE636BE3-EF26-EF77-820B-6F12878B545F}"/>
          </ac:spMkLst>
        </pc:spChg>
        <pc:spChg chg="mod">
          <ac:chgData name="BRIANNE CAPPER" userId="bd3317a7-5dec-4b6b-89a2-741304167499" providerId="ADAL" clId="{55B1D195-2FF3-484B-99FA-32E3FBCEE0B5}" dt="2025-06-11T18:36:25.899" v="2194" actId="20577"/>
          <ac:spMkLst>
            <pc:docMk/>
            <pc:sldMk cId="465551768" sldId="2147375949"/>
            <ac:spMk id="3" creationId="{0502B25B-5AE1-0467-5213-2426019D8AB0}"/>
          </ac:spMkLst>
        </pc:spChg>
        <pc:spChg chg="add mod">
          <ac:chgData name="BRIANNE CAPPER" userId="bd3317a7-5dec-4b6b-89a2-741304167499" providerId="ADAL" clId="{55B1D195-2FF3-484B-99FA-32E3FBCEE0B5}" dt="2025-06-09T16:11:34.810" v="698" actId="1076"/>
          <ac:spMkLst>
            <pc:docMk/>
            <pc:sldMk cId="465551768" sldId="2147375949"/>
            <ac:spMk id="7" creationId="{16F7FC25-0184-B07D-3DF3-A8813F58DAA3}"/>
          </ac:spMkLst>
        </pc:spChg>
        <pc:spChg chg="add mod">
          <ac:chgData name="BRIANNE CAPPER" userId="bd3317a7-5dec-4b6b-89a2-741304167499" providerId="ADAL" clId="{55B1D195-2FF3-484B-99FA-32E3FBCEE0B5}" dt="2025-06-09T16:11:46.963" v="701" actId="1076"/>
          <ac:spMkLst>
            <pc:docMk/>
            <pc:sldMk cId="465551768" sldId="2147375949"/>
            <ac:spMk id="8" creationId="{99AE6752-8216-5748-30AC-E9F578F46BDE}"/>
          </ac:spMkLst>
        </pc:spChg>
        <pc:picChg chg="add mod modCrop">
          <ac:chgData name="BRIANNE CAPPER" userId="bd3317a7-5dec-4b6b-89a2-741304167499" providerId="ADAL" clId="{55B1D195-2FF3-484B-99FA-32E3FBCEE0B5}" dt="2025-06-09T16:10:16.803" v="560" actId="1076"/>
          <ac:picMkLst>
            <pc:docMk/>
            <pc:sldMk cId="465551768" sldId="2147375949"/>
            <ac:picMk id="6" creationId="{A66B11C1-B0CA-4D7D-7157-E4DCFA05AA89}"/>
          </ac:picMkLst>
        </pc:picChg>
        <pc:picChg chg="add mod">
          <ac:chgData name="BRIANNE CAPPER" userId="bd3317a7-5dec-4b6b-89a2-741304167499" providerId="ADAL" clId="{55B1D195-2FF3-484B-99FA-32E3FBCEE0B5}" dt="2025-06-09T16:11:57.733" v="703"/>
          <ac:picMkLst>
            <pc:docMk/>
            <pc:sldMk cId="465551768" sldId="2147375949"/>
            <ac:picMk id="9" creationId="{7C72C201-88B5-D641-2760-88B436DFDDEC}"/>
          </ac:picMkLst>
        </pc:picChg>
      </pc:sldChg>
      <pc:sldChg chg="modSp add mod modCm">
        <pc:chgData name="BRIANNE CAPPER" userId="bd3317a7-5dec-4b6b-89a2-741304167499" providerId="ADAL" clId="{55B1D195-2FF3-484B-99FA-32E3FBCEE0B5}" dt="2025-06-16T16:56:53.018" v="6201" actId="20577"/>
        <pc:sldMkLst>
          <pc:docMk/>
          <pc:sldMk cId="3623588590" sldId="2147375950"/>
        </pc:sldMkLst>
        <pc:spChg chg="mod">
          <ac:chgData name="BRIANNE CAPPER" userId="bd3317a7-5dec-4b6b-89a2-741304167499" providerId="ADAL" clId="{55B1D195-2FF3-484B-99FA-32E3FBCEE0B5}" dt="2025-06-16T16:56:53.018" v="6201" actId="20577"/>
          <ac:spMkLst>
            <pc:docMk/>
            <pc:sldMk cId="3623588590" sldId="2147375950"/>
            <ac:spMk id="3" creationId="{B1028FC3-EDF5-83DB-9334-E5733985B2C7}"/>
          </ac:spMkLst>
        </pc:spChg>
        <pc:extLst>
          <p:ext xmlns:p="http://schemas.openxmlformats.org/presentationml/2006/main" uri="{D6D511B9-2390-475A-947B-AFAB55BFBCF1}">
            <pc226:cmChg xmlns:pc226="http://schemas.microsoft.com/office/powerpoint/2022/06/main/command" chg="mod">
              <pc226:chgData name="BRIANNE CAPPER" userId="bd3317a7-5dec-4b6b-89a2-741304167499" providerId="ADAL" clId="{55B1D195-2FF3-484B-99FA-32E3FBCEE0B5}" dt="2025-06-16T16:56:53.018" v="6201" actId="20577"/>
              <pc2:cmMkLst xmlns:pc2="http://schemas.microsoft.com/office/powerpoint/2019/9/main/command">
                <pc:docMk/>
                <pc:sldMk cId="3623588590" sldId="2147375950"/>
                <pc2:cmMk id="{E89F8E23-2805-48E0-AE59-33A9CDF58E05}"/>
              </pc2:cmMkLst>
            </pc226:cmChg>
          </p:ext>
        </pc:extLst>
      </pc:sldChg>
      <pc:sldChg chg="modSp new del mod">
        <pc:chgData name="BRIANNE CAPPER" userId="bd3317a7-5dec-4b6b-89a2-741304167499" providerId="ADAL" clId="{55B1D195-2FF3-484B-99FA-32E3FBCEE0B5}" dt="2025-06-09T16:18:39.750" v="957" actId="2696"/>
        <pc:sldMkLst>
          <pc:docMk/>
          <pc:sldMk cId="3858632176" sldId="2147375950"/>
        </pc:sldMkLst>
      </pc:sldChg>
      <pc:sldChg chg="add">
        <pc:chgData name="BRIANNE CAPPER" userId="bd3317a7-5dec-4b6b-89a2-741304167499" providerId="ADAL" clId="{55B1D195-2FF3-484B-99FA-32E3FBCEE0B5}" dt="2025-06-11T18:17:56.497" v="1199"/>
        <pc:sldMkLst>
          <pc:docMk/>
          <pc:sldMk cId="1048504367" sldId="2147375959"/>
        </pc:sldMkLst>
      </pc:sldChg>
      <pc:sldChg chg="add ord">
        <pc:chgData name="BRIANNE CAPPER" userId="bd3317a7-5dec-4b6b-89a2-741304167499" providerId="ADAL" clId="{55B1D195-2FF3-484B-99FA-32E3FBCEE0B5}" dt="2025-06-18T19:39:22.612" v="6520"/>
        <pc:sldMkLst>
          <pc:docMk/>
          <pc:sldMk cId="553814248" sldId="2147375965"/>
        </pc:sldMkLst>
      </pc:sldChg>
      <pc:sldChg chg="add">
        <pc:chgData name="BRIANNE CAPPER" userId="bd3317a7-5dec-4b6b-89a2-741304167499" providerId="ADAL" clId="{55B1D195-2FF3-484B-99FA-32E3FBCEE0B5}" dt="2025-06-11T19:17:17.462" v="3215"/>
        <pc:sldMkLst>
          <pc:docMk/>
          <pc:sldMk cId="3175936843" sldId="2147375966"/>
        </pc:sldMkLst>
      </pc:sldChg>
      <pc:sldChg chg="add">
        <pc:chgData name="BRIANNE CAPPER" userId="bd3317a7-5dec-4b6b-89a2-741304167499" providerId="ADAL" clId="{55B1D195-2FF3-484B-99FA-32E3FBCEE0B5}" dt="2025-06-11T18:18:48.166" v="1201"/>
        <pc:sldMkLst>
          <pc:docMk/>
          <pc:sldMk cId="124956961" sldId="2147375973"/>
        </pc:sldMkLst>
      </pc:sldChg>
      <pc:sldChg chg="new del">
        <pc:chgData name="BRIANNE CAPPER" userId="bd3317a7-5dec-4b6b-89a2-741304167499" providerId="ADAL" clId="{55B1D195-2FF3-484B-99FA-32E3FBCEE0B5}" dt="2025-06-11T18:39:05.596" v="2572" actId="2696"/>
        <pc:sldMkLst>
          <pc:docMk/>
          <pc:sldMk cId="1735901811" sldId="2147375974"/>
        </pc:sldMkLst>
      </pc:sldChg>
      <pc:sldChg chg="modSp new mod">
        <pc:chgData name="BRIANNE CAPPER" userId="bd3317a7-5dec-4b6b-89a2-741304167499" providerId="ADAL" clId="{55B1D195-2FF3-484B-99FA-32E3FBCEE0B5}" dt="2025-06-16T16:10:30.940" v="6176" actId="20577"/>
        <pc:sldMkLst>
          <pc:docMk/>
          <pc:sldMk cId="1401618594" sldId="2147375975"/>
        </pc:sldMkLst>
        <pc:spChg chg="mod">
          <ac:chgData name="BRIANNE CAPPER" userId="bd3317a7-5dec-4b6b-89a2-741304167499" providerId="ADAL" clId="{55B1D195-2FF3-484B-99FA-32E3FBCEE0B5}" dt="2025-06-11T18:36:42.479" v="2211" actId="20577"/>
          <ac:spMkLst>
            <pc:docMk/>
            <pc:sldMk cId="1401618594" sldId="2147375975"/>
            <ac:spMk id="2" creationId="{4D25D0DA-4373-EB00-6B4B-5A8D7384411E}"/>
          </ac:spMkLst>
        </pc:spChg>
        <pc:spChg chg="mod">
          <ac:chgData name="BRIANNE CAPPER" userId="bd3317a7-5dec-4b6b-89a2-741304167499" providerId="ADAL" clId="{55B1D195-2FF3-484B-99FA-32E3FBCEE0B5}" dt="2025-06-16T16:10:30.940" v="6176" actId="20577"/>
          <ac:spMkLst>
            <pc:docMk/>
            <pc:sldMk cId="1401618594" sldId="2147375975"/>
            <ac:spMk id="3" creationId="{16BD8240-3103-5F5E-FE21-3ED026442A5D}"/>
          </ac:spMkLst>
        </pc:spChg>
      </pc:sldChg>
      <pc:sldChg chg="modSp new mod ord">
        <pc:chgData name="BRIANNE CAPPER" userId="bd3317a7-5dec-4b6b-89a2-741304167499" providerId="ADAL" clId="{55B1D195-2FF3-484B-99FA-32E3FBCEE0B5}" dt="2025-06-18T19:40:06.707" v="6528"/>
        <pc:sldMkLst>
          <pc:docMk/>
          <pc:sldMk cId="804384670" sldId="2147375976"/>
        </pc:sldMkLst>
        <pc:spChg chg="mod">
          <ac:chgData name="BRIANNE CAPPER" userId="bd3317a7-5dec-4b6b-89a2-741304167499" providerId="ADAL" clId="{55B1D195-2FF3-484B-99FA-32E3FBCEE0B5}" dt="2025-06-11T18:40:16.706" v="2607" actId="20577"/>
          <ac:spMkLst>
            <pc:docMk/>
            <pc:sldMk cId="804384670" sldId="2147375976"/>
            <ac:spMk id="2" creationId="{36BF6E3A-5AFA-F378-B04D-85B342C94682}"/>
          </ac:spMkLst>
        </pc:spChg>
        <pc:spChg chg="mod">
          <ac:chgData name="BRIANNE CAPPER" userId="bd3317a7-5dec-4b6b-89a2-741304167499" providerId="ADAL" clId="{55B1D195-2FF3-484B-99FA-32E3FBCEE0B5}" dt="2025-06-11T18:40:55.238" v="2663" actId="113"/>
          <ac:spMkLst>
            <pc:docMk/>
            <pc:sldMk cId="804384670" sldId="2147375976"/>
            <ac:spMk id="3" creationId="{9E3BA2C8-C1A4-DF69-1A53-69542013027A}"/>
          </ac:spMkLst>
        </pc:spChg>
      </pc:sldChg>
      <pc:sldChg chg="new del">
        <pc:chgData name="BRIANNE CAPPER" userId="bd3317a7-5dec-4b6b-89a2-741304167499" providerId="ADAL" clId="{55B1D195-2FF3-484B-99FA-32E3FBCEE0B5}" dt="2025-06-11T18:59:26.760" v="2971" actId="2696"/>
        <pc:sldMkLst>
          <pc:docMk/>
          <pc:sldMk cId="3761768844" sldId="2147375977"/>
        </pc:sldMkLst>
      </pc:sldChg>
      <pc:sldChg chg="modSp new mod ord modNotesTx">
        <pc:chgData name="BRIANNE CAPPER" userId="bd3317a7-5dec-4b6b-89a2-741304167499" providerId="ADAL" clId="{55B1D195-2FF3-484B-99FA-32E3FBCEE0B5}" dt="2025-06-18T19:39:51.778" v="6526"/>
        <pc:sldMkLst>
          <pc:docMk/>
          <pc:sldMk cId="1037383745" sldId="2147375978"/>
        </pc:sldMkLst>
        <pc:spChg chg="mod">
          <ac:chgData name="BRIANNE CAPPER" userId="bd3317a7-5dec-4b6b-89a2-741304167499" providerId="ADAL" clId="{55B1D195-2FF3-484B-99FA-32E3FBCEE0B5}" dt="2025-06-16T13:07:53.894" v="5501" actId="20577"/>
          <ac:spMkLst>
            <pc:docMk/>
            <pc:sldMk cId="1037383745" sldId="2147375978"/>
            <ac:spMk id="2" creationId="{D4AAF74E-1443-6DB1-8979-25C813838B75}"/>
          </ac:spMkLst>
        </pc:spChg>
        <pc:spChg chg="mod">
          <ac:chgData name="BRIANNE CAPPER" userId="bd3317a7-5dec-4b6b-89a2-741304167499" providerId="ADAL" clId="{55B1D195-2FF3-484B-99FA-32E3FBCEE0B5}" dt="2025-06-16T13:08:21.258" v="5524" actId="20577"/>
          <ac:spMkLst>
            <pc:docMk/>
            <pc:sldMk cId="1037383745" sldId="2147375978"/>
            <ac:spMk id="3" creationId="{C6E17F21-ED24-FD38-6924-0A9F9A6FEDF7}"/>
          </ac:spMkLst>
        </pc:spChg>
      </pc:sldChg>
      <pc:sldChg chg="modSp new del mod">
        <pc:chgData name="BRIANNE CAPPER" userId="bd3317a7-5dec-4b6b-89a2-741304167499" providerId="ADAL" clId="{55B1D195-2FF3-484B-99FA-32E3FBCEE0B5}" dt="2025-06-16T13:02:25.012" v="5023" actId="2696"/>
        <pc:sldMkLst>
          <pc:docMk/>
          <pc:sldMk cId="2938680983" sldId="2147375979"/>
        </pc:sldMkLst>
      </pc:sldChg>
      <pc:sldChg chg="add">
        <pc:chgData name="BRIANNE CAPPER" userId="bd3317a7-5dec-4b6b-89a2-741304167499" providerId="ADAL" clId="{55B1D195-2FF3-484B-99FA-32E3FBCEE0B5}" dt="2025-06-18T19:34:55.404" v="6514"/>
        <pc:sldMkLst>
          <pc:docMk/>
          <pc:sldMk cId="3619628926" sldId="2147376005"/>
        </pc:sldMkLst>
      </pc:sldChg>
      <pc:sldChg chg="add">
        <pc:chgData name="BRIANNE CAPPER" userId="bd3317a7-5dec-4b6b-89a2-741304167499" providerId="ADAL" clId="{55B1D195-2FF3-484B-99FA-32E3FBCEE0B5}" dt="2025-06-18T19:34:55.404" v="6514"/>
        <pc:sldMkLst>
          <pc:docMk/>
          <pc:sldMk cId="2299840890" sldId="2147376006"/>
        </pc:sldMkLst>
      </pc:sldChg>
      <pc:sldChg chg="add">
        <pc:chgData name="BRIANNE CAPPER" userId="bd3317a7-5dec-4b6b-89a2-741304167499" providerId="ADAL" clId="{55B1D195-2FF3-484B-99FA-32E3FBCEE0B5}" dt="2025-06-18T19:34:55.404" v="6514"/>
        <pc:sldMkLst>
          <pc:docMk/>
          <pc:sldMk cId="2613360132" sldId="2147376007"/>
        </pc:sldMkLst>
      </pc:sldChg>
      <pc:sldChg chg="add">
        <pc:chgData name="BRIANNE CAPPER" userId="bd3317a7-5dec-4b6b-89a2-741304167499" providerId="ADAL" clId="{55B1D195-2FF3-484B-99FA-32E3FBCEE0B5}" dt="2025-06-18T19:34:55.404" v="6514"/>
        <pc:sldMkLst>
          <pc:docMk/>
          <pc:sldMk cId="931113489" sldId="2147376008"/>
        </pc:sldMkLst>
      </pc:sldChg>
      <pc:sldChg chg="add">
        <pc:chgData name="BRIANNE CAPPER" userId="bd3317a7-5dec-4b6b-89a2-741304167499" providerId="ADAL" clId="{55B1D195-2FF3-484B-99FA-32E3FBCEE0B5}" dt="2025-06-18T19:34:55.404" v="6514"/>
        <pc:sldMkLst>
          <pc:docMk/>
          <pc:sldMk cId="4078530157" sldId="2147376009"/>
        </pc:sldMkLst>
      </pc:sldChg>
      <pc:sldChg chg="add">
        <pc:chgData name="BRIANNE CAPPER" userId="bd3317a7-5dec-4b6b-89a2-741304167499" providerId="ADAL" clId="{55B1D195-2FF3-484B-99FA-32E3FBCEE0B5}" dt="2025-06-18T19:34:55.404" v="6514"/>
        <pc:sldMkLst>
          <pc:docMk/>
          <pc:sldMk cId="3122481611" sldId="2147376010"/>
        </pc:sldMkLst>
      </pc:sldChg>
      <pc:sldChg chg="ord">
        <pc:chgData name="BRIANNE CAPPER" userId="bd3317a7-5dec-4b6b-89a2-741304167499" providerId="ADAL" clId="{55B1D195-2FF3-484B-99FA-32E3FBCEE0B5}" dt="2025-06-18T19:40:06.707" v="6528"/>
        <pc:sldMkLst>
          <pc:docMk/>
          <pc:sldMk cId="3546996105" sldId="2147376011"/>
        </pc:sldMkLst>
      </pc:sldChg>
      <pc:sldChg chg="add">
        <pc:chgData name="BRIANNE CAPPER" userId="bd3317a7-5dec-4b6b-89a2-741304167499" providerId="ADAL" clId="{55B1D195-2FF3-484B-99FA-32E3FBCEE0B5}" dt="2025-06-18T19:36:00.329" v="6515"/>
        <pc:sldMkLst>
          <pc:docMk/>
          <pc:sldMk cId="2126169396" sldId="2147376012"/>
        </pc:sldMkLst>
      </pc:sldChg>
      <pc:sldChg chg="add">
        <pc:chgData name="BRIANNE CAPPER" userId="bd3317a7-5dec-4b6b-89a2-741304167499" providerId="ADAL" clId="{55B1D195-2FF3-484B-99FA-32E3FBCEE0B5}" dt="2025-06-18T19:36:00.329" v="6515"/>
        <pc:sldMkLst>
          <pc:docMk/>
          <pc:sldMk cId="3044910989" sldId="2147376013"/>
        </pc:sldMkLst>
      </pc:sldChg>
      <pc:sldChg chg="modSp add mod">
        <pc:chgData name="BRIANNE CAPPER" userId="bd3317a7-5dec-4b6b-89a2-741304167499" providerId="ADAL" clId="{55B1D195-2FF3-484B-99FA-32E3FBCEE0B5}" dt="2025-06-16T15:49:01.503" v="6148" actId="20577"/>
        <pc:sldMkLst>
          <pc:docMk/>
          <pc:sldMk cId="2050522956" sldId="2147376015"/>
        </pc:sldMkLst>
        <pc:spChg chg="mod">
          <ac:chgData name="BRIANNE CAPPER" userId="bd3317a7-5dec-4b6b-89a2-741304167499" providerId="ADAL" clId="{55B1D195-2FF3-484B-99FA-32E3FBCEE0B5}" dt="2025-06-16T15:49:01.503" v="6148" actId="20577"/>
          <ac:spMkLst>
            <pc:docMk/>
            <pc:sldMk cId="2050522956" sldId="2147376015"/>
            <ac:spMk id="2" creationId="{29BDB229-C7FC-5E66-2980-165A80D9CA94}"/>
          </ac:spMkLst>
        </pc:spChg>
      </pc:sldChg>
      <pc:sldChg chg="modSp add mod modNotesTx">
        <pc:chgData name="BRIANNE CAPPER" userId="bd3317a7-5dec-4b6b-89a2-741304167499" providerId="ADAL" clId="{55B1D195-2FF3-484B-99FA-32E3FBCEE0B5}" dt="2025-06-11T19:17:45.546" v="3221" actId="20577"/>
        <pc:sldMkLst>
          <pc:docMk/>
          <pc:sldMk cId="1044182107" sldId="2147376016"/>
        </pc:sldMkLst>
        <pc:spChg chg="mod">
          <ac:chgData name="BRIANNE CAPPER" userId="bd3317a7-5dec-4b6b-89a2-741304167499" providerId="ADAL" clId="{55B1D195-2FF3-484B-99FA-32E3FBCEE0B5}" dt="2025-06-11T19:17:37.786" v="3219" actId="5793"/>
          <ac:spMkLst>
            <pc:docMk/>
            <pc:sldMk cId="1044182107" sldId="2147376016"/>
            <ac:spMk id="3" creationId="{EF6748D4-3DB2-71F1-93F3-73426516084F}"/>
          </ac:spMkLst>
        </pc:spChg>
      </pc:sldChg>
      <pc:sldChg chg="add">
        <pc:chgData name="BRIANNE CAPPER" userId="bd3317a7-5dec-4b6b-89a2-741304167499" providerId="ADAL" clId="{55B1D195-2FF3-484B-99FA-32E3FBCEE0B5}" dt="2025-06-18T19:36:00.329" v="6515"/>
        <pc:sldMkLst>
          <pc:docMk/>
          <pc:sldMk cId="3185809916" sldId="2147376018"/>
        </pc:sldMkLst>
      </pc:sldChg>
      <pc:sldChg chg="add">
        <pc:chgData name="BRIANNE CAPPER" userId="bd3317a7-5dec-4b6b-89a2-741304167499" providerId="ADAL" clId="{55B1D195-2FF3-484B-99FA-32E3FBCEE0B5}" dt="2025-06-11T19:17:17.462" v="3215"/>
        <pc:sldMkLst>
          <pc:docMk/>
          <pc:sldMk cId="1177216291" sldId="2147376019"/>
        </pc:sldMkLst>
      </pc:sldChg>
      <pc:sldChg chg="add">
        <pc:chgData name="BRIANNE CAPPER" userId="bd3317a7-5dec-4b6b-89a2-741304167499" providerId="ADAL" clId="{55B1D195-2FF3-484B-99FA-32E3FBCEE0B5}" dt="2025-06-11T19:17:17.462" v="3215"/>
        <pc:sldMkLst>
          <pc:docMk/>
          <pc:sldMk cId="2838230157" sldId="2147376021"/>
        </pc:sldMkLst>
      </pc:sldChg>
      <pc:sldChg chg="add">
        <pc:chgData name="BRIANNE CAPPER" userId="bd3317a7-5dec-4b6b-89a2-741304167499" providerId="ADAL" clId="{55B1D195-2FF3-484B-99FA-32E3FBCEE0B5}" dt="2025-06-11T19:17:17.462" v="3215"/>
        <pc:sldMkLst>
          <pc:docMk/>
          <pc:sldMk cId="4148945818" sldId="2147376022"/>
        </pc:sldMkLst>
      </pc:sldChg>
      <pc:sldChg chg="modSp new mod ord modShow">
        <pc:chgData name="BRIANNE CAPPER" userId="bd3317a7-5dec-4b6b-89a2-741304167499" providerId="ADAL" clId="{55B1D195-2FF3-484B-99FA-32E3FBCEE0B5}" dt="2025-06-18T19:39:51.778" v="6526"/>
        <pc:sldMkLst>
          <pc:docMk/>
          <pc:sldMk cId="2408278359" sldId="2147376023"/>
        </pc:sldMkLst>
        <pc:spChg chg="mod">
          <ac:chgData name="BRIANNE CAPPER" userId="bd3317a7-5dec-4b6b-89a2-741304167499" providerId="ADAL" clId="{55B1D195-2FF3-484B-99FA-32E3FBCEE0B5}" dt="2025-06-11T19:51:42.729" v="3663" actId="20577"/>
          <ac:spMkLst>
            <pc:docMk/>
            <pc:sldMk cId="2408278359" sldId="2147376023"/>
            <ac:spMk id="2" creationId="{70EE0186-AABE-F837-C311-43FC96E169D4}"/>
          </ac:spMkLst>
        </pc:spChg>
        <pc:spChg chg="mod">
          <ac:chgData name="BRIANNE CAPPER" userId="bd3317a7-5dec-4b6b-89a2-741304167499" providerId="ADAL" clId="{55B1D195-2FF3-484B-99FA-32E3FBCEE0B5}" dt="2025-06-16T13:09:34.122" v="5617" actId="113"/>
          <ac:spMkLst>
            <pc:docMk/>
            <pc:sldMk cId="2408278359" sldId="2147376023"/>
            <ac:spMk id="3" creationId="{413F255F-F094-9293-80AE-E044A93185C7}"/>
          </ac:spMkLst>
        </pc:spChg>
      </pc:sldChg>
      <pc:sldChg chg="new del">
        <pc:chgData name="BRIANNE CAPPER" userId="bd3317a7-5dec-4b6b-89a2-741304167499" providerId="ADAL" clId="{55B1D195-2FF3-484B-99FA-32E3FBCEE0B5}" dt="2025-06-11T20:01:22.579" v="3979" actId="2696"/>
        <pc:sldMkLst>
          <pc:docMk/>
          <pc:sldMk cId="3029427207" sldId="2147376024"/>
        </pc:sldMkLst>
      </pc:sldChg>
      <pc:sldChg chg="addSp delSp modSp new del mod modClrScheme chgLayout">
        <pc:chgData name="BRIANNE CAPPER" userId="bd3317a7-5dec-4b6b-89a2-741304167499" providerId="ADAL" clId="{55B1D195-2FF3-484B-99FA-32E3FBCEE0B5}" dt="2025-06-16T13:03:04.125" v="5024" actId="2696"/>
        <pc:sldMkLst>
          <pc:docMk/>
          <pc:sldMk cId="3136126241" sldId="2147376024"/>
        </pc:sldMkLst>
      </pc:sldChg>
      <pc:sldChg chg="addSp delSp modSp new del mod modClrScheme chgLayout">
        <pc:chgData name="BRIANNE CAPPER" userId="bd3317a7-5dec-4b6b-89a2-741304167499" providerId="ADAL" clId="{55B1D195-2FF3-484B-99FA-32E3FBCEE0B5}" dt="2025-06-16T12:59:22.192" v="4878" actId="2696"/>
        <pc:sldMkLst>
          <pc:docMk/>
          <pc:sldMk cId="816278669" sldId="2147376025"/>
        </pc:sldMkLst>
      </pc:sldChg>
      <pc:sldChg chg="new del">
        <pc:chgData name="BRIANNE CAPPER" userId="bd3317a7-5dec-4b6b-89a2-741304167499" providerId="ADAL" clId="{55B1D195-2FF3-484B-99FA-32E3FBCEE0B5}" dt="2025-06-11T20:45:17.460" v="4522" actId="2696"/>
        <pc:sldMkLst>
          <pc:docMk/>
          <pc:sldMk cId="448159213" sldId="2147376026"/>
        </pc:sldMkLst>
      </pc:sldChg>
      <pc:sldChg chg="modSp new del mod">
        <pc:chgData name="BRIANNE CAPPER" userId="bd3317a7-5dec-4b6b-89a2-741304167499" providerId="ADAL" clId="{55B1D195-2FF3-484B-99FA-32E3FBCEE0B5}" dt="2025-06-16T13:00:29.556" v="4918" actId="2696"/>
        <pc:sldMkLst>
          <pc:docMk/>
          <pc:sldMk cId="3114516409" sldId="2147376026"/>
        </pc:sldMkLst>
      </pc:sldChg>
      <pc:sldChg chg="modSp mod">
        <pc:chgData name="BRIANNE CAPPER" userId="bd3317a7-5dec-4b6b-89a2-741304167499" providerId="ADAL" clId="{55B1D195-2FF3-484B-99FA-32E3FBCEE0B5}" dt="2025-06-16T16:59:29.661" v="6302" actId="20577"/>
        <pc:sldMkLst>
          <pc:docMk/>
          <pc:sldMk cId="2035676078" sldId="2147376029"/>
        </pc:sldMkLst>
        <pc:spChg chg="mod">
          <ac:chgData name="BRIANNE CAPPER" userId="bd3317a7-5dec-4b6b-89a2-741304167499" providerId="ADAL" clId="{55B1D195-2FF3-484B-99FA-32E3FBCEE0B5}" dt="2025-06-16T16:59:29.661" v="6302" actId="20577"/>
          <ac:spMkLst>
            <pc:docMk/>
            <pc:sldMk cId="2035676078" sldId="2147376029"/>
            <ac:spMk id="8" creationId="{22D2A13A-DBC6-B5F6-53F1-0ACC3350595E}"/>
          </ac:spMkLst>
        </pc:spChg>
      </pc:sldChg>
      <pc:sldChg chg="modSp mod">
        <pc:chgData name="BRIANNE CAPPER" userId="bd3317a7-5dec-4b6b-89a2-741304167499" providerId="ADAL" clId="{55B1D195-2FF3-484B-99FA-32E3FBCEE0B5}" dt="2025-06-16T16:59:48.843" v="6305" actId="20577"/>
        <pc:sldMkLst>
          <pc:docMk/>
          <pc:sldMk cId="2843897032" sldId="2147376030"/>
        </pc:sldMkLst>
        <pc:spChg chg="mod">
          <ac:chgData name="BRIANNE CAPPER" userId="bd3317a7-5dec-4b6b-89a2-741304167499" providerId="ADAL" clId="{55B1D195-2FF3-484B-99FA-32E3FBCEE0B5}" dt="2025-06-16T16:59:48.843" v="6305" actId="20577"/>
          <ac:spMkLst>
            <pc:docMk/>
            <pc:sldMk cId="2843897032" sldId="2147376030"/>
            <ac:spMk id="8" creationId="{57EFF82D-5823-9733-5C40-4F5A8B5FB4F2}"/>
          </ac:spMkLst>
        </pc:spChg>
      </pc:sldChg>
      <pc:sldChg chg="ord">
        <pc:chgData name="BRIANNE CAPPER" userId="bd3317a7-5dec-4b6b-89a2-741304167499" providerId="ADAL" clId="{55B1D195-2FF3-484B-99FA-32E3FBCEE0B5}" dt="2025-06-18T19:40:06.707" v="6528"/>
        <pc:sldMkLst>
          <pc:docMk/>
          <pc:sldMk cId="3591792305" sldId="2147376033"/>
        </pc:sldMkLst>
      </pc:sldChg>
      <pc:sldChg chg="modSp mod ord modNotesTx">
        <pc:chgData name="BRIANNE CAPPER" userId="bd3317a7-5dec-4b6b-89a2-741304167499" providerId="ADAL" clId="{55B1D195-2FF3-484B-99FA-32E3FBCEE0B5}" dt="2025-06-18T19:40:06.707" v="6528"/>
        <pc:sldMkLst>
          <pc:docMk/>
          <pc:sldMk cId="7117144" sldId="2147376034"/>
        </pc:sldMkLst>
        <pc:spChg chg="mod">
          <ac:chgData name="BRIANNE CAPPER" userId="bd3317a7-5dec-4b6b-89a2-741304167499" providerId="ADAL" clId="{55B1D195-2FF3-484B-99FA-32E3FBCEE0B5}" dt="2025-06-16T16:08:44.114" v="6152" actId="20577"/>
          <ac:spMkLst>
            <pc:docMk/>
            <pc:sldMk cId="7117144" sldId="2147376034"/>
            <ac:spMk id="3" creationId="{B69F07B3-A8D2-04AA-307A-36E1C30F1243}"/>
          </ac:spMkLst>
        </pc:spChg>
      </pc:sldChg>
      <pc:sldChg chg="addSp delSp modSp new mod ord modClrScheme chgLayout">
        <pc:chgData name="BRIANNE CAPPER" userId="bd3317a7-5dec-4b6b-89a2-741304167499" providerId="ADAL" clId="{55B1D195-2FF3-484B-99FA-32E3FBCEE0B5}" dt="2025-06-18T19:39:51.778" v="6526"/>
        <pc:sldMkLst>
          <pc:docMk/>
          <pc:sldMk cId="430329555" sldId="2147376035"/>
        </pc:sldMkLst>
        <pc:spChg chg="mod ord">
          <ac:chgData name="BRIANNE CAPPER" userId="bd3317a7-5dec-4b6b-89a2-741304167499" providerId="ADAL" clId="{55B1D195-2FF3-484B-99FA-32E3FBCEE0B5}" dt="2025-06-16T12:55:52.646" v="4733" actId="700"/>
          <ac:spMkLst>
            <pc:docMk/>
            <pc:sldMk cId="430329555" sldId="2147376035"/>
            <ac:spMk id="5" creationId="{42700FF6-1C82-A530-2F57-3B342E7E2E73}"/>
          </ac:spMkLst>
        </pc:spChg>
        <pc:spChg chg="add mod ord">
          <ac:chgData name="BRIANNE CAPPER" userId="bd3317a7-5dec-4b6b-89a2-741304167499" providerId="ADAL" clId="{55B1D195-2FF3-484B-99FA-32E3FBCEE0B5}" dt="2025-06-16T12:56:06.531" v="4763" actId="20577"/>
          <ac:spMkLst>
            <pc:docMk/>
            <pc:sldMk cId="430329555" sldId="2147376035"/>
            <ac:spMk id="6" creationId="{169CFFB8-C054-E20F-69E1-C22DF5DC4920}"/>
          </ac:spMkLst>
        </pc:spChg>
        <pc:spChg chg="add mod ord">
          <ac:chgData name="BRIANNE CAPPER" userId="bd3317a7-5dec-4b6b-89a2-741304167499" providerId="ADAL" clId="{55B1D195-2FF3-484B-99FA-32E3FBCEE0B5}" dt="2025-06-16T13:04:07.834" v="5129" actId="20577"/>
          <ac:spMkLst>
            <pc:docMk/>
            <pc:sldMk cId="430329555" sldId="2147376035"/>
            <ac:spMk id="7" creationId="{75AAD46B-37FE-74CA-7251-31E2169805DD}"/>
          </ac:spMkLst>
        </pc:spChg>
        <pc:spChg chg="add mod">
          <ac:chgData name="BRIANNE CAPPER" userId="bd3317a7-5dec-4b6b-89a2-741304167499" providerId="ADAL" clId="{55B1D195-2FF3-484B-99FA-32E3FBCEE0B5}" dt="2025-06-16T13:04:22.904" v="5131" actId="1076"/>
          <ac:spMkLst>
            <pc:docMk/>
            <pc:sldMk cId="430329555" sldId="2147376035"/>
            <ac:spMk id="12" creationId="{EF6221CA-24E7-A3E7-5FB5-409F459C88B6}"/>
          </ac:spMkLst>
        </pc:spChg>
        <pc:picChg chg="add mod">
          <ac:chgData name="BRIANNE CAPPER" userId="bd3317a7-5dec-4b6b-89a2-741304167499" providerId="ADAL" clId="{55B1D195-2FF3-484B-99FA-32E3FBCEE0B5}" dt="2025-06-16T13:05:44.864" v="5177" actId="208"/>
          <ac:picMkLst>
            <pc:docMk/>
            <pc:sldMk cId="430329555" sldId="2147376035"/>
            <ac:picMk id="9" creationId="{2B79D441-7AB0-3608-40B0-4550C7CF9D6A}"/>
          </ac:picMkLst>
        </pc:picChg>
      </pc:sldChg>
      <pc:sldChg chg="addSp modSp new mod ord">
        <pc:chgData name="BRIANNE CAPPER" userId="bd3317a7-5dec-4b6b-89a2-741304167499" providerId="ADAL" clId="{55B1D195-2FF3-484B-99FA-32E3FBCEE0B5}" dt="2025-06-18T19:39:51.778" v="6526"/>
        <pc:sldMkLst>
          <pc:docMk/>
          <pc:sldMk cId="4241388870" sldId="2147376036"/>
        </pc:sldMkLst>
        <pc:spChg chg="mod">
          <ac:chgData name="BRIANNE CAPPER" userId="bd3317a7-5dec-4b6b-89a2-741304167499" providerId="ADAL" clId="{55B1D195-2FF3-484B-99FA-32E3FBCEE0B5}" dt="2025-06-16T13:04:32.854" v="5153" actId="20577"/>
          <ac:spMkLst>
            <pc:docMk/>
            <pc:sldMk cId="4241388870" sldId="2147376036"/>
            <ac:spMk id="2" creationId="{B9E4A743-DBF9-F999-404B-6672FEA40356}"/>
          </ac:spMkLst>
        </pc:spChg>
        <pc:spChg chg="mod">
          <ac:chgData name="BRIANNE CAPPER" userId="bd3317a7-5dec-4b6b-89a2-741304167499" providerId="ADAL" clId="{55B1D195-2FF3-484B-99FA-32E3FBCEE0B5}" dt="2025-06-16T13:04:42.596" v="5157" actId="1076"/>
          <ac:spMkLst>
            <pc:docMk/>
            <pc:sldMk cId="4241388870" sldId="2147376036"/>
            <ac:spMk id="3" creationId="{7BC53B09-CD2E-4E38-F3D0-2E67E832D285}"/>
          </ac:spMkLst>
        </pc:spChg>
        <pc:spChg chg="add mod">
          <ac:chgData name="BRIANNE CAPPER" userId="bd3317a7-5dec-4b6b-89a2-741304167499" providerId="ADAL" clId="{55B1D195-2FF3-484B-99FA-32E3FBCEE0B5}" dt="2025-06-16T13:05:23.360" v="5174" actId="113"/>
          <ac:spMkLst>
            <pc:docMk/>
            <pc:sldMk cId="4241388870" sldId="2147376036"/>
            <ac:spMk id="5" creationId="{15770F93-EF21-0B4E-F736-0EF06BC0E911}"/>
          </ac:spMkLst>
        </pc:spChg>
        <pc:spChg chg="add mod">
          <ac:chgData name="BRIANNE CAPPER" userId="bd3317a7-5dec-4b6b-89a2-741304167499" providerId="ADAL" clId="{55B1D195-2FF3-484B-99FA-32E3FBCEE0B5}" dt="2025-06-16T13:05:34.603" v="5176" actId="1076"/>
          <ac:spMkLst>
            <pc:docMk/>
            <pc:sldMk cId="4241388870" sldId="2147376036"/>
            <ac:spMk id="6" creationId="{F587A3DE-EEBF-CE6F-24FF-EC95BD475644}"/>
          </ac:spMkLst>
        </pc:spChg>
        <pc:picChg chg="add mod">
          <ac:chgData name="BRIANNE CAPPER" userId="bd3317a7-5dec-4b6b-89a2-741304167499" providerId="ADAL" clId="{55B1D195-2FF3-484B-99FA-32E3FBCEE0B5}" dt="2025-06-16T13:05:47.878" v="5178" actId="208"/>
          <ac:picMkLst>
            <pc:docMk/>
            <pc:sldMk cId="4241388870" sldId="2147376036"/>
            <ac:picMk id="11" creationId="{9330AF35-056A-0BEF-BF2D-271CC3465ED6}"/>
          </ac:picMkLst>
        </pc:picChg>
      </pc:sldChg>
      <pc:sldChg chg="addSp delSp modSp new mod ord">
        <pc:chgData name="BRIANNE CAPPER" userId="bd3317a7-5dec-4b6b-89a2-741304167499" providerId="ADAL" clId="{55B1D195-2FF3-484B-99FA-32E3FBCEE0B5}" dt="2025-06-18T19:39:51.778" v="6526"/>
        <pc:sldMkLst>
          <pc:docMk/>
          <pc:sldMk cId="2569687649" sldId="2147376037"/>
        </pc:sldMkLst>
        <pc:spChg chg="mod">
          <ac:chgData name="BRIANNE CAPPER" userId="bd3317a7-5dec-4b6b-89a2-741304167499" providerId="ADAL" clId="{55B1D195-2FF3-484B-99FA-32E3FBCEE0B5}" dt="2025-06-16T13:05:59.509" v="5198" actId="20577"/>
          <ac:spMkLst>
            <pc:docMk/>
            <pc:sldMk cId="2569687649" sldId="2147376037"/>
            <ac:spMk id="2" creationId="{12C4A9DF-5792-E272-970D-5E2BC4808D20}"/>
          </ac:spMkLst>
        </pc:spChg>
        <pc:spChg chg="mod">
          <ac:chgData name="BRIANNE CAPPER" userId="bd3317a7-5dec-4b6b-89a2-741304167499" providerId="ADAL" clId="{55B1D195-2FF3-484B-99FA-32E3FBCEE0B5}" dt="2025-06-16T13:06:02.382" v="5199" actId="1076"/>
          <ac:spMkLst>
            <pc:docMk/>
            <pc:sldMk cId="2569687649" sldId="2147376037"/>
            <ac:spMk id="3" creationId="{3AD333FB-AF58-6FD0-D213-AB44D4EAAD71}"/>
          </ac:spMkLst>
        </pc:spChg>
        <pc:spChg chg="add mod">
          <ac:chgData name="BRIANNE CAPPER" userId="bd3317a7-5dec-4b6b-89a2-741304167499" providerId="ADAL" clId="{55B1D195-2FF3-484B-99FA-32E3FBCEE0B5}" dt="2025-06-16T13:06:39.079" v="5207" actId="1076"/>
          <ac:spMkLst>
            <pc:docMk/>
            <pc:sldMk cId="2569687649" sldId="2147376037"/>
            <ac:spMk id="10" creationId="{2184198F-9828-A788-D483-6B9DA502ADC7}"/>
          </ac:spMkLst>
        </pc:spChg>
        <pc:picChg chg="add mod">
          <ac:chgData name="BRIANNE CAPPER" userId="bd3317a7-5dec-4b6b-89a2-741304167499" providerId="ADAL" clId="{55B1D195-2FF3-484B-99FA-32E3FBCEE0B5}" dt="2025-06-16T13:06:27.883" v="5205" actId="1076"/>
          <ac:picMkLst>
            <pc:docMk/>
            <pc:sldMk cId="2569687649" sldId="2147376037"/>
            <ac:picMk id="9" creationId="{9387A5D8-6668-8C3F-02B8-E6842705A322}"/>
          </ac:picMkLst>
        </pc:picChg>
      </pc:sldChg>
      <pc:sldChg chg="addSp delSp modSp new mod ord modNotesTx">
        <pc:chgData name="BRIANNE CAPPER" userId="bd3317a7-5dec-4b6b-89a2-741304167499" providerId="ADAL" clId="{55B1D195-2FF3-484B-99FA-32E3FBCEE0B5}" dt="2025-06-18T19:39:51.778" v="6526"/>
        <pc:sldMkLst>
          <pc:docMk/>
          <pc:sldMk cId="1039498763" sldId="2147376038"/>
        </pc:sldMkLst>
        <pc:spChg chg="mod">
          <ac:chgData name="BRIANNE CAPPER" userId="bd3317a7-5dec-4b6b-89a2-741304167499" providerId="ADAL" clId="{55B1D195-2FF3-484B-99FA-32E3FBCEE0B5}" dt="2025-06-16T13:06:48.476" v="5228" actId="20577"/>
          <ac:spMkLst>
            <pc:docMk/>
            <pc:sldMk cId="1039498763" sldId="2147376038"/>
            <ac:spMk id="2" creationId="{2D0DC42F-A896-1FE9-FA96-6AFF409D9C8A}"/>
          </ac:spMkLst>
        </pc:spChg>
        <pc:spChg chg="add mod">
          <ac:chgData name="BRIANNE CAPPER" userId="bd3317a7-5dec-4b6b-89a2-741304167499" providerId="ADAL" clId="{55B1D195-2FF3-484B-99FA-32E3FBCEE0B5}" dt="2025-06-16T13:10:18.575" v="5623" actId="208"/>
          <ac:spMkLst>
            <pc:docMk/>
            <pc:sldMk cId="1039498763" sldId="2147376038"/>
            <ac:spMk id="7" creationId="{BB14AF53-5710-EE71-C4FE-0D9D2CC843F6}"/>
          </ac:spMkLst>
        </pc:spChg>
        <pc:picChg chg="add mod modCrop">
          <ac:chgData name="BRIANNE CAPPER" userId="bd3317a7-5dec-4b6b-89a2-741304167499" providerId="ADAL" clId="{55B1D195-2FF3-484B-99FA-32E3FBCEE0B5}" dt="2025-06-16T13:14:47.983" v="5943" actId="208"/>
          <ac:picMkLst>
            <pc:docMk/>
            <pc:sldMk cId="1039498763" sldId="2147376038"/>
            <ac:picMk id="6" creationId="{8C37CC9C-8BF0-35F5-9397-1BBF9E21BE9C}"/>
          </ac:picMkLst>
        </pc:picChg>
      </pc:sldChg>
      <pc:sldChg chg="ord">
        <pc:chgData name="BRIANNE CAPPER" userId="bd3317a7-5dec-4b6b-89a2-741304167499" providerId="ADAL" clId="{55B1D195-2FF3-484B-99FA-32E3FBCEE0B5}" dt="2025-06-18T19:39:51.778" v="6526"/>
        <pc:sldMkLst>
          <pc:docMk/>
          <pc:sldMk cId="2608100502" sldId="2147376039"/>
        </pc:sldMkLst>
      </pc:sldChg>
      <pc:sldChg chg="ord">
        <pc:chgData name="BRIANNE CAPPER" userId="bd3317a7-5dec-4b6b-89a2-741304167499" providerId="ADAL" clId="{55B1D195-2FF3-484B-99FA-32E3FBCEE0B5}" dt="2025-06-18T19:39:51.778" v="6526"/>
        <pc:sldMkLst>
          <pc:docMk/>
          <pc:sldMk cId="794438977" sldId="2147376040"/>
        </pc:sldMkLst>
      </pc:sldChg>
      <pc:sldChg chg="ord">
        <pc:chgData name="BRIANNE CAPPER" userId="bd3317a7-5dec-4b6b-89a2-741304167499" providerId="ADAL" clId="{55B1D195-2FF3-484B-99FA-32E3FBCEE0B5}" dt="2025-06-18T19:40:06.707" v="6528"/>
        <pc:sldMkLst>
          <pc:docMk/>
          <pc:sldMk cId="2344459659" sldId="2147376041"/>
        </pc:sldMkLst>
      </pc:sldChg>
      <pc:sldChg chg="add">
        <pc:chgData name="BRIANNE CAPPER" userId="bd3317a7-5dec-4b6b-89a2-741304167499" providerId="ADAL" clId="{55B1D195-2FF3-484B-99FA-32E3FBCEE0B5}" dt="2025-06-18T19:34:55.404" v="6514"/>
        <pc:sldMkLst>
          <pc:docMk/>
          <pc:sldMk cId="1876746665" sldId="2147376042"/>
        </pc:sldMkLst>
      </pc:sldChg>
      <pc:sldChg chg="add ord">
        <pc:chgData name="BRIANNE CAPPER" userId="bd3317a7-5dec-4b6b-89a2-741304167499" providerId="ADAL" clId="{55B1D195-2FF3-484B-99FA-32E3FBCEE0B5}" dt="2025-06-18T19:39:22.612" v="6520"/>
        <pc:sldMkLst>
          <pc:docMk/>
          <pc:sldMk cId="486583024" sldId="2147376043"/>
        </pc:sldMkLst>
      </pc:sldChg>
      <pc:sldChg chg="add ord">
        <pc:chgData name="BRIANNE CAPPER" userId="bd3317a7-5dec-4b6b-89a2-741304167499" providerId="ADAL" clId="{55B1D195-2FF3-484B-99FA-32E3FBCEE0B5}" dt="2025-06-18T19:39:22.612" v="6520"/>
        <pc:sldMkLst>
          <pc:docMk/>
          <pc:sldMk cId="1193533694" sldId="2147376044"/>
        </pc:sldMkLst>
      </pc:sldChg>
      <pc:sldChg chg="add ord">
        <pc:chgData name="BRIANNE CAPPER" userId="bd3317a7-5dec-4b6b-89a2-741304167499" providerId="ADAL" clId="{55B1D195-2FF3-484B-99FA-32E3FBCEE0B5}" dt="2025-06-18T19:39:22.612" v="6520"/>
        <pc:sldMkLst>
          <pc:docMk/>
          <pc:sldMk cId="423287639" sldId="2147376045"/>
        </pc:sldMkLst>
      </pc:sldChg>
      <pc:sldChg chg="add ord">
        <pc:chgData name="BRIANNE CAPPER" userId="bd3317a7-5dec-4b6b-89a2-741304167499" providerId="ADAL" clId="{55B1D195-2FF3-484B-99FA-32E3FBCEE0B5}" dt="2025-06-18T19:39:22.612" v="6520"/>
        <pc:sldMkLst>
          <pc:docMk/>
          <pc:sldMk cId="3907037303" sldId="2147376046"/>
        </pc:sldMkLst>
      </pc:sldChg>
      <pc:sldMasterChg chg="delSp modSp mod delSldLayout modSldLayout">
        <pc:chgData name="BRIANNE CAPPER" userId="bd3317a7-5dec-4b6b-89a2-741304167499" providerId="ADAL" clId="{55B1D195-2FF3-484B-99FA-32E3FBCEE0B5}" dt="2025-06-11T18:17:36.755" v="1198" actId="1076"/>
        <pc:sldMasterMkLst>
          <pc:docMk/>
          <pc:sldMasterMk cId="2767789253" sldId="2147483648"/>
        </pc:sldMasterMkLst>
        <pc:spChg chg="mod">
          <ac:chgData name="BRIANNE CAPPER" userId="bd3317a7-5dec-4b6b-89a2-741304167499" providerId="ADAL" clId="{55B1D195-2FF3-484B-99FA-32E3FBCEE0B5}" dt="2025-06-11T18:17:29.270" v="1197" actId="113"/>
          <ac:spMkLst>
            <pc:docMk/>
            <pc:sldMasterMk cId="2767789253" sldId="2147483648"/>
            <ac:spMk id="2" creationId="{D24B679A-B570-1AA8-DF99-1CAE7A27C097}"/>
          </ac:spMkLst>
        </pc:spChg>
        <pc:sldLayoutChg chg="modSp mod">
          <pc:chgData name="BRIANNE CAPPER" userId="bd3317a7-5dec-4b6b-89a2-741304167499" providerId="ADAL" clId="{55B1D195-2FF3-484B-99FA-32E3FBCEE0B5}" dt="2025-06-11T18:17:20.839" v="1195" actId="1076"/>
          <pc:sldLayoutMkLst>
            <pc:docMk/>
            <pc:sldMasterMk cId="2767789253" sldId="2147483648"/>
            <pc:sldLayoutMk cId="2366072274" sldId="2147483650"/>
          </pc:sldLayoutMkLst>
          <pc:spChg chg="mod">
            <ac:chgData name="BRIANNE CAPPER" userId="bd3317a7-5dec-4b6b-89a2-741304167499" providerId="ADAL" clId="{55B1D195-2FF3-484B-99FA-32E3FBCEE0B5}" dt="2025-06-11T18:17:20.839" v="1195" actId="1076"/>
            <ac:spMkLst>
              <pc:docMk/>
              <pc:sldMasterMk cId="2767789253" sldId="2147483648"/>
              <pc:sldLayoutMk cId="2366072274" sldId="2147483650"/>
              <ac:spMk id="2" creationId="{51B85103-40EC-54E0-A1A6-C96412F8724B}"/>
            </ac:spMkLst>
          </pc:spChg>
        </pc:sldLayoutChg>
        <pc:sldLayoutChg chg="modSp mod">
          <pc:chgData name="BRIANNE CAPPER" userId="bd3317a7-5dec-4b6b-89a2-741304167499" providerId="ADAL" clId="{55B1D195-2FF3-484B-99FA-32E3FBCEE0B5}" dt="2025-06-11T18:17:36.755" v="1198" actId="1076"/>
          <pc:sldLayoutMkLst>
            <pc:docMk/>
            <pc:sldMasterMk cId="2767789253" sldId="2147483648"/>
            <pc:sldLayoutMk cId="3676731901" sldId="2147483653"/>
          </pc:sldLayoutMkLst>
          <pc:spChg chg="mod">
            <ac:chgData name="BRIANNE CAPPER" userId="bd3317a7-5dec-4b6b-89a2-741304167499" providerId="ADAL" clId="{55B1D195-2FF3-484B-99FA-32E3FBCEE0B5}" dt="2025-06-11T18:17:36.755" v="1198" actId="1076"/>
            <ac:spMkLst>
              <pc:docMk/>
              <pc:sldMasterMk cId="2767789253" sldId="2147483648"/>
              <pc:sldLayoutMk cId="3676731901" sldId="2147483653"/>
              <ac:spMk id="2" creationId="{CB26FDC2-BB55-A087-F68F-576B3C5829CA}"/>
            </ac:spMkLst>
          </pc:spChg>
        </pc:sldLayoutChg>
        <pc:sldLayoutChg chg="del">
          <pc:chgData name="BRIANNE CAPPER" userId="bd3317a7-5dec-4b6b-89a2-741304167499" providerId="ADAL" clId="{55B1D195-2FF3-484B-99FA-32E3FBCEE0B5}" dt="2025-06-11T18:17:10.101" v="1194" actId="2696"/>
          <pc:sldLayoutMkLst>
            <pc:docMk/>
            <pc:sldMasterMk cId="2767789253" sldId="2147483648"/>
            <pc:sldLayoutMk cId="407535081" sldId="2147483660"/>
          </pc:sldLayoutMkLst>
        </pc:sldLayoutChg>
      </pc:sldMasterChg>
    </pc:docChg>
  </pc:docChgLst>
  <pc:docChgLst>
    <pc:chgData name="BRIANNE CAPPER" userId="S::bcapper@wisc.edu::bd3317a7-5dec-4b6b-89a2-741304167499" providerId="AD" clId="Web-{D1A96B8A-827C-7D87-4A2B-B1E3E5B9C95C}"/>
    <pc:docChg chg="addSld delSld modSld sldOrd addSection delSection modSection">
      <pc:chgData name="BRIANNE CAPPER" userId="S::bcapper@wisc.edu::bd3317a7-5dec-4b6b-89a2-741304167499" providerId="AD" clId="Web-{D1A96B8A-827C-7D87-4A2B-B1E3E5B9C95C}" dt="2025-05-08T19:50:05.527" v="179"/>
      <pc:docMkLst>
        <pc:docMk/>
      </pc:docMkLst>
      <pc:sldChg chg="mod ord modShow">
        <pc:chgData name="BRIANNE CAPPER" userId="S::bcapper@wisc.edu::bd3317a7-5dec-4b6b-89a2-741304167499" providerId="AD" clId="Web-{D1A96B8A-827C-7D87-4A2B-B1E3E5B9C95C}" dt="2025-05-08T19:34:13.799" v="61"/>
        <pc:sldMkLst>
          <pc:docMk/>
          <pc:sldMk cId="3388071772" sldId="323"/>
        </pc:sldMkLst>
      </pc:sldChg>
      <pc:sldChg chg="add del">
        <pc:chgData name="BRIANNE CAPPER" userId="S::bcapper@wisc.edu::bd3317a7-5dec-4b6b-89a2-741304167499" providerId="AD" clId="Web-{D1A96B8A-827C-7D87-4A2B-B1E3E5B9C95C}" dt="2025-05-08T19:31:14.575" v="25"/>
        <pc:sldMkLst>
          <pc:docMk/>
          <pc:sldMk cId="1868697174" sldId="2147375679"/>
        </pc:sldMkLst>
      </pc:sldChg>
      <pc:sldChg chg="addSp delSp modSp">
        <pc:chgData name="BRIANNE CAPPER" userId="S::bcapper@wisc.edu::bd3317a7-5dec-4b6b-89a2-741304167499" providerId="AD" clId="Web-{D1A96B8A-827C-7D87-4A2B-B1E3E5B9C95C}" dt="2025-05-08T19:28:23.868" v="7"/>
        <pc:sldMkLst>
          <pc:docMk/>
          <pc:sldMk cId="2437425499" sldId="2147375860"/>
        </pc:sldMkLst>
      </pc:sldChg>
      <pc:sldChg chg="modSp">
        <pc:chgData name="BRIANNE CAPPER" userId="S::bcapper@wisc.edu::bd3317a7-5dec-4b6b-89a2-741304167499" providerId="AD" clId="Web-{D1A96B8A-827C-7D87-4A2B-B1E3E5B9C95C}" dt="2025-05-08T19:36:16.739" v="63" actId="20577"/>
        <pc:sldMkLst>
          <pc:docMk/>
          <pc:sldMk cId="2227328332" sldId="2147375862"/>
        </pc:sldMkLst>
      </pc:sldChg>
      <pc:sldChg chg="del">
        <pc:chgData name="BRIANNE CAPPER" userId="S::bcapper@wisc.edu::bd3317a7-5dec-4b6b-89a2-741304167499" providerId="AD" clId="Web-{D1A96B8A-827C-7D87-4A2B-B1E3E5B9C95C}" dt="2025-05-08T19:27:33.679" v="1"/>
        <pc:sldMkLst>
          <pc:docMk/>
          <pc:sldMk cId="2561280675" sldId="2147375867"/>
        </pc:sldMkLst>
      </pc:sldChg>
      <pc:sldChg chg="addSp modSp new del">
        <pc:chgData name="BRIANNE CAPPER" userId="S::bcapper@wisc.edu::bd3317a7-5dec-4b6b-89a2-741304167499" providerId="AD" clId="Web-{D1A96B8A-827C-7D87-4A2B-B1E3E5B9C95C}" dt="2025-05-08T19:50:05.527" v="179"/>
        <pc:sldMkLst>
          <pc:docMk/>
          <pc:sldMk cId="1498860913" sldId="2147375869"/>
        </pc:sldMkLst>
      </pc:sldChg>
      <pc:sldChg chg="add">
        <pc:chgData name="BRIANNE CAPPER" userId="S::bcapper@wisc.edu::bd3317a7-5dec-4b6b-89a2-741304167499" providerId="AD" clId="Web-{D1A96B8A-827C-7D87-4A2B-B1E3E5B9C95C}" dt="2025-05-08T19:28:31.962" v="9"/>
        <pc:sldMkLst>
          <pc:docMk/>
          <pc:sldMk cId="1893173337" sldId="2147375870"/>
        </pc:sldMkLst>
      </pc:sldChg>
      <pc:sldChg chg="add">
        <pc:chgData name="BRIANNE CAPPER" userId="S::bcapper@wisc.edu::bd3317a7-5dec-4b6b-89a2-741304167499" providerId="AD" clId="Web-{D1A96B8A-827C-7D87-4A2B-B1E3E5B9C95C}" dt="2025-05-08T19:28:31.977" v="10"/>
        <pc:sldMkLst>
          <pc:docMk/>
          <pc:sldMk cId="3560609562" sldId="2147375871"/>
        </pc:sldMkLst>
      </pc:sldChg>
      <pc:sldChg chg="add">
        <pc:chgData name="BRIANNE CAPPER" userId="S::bcapper@wisc.edu::bd3317a7-5dec-4b6b-89a2-741304167499" providerId="AD" clId="Web-{D1A96B8A-827C-7D87-4A2B-B1E3E5B9C95C}" dt="2025-05-08T19:31:14.591" v="26"/>
        <pc:sldMkLst>
          <pc:docMk/>
          <pc:sldMk cId="795527731" sldId="2147375872"/>
        </pc:sldMkLst>
      </pc:sldChg>
      <pc:sldChg chg="new del">
        <pc:chgData name="BRIANNE CAPPER" userId="S::bcapper@wisc.edu::bd3317a7-5dec-4b6b-89a2-741304167499" providerId="AD" clId="Web-{D1A96B8A-827C-7D87-4A2B-B1E3E5B9C95C}" dt="2025-05-08T19:29:36.713" v="15"/>
        <pc:sldMkLst>
          <pc:docMk/>
          <pc:sldMk cId="1090034480" sldId="2147375872"/>
        </pc:sldMkLst>
      </pc:sldChg>
      <pc:sldChg chg="add">
        <pc:chgData name="BRIANNE CAPPER" userId="S::bcapper@wisc.edu::bd3317a7-5dec-4b6b-89a2-741304167499" providerId="AD" clId="Web-{D1A96B8A-827C-7D87-4A2B-B1E3E5B9C95C}" dt="2025-05-08T19:31:52.170" v="37"/>
        <pc:sldMkLst>
          <pc:docMk/>
          <pc:sldMk cId="1276791282" sldId="2147375873"/>
        </pc:sldMkLst>
      </pc:sldChg>
      <pc:sldChg chg="new del">
        <pc:chgData name="BRIANNE CAPPER" userId="S::bcapper@wisc.edu::bd3317a7-5dec-4b6b-89a2-741304167499" providerId="AD" clId="Web-{D1A96B8A-827C-7D87-4A2B-B1E3E5B9C95C}" dt="2025-05-08T19:31:27.060" v="30"/>
        <pc:sldMkLst>
          <pc:docMk/>
          <pc:sldMk cId="4082422198" sldId="2147375873"/>
        </pc:sldMkLst>
      </pc:sldChg>
      <pc:sldChg chg="new del ord">
        <pc:chgData name="BRIANNE CAPPER" userId="S::bcapper@wisc.edu::bd3317a7-5dec-4b6b-89a2-741304167499" providerId="AD" clId="Web-{D1A96B8A-827C-7D87-4A2B-B1E3E5B9C95C}" dt="2025-05-08T19:31:55.983" v="38"/>
        <pc:sldMkLst>
          <pc:docMk/>
          <pc:sldMk cId="1699700130" sldId="2147375874"/>
        </pc:sldMkLst>
      </pc:sldChg>
      <pc:sldChg chg="add">
        <pc:chgData name="BRIANNE CAPPER" userId="S::bcapper@wisc.edu::bd3317a7-5dec-4b6b-89a2-741304167499" providerId="AD" clId="Web-{D1A96B8A-827C-7D87-4A2B-B1E3E5B9C95C}" dt="2025-05-08T19:33:14.094" v="48"/>
        <pc:sldMkLst>
          <pc:docMk/>
          <pc:sldMk cId="4206511408" sldId="2147375874"/>
        </pc:sldMkLst>
      </pc:sldChg>
      <pc:sldChg chg="modSp add">
        <pc:chgData name="BRIANNE CAPPER" userId="S::bcapper@wisc.edu::bd3317a7-5dec-4b6b-89a2-741304167499" providerId="AD" clId="Web-{D1A96B8A-827C-7D87-4A2B-B1E3E5B9C95C}" dt="2025-05-08T19:45:32.332" v="101" actId="1076"/>
        <pc:sldMkLst>
          <pc:docMk/>
          <pc:sldMk cId="2590750127" sldId="2147375875"/>
        </pc:sldMkLst>
      </pc:sldChg>
      <pc:sldChg chg="add del">
        <pc:chgData name="BRIANNE CAPPER" userId="S::bcapper@wisc.edu::bd3317a7-5dec-4b6b-89a2-741304167499" providerId="AD" clId="Web-{D1A96B8A-827C-7D87-4A2B-B1E3E5B9C95C}" dt="2025-05-08T19:31:24.201" v="29"/>
        <pc:sldMkLst>
          <pc:docMk/>
          <pc:sldMk cId="2668436085" sldId="2147375875"/>
        </pc:sldMkLst>
      </pc:sldChg>
      <pc:sldChg chg="add">
        <pc:chgData name="BRIANNE CAPPER" userId="S::bcapper@wisc.edu::bd3317a7-5dec-4b6b-89a2-741304167499" providerId="AD" clId="Web-{D1A96B8A-827C-7D87-4A2B-B1E3E5B9C95C}" dt="2025-05-08T19:31:14.560" v="24"/>
        <pc:sldMkLst>
          <pc:docMk/>
          <pc:sldMk cId="1421636681" sldId="2147375876"/>
        </pc:sldMkLst>
      </pc:sldChg>
      <pc:sldChg chg="add">
        <pc:chgData name="BRIANNE CAPPER" userId="S::bcapper@wisc.edu::bd3317a7-5dec-4b6b-89a2-741304167499" providerId="AD" clId="Web-{D1A96B8A-827C-7D87-4A2B-B1E3E5B9C95C}" dt="2025-05-08T19:33:14.157" v="51"/>
        <pc:sldMkLst>
          <pc:docMk/>
          <pc:sldMk cId="1754326292" sldId="2147375877"/>
        </pc:sldMkLst>
      </pc:sldChg>
      <pc:sldChg chg="add">
        <pc:chgData name="BRIANNE CAPPER" userId="S::bcapper@wisc.edu::bd3317a7-5dec-4b6b-89a2-741304167499" providerId="AD" clId="Web-{D1A96B8A-827C-7D87-4A2B-B1E3E5B9C95C}" dt="2025-05-08T19:33:14.188" v="52"/>
        <pc:sldMkLst>
          <pc:docMk/>
          <pc:sldMk cId="2884114130" sldId="2147375878"/>
        </pc:sldMkLst>
      </pc:sldChg>
      <pc:sldChg chg="add">
        <pc:chgData name="BRIANNE CAPPER" userId="S::bcapper@wisc.edu::bd3317a7-5dec-4b6b-89a2-741304167499" providerId="AD" clId="Web-{D1A96B8A-827C-7D87-4A2B-B1E3E5B9C95C}" dt="2025-05-08T19:31:14.607" v="27"/>
        <pc:sldMkLst>
          <pc:docMk/>
          <pc:sldMk cId="3200122237" sldId="2147375879"/>
        </pc:sldMkLst>
      </pc:sldChg>
      <pc:sldChg chg="add">
        <pc:chgData name="BRIANNE CAPPER" userId="S::bcapper@wisc.edu::bd3317a7-5dec-4b6b-89a2-741304167499" providerId="AD" clId="Web-{D1A96B8A-827C-7D87-4A2B-B1E3E5B9C95C}" dt="2025-05-08T19:31:14.622" v="28"/>
        <pc:sldMkLst>
          <pc:docMk/>
          <pc:sldMk cId="694134359" sldId="2147375880"/>
        </pc:sldMkLst>
      </pc:sldChg>
      <pc:sldChg chg="add del">
        <pc:chgData name="BRIANNE CAPPER" userId="S::bcapper@wisc.edu::bd3317a7-5dec-4b6b-89a2-741304167499" providerId="AD" clId="Web-{D1A96B8A-827C-7D87-4A2B-B1E3E5B9C95C}" dt="2025-05-08T19:36:48.881" v="64"/>
        <pc:sldMkLst>
          <pc:docMk/>
          <pc:sldMk cId="949694419" sldId="2147375881"/>
        </pc:sldMkLst>
      </pc:sldChg>
      <pc:sldChg chg="add">
        <pc:chgData name="BRIANNE CAPPER" userId="S::bcapper@wisc.edu::bd3317a7-5dec-4b6b-89a2-741304167499" providerId="AD" clId="Web-{D1A96B8A-827C-7D87-4A2B-B1E3E5B9C95C}" dt="2025-05-08T19:31:52.108" v="32"/>
        <pc:sldMkLst>
          <pc:docMk/>
          <pc:sldMk cId="3465812113" sldId="2147375882"/>
        </pc:sldMkLst>
      </pc:sldChg>
      <pc:sldChg chg="modSp add">
        <pc:chgData name="BRIANNE CAPPER" userId="S::bcapper@wisc.edu::bd3317a7-5dec-4b6b-89a2-741304167499" providerId="AD" clId="Web-{D1A96B8A-827C-7D87-4A2B-B1E3E5B9C95C}" dt="2025-05-08T19:43:24.391" v="92" actId="1076"/>
        <pc:sldMkLst>
          <pc:docMk/>
          <pc:sldMk cId="4155083221" sldId="2147375883"/>
        </pc:sldMkLst>
      </pc:sldChg>
      <pc:sldChg chg="add">
        <pc:chgData name="BRIANNE CAPPER" userId="S::bcapper@wisc.edu::bd3317a7-5dec-4b6b-89a2-741304167499" providerId="AD" clId="Web-{D1A96B8A-827C-7D87-4A2B-B1E3E5B9C95C}" dt="2025-05-08T19:31:52.139" v="34"/>
        <pc:sldMkLst>
          <pc:docMk/>
          <pc:sldMk cId="427388073" sldId="2147375884"/>
        </pc:sldMkLst>
      </pc:sldChg>
      <pc:sldChg chg="add">
        <pc:chgData name="BRIANNE CAPPER" userId="S::bcapper@wisc.edu::bd3317a7-5dec-4b6b-89a2-741304167499" providerId="AD" clId="Web-{D1A96B8A-827C-7D87-4A2B-B1E3E5B9C95C}" dt="2025-05-08T19:31:52.154" v="35"/>
        <pc:sldMkLst>
          <pc:docMk/>
          <pc:sldMk cId="3510103319" sldId="2147375885"/>
        </pc:sldMkLst>
      </pc:sldChg>
      <pc:sldChg chg="add">
        <pc:chgData name="BRIANNE CAPPER" userId="S::bcapper@wisc.edu::bd3317a7-5dec-4b6b-89a2-741304167499" providerId="AD" clId="Web-{D1A96B8A-827C-7D87-4A2B-B1E3E5B9C95C}" dt="2025-05-08T19:31:52.154" v="36"/>
        <pc:sldMkLst>
          <pc:docMk/>
          <pc:sldMk cId="502887919" sldId="2147375886"/>
        </pc:sldMkLst>
      </pc:sldChg>
      <pc:sldChg chg="new del ord">
        <pc:chgData name="BRIANNE CAPPER" userId="S::bcapper@wisc.edu::bd3317a7-5dec-4b6b-89a2-741304167499" providerId="AD" clId="Web-{D1A96B8A-827C-7D87-4A2B-B1E3E5B9C95C}" dt="2025-05-08T19:33:23.938" v="54"/>
        <pc:sldMkLst>
          <pc:docMk/>
          <pc:sldMk cId="3657183436" sldId="2147375887"/>
        </pc:sldMkLst>
      </pc:sldChg>
      <pc:sldChg chg="add del">
        <pc:chgData name="BRIANNE CAPPER" userId="S::bcapper@wisc.edu::bd3317a7-5dec-4b6b-89a2-741304167499" providerId="AD" clId="Web-{D1A96B8A-827C-7D87-4A2B-B1E3E5B9C95C}" dt="2025-05-08T19:33:21.735" v="53"/>
        <pc:sldMkLst>
          <pc:docMk/>
          <pc:sldMk cId="368218293" sldId="2147375888"/>
        </pc:sldMkLst>
      </pc:sldChg>
      <pc:sldChg chg="add">
        <pc:chgData name="BRIANNE CAPPER" userId="S::bcapper@wisc.edu::bd3317a7-5dec-4b6b-89a2-741304167499" providerId="AD" clId="Web-{D1A96B8A-827C-7D87-4A2B-B1E3E5B9C95C}" dt="2025-05-08T19:33:14.016" v="44"/>
        <pc:sldMkLst>
          <pc:docMk/>
          <pc:sldMk cId="1919237302" sldId="2147375889"/>
        </pc:sldMkLst>
      </pc:sldChg>
      <pc:sldChg chg="add">
        <pc:chgData name="BRIANNE CAPPER" userId="S::bcapper@wisc.edu::bd3317a7-5dec-4b6b-89a2-741304167499" providerId="AD" clId="Web-{D1A96B8A-827C-7D87-4A2B-B1E3E5B9C95C}" dt="2025-05-08T19:33:14.032" v="45"/>
        <pc:sldMkLst>
          <pc:docMk/>
          <pc:sldMk cId="2751097609" sldId="2147375890"/>
        </pc:sldMkLst>
      </pc:sldChg>
      <pc:sldChg chg="add">
        <pc:chgData name="BRIANNE CAPPER" userId="S::bcapper@wisc.edu::bd3317a7-5dec-4b6b-89a2-741304167499" providerId="AD" clId="Web-{D1A96B8A-827C-7D87-4A2B-B1E3E5B9C95C}" dt="2025-05-08T19:33:14.047" v="46"/>
        <pc:sldMkLst>
          <pc:docMk/>
          <pc:sldMk cId="3432403164" sldId="2147375891"/>
        </pc:sldMkLst>
      </pc:sldChg>
      <pc:sldChg chg="add">
        <pc:chgData name="BRIANNE CAPPER" userId="S::bcapper@wisc.edu::bd3317a7-5dec-4b6b-89a2-741304167499" providerId="AD" clId="Web-{D1A96B8A-827C-7D87-4A2B-B1E3E5B9C95C}" dt="2025-05-08T19:33:14.078" v="47"/>
        <pc:sldMkLst>
          <pc:docMk/>
          <pc:sldMk cId="264140871" sldId="2147375892"/>
        </pc:sldMkLst>
      </pc:sldChg>
      <pc:sldChg chg="modSp add">
        <pc:chgData name="BRIANNE CAPPER" userId="S::bcapper@wisc.edu::bd3317a7-5dec-4b6b-89a2-741304167499" providerId="AD" clId="Web-{D1A96B8A-827C-7D87-4A2B-B1E3E5B9C95C}" dt="2025-05-08T19:46:20.521" v="102" actId="20577"/>
        <pc:sldMkLst>
          <pc:docMk/>
          <pc:sldMk cId="4119127064" sldId="2147375893"/>
        </pc:sldMkLst>
      </pc:sldChg>
      <pc:sldChg chg="addSp modSp new mod ord modClrScheme chgLayout">
        <pc:chgData name="BRIANNE CAPPER" userId="S::bcapper@wisc.edu::bd3317a7-5dec-4b6b-89a2-741304167499" providerId="AD" clId="Web-{D1A96B8A-827C-7D87-4A2B-B1E3E5B9C95C}" dt="2025-05-08T19:37:30.398" v="85" actId="20577"/>
        <pc:sldMkLst>
          <pc:docMk/>
          <pc:sldMk cId="808811342" sldId="2147375894"/>
        </pc:sldMkLst>
      </pc:sldChg>
      <pc:sldChg chg="new del">
        <pc:chgData name="BRIANNE CAPPER" userId="S::bcapper@wisc.edu::bd3317a7-5dec-4b6b-89a2-741304167499" providerId="AD" clId="Web-{D1A96B8A-827C-7D87-4A2B-B1E3E5B9C95C}" dt="2025-05-08T19:33:55.580" v="58"/>
        <pc:sldMkLst>
          <pc:docMk/>
          <pc:sldMk cId="2634657710" sldId="2147375894"/>
        </pc:sldMkLst>
      </pc:sldChg>
      <pc:sldChg chg="modSp new">
        <pc:chgData name="BRIANNE CAPPER" userId="S::bcapper@wisc.edu::bd3317a7-5dec-4b6b-89a2-741304167499" providerId="AD" clId="Web-{D1A96B8A-827C-7D87-4A2B-B1E3E5B9C95C}" dt="2025-05-08T19:50:02.371" v="178" actId="20577"/>
        <pc:sldMkLst>
          <pc:docMk/>
          <pc:sldMk cId="2754513147" sldId="2147375895"/>
        </pc:sldMkLst>
      </pc:sldChg>
    </pc:docChg>
  </pc:docChgLst>
  <pc:docChgLst>
    <pc:chgData name="Sam Hudson" userId="S::schudson6@wisc.edu::fea50a56-089e-42a5-bc6b-9d2ed3c99221" providerId="AD" clId="Web-{E39A7255-1A45-8547-32F3-81D5CC43771B}"/>
    <pc:docChg chg="sldOrd">
      <pc:chgData name="Sam Hudson" userId="S::schudson6@wisc.edu::fea50a56-089e-42a5-bc6b-9d2ed3c99221" providerId="AD" clId="Web-{E39A7255-1A45-8547-32F3-81D5CC43771B}" dt="2025-06-04T18:49:19.284" v="0"/>
      <pc:docMkLst>
        <pc:docMk/>
      </pc:docMkLst>
      <pc:sldChg chg="ord">
        <pc:chgData name="Sam Hudson" userId="S::schudson6@wisc.edu::fea50a56-089e-42a5-bc6b-9d2ed3c99221" providerId="AD" clId="Web-{E39A7255-1A45-8547-32F3-81D5CC43771B}" dt="2025-06-04T18:49:19.284" v="0"/>
        <pc:sldMkLst>
          <pc:docMk/>
          <pc:sldMk cId="1318998798" sldId="2147375907"/>
        </pc:sldMkLst>
      </pc:sldChg>
    </pc:docChg>
  </pc:docChgLst>
  <pc:docChgLst>
    <pc:chgData name="ANNA VEMBU JULIAN" userId="S::apvembu@wisc.edu::ab652d7d-0957-494d-8e99-8f27fcb04ca8" providerId="AD" clId="Web-{BA7C710A-06C1-F23C-3BE8-543393AC84A6}"/>
    <pc:docChg chg="modSld">
      <pc:chgData name="ANNA VEMBU JULIAN" userId="S::apvembu@wisc.edu::ab652d7d-0957-494d-8e99-8f27fcb04ca8" providerId="AD" clId="Web-{BA7C710A-06C1-F23C-3BE8-543393AC84A6}" dt="2025-06-16T16:38:04.897" v="13" actId="20577"/>
      <pc:docMkLst>
        <pc:docMk/>
      </pc:docMkLst>
      <pc:sldChg chg="modSp modCm">
        <pc:chgData name="ANNA VEMBU JULIAN" userId="S::apvembu@wisc.edu::ab652d7d-0957-494d-8e99-8f27fcb04ca8" providerId="AD" clId="Web-{BA7C710A-06C1-F23C-3BE8-543393AC84A6}" dt="2025-06-16T16:36:21.303" v="7" actId="20577"/>
        <pc:sldMkLst>
          <pc:docMk/>
          <pc:sldMk cId="3444524443" sldId="2147375694"/>
        </pc:sldMkLst>
        <pc:spChg chg="mod">
          <ac:chgData name="ANNA VEMBU JULIAN" userId="S::apvembu@wisc.edu::ab652d7d-0957-494d-8e99-8f27fcb04ca8" providerId="AD" clId="Web-{BA7C710A-06C1-F23C-3BE8-543393AC84A6}" dt="2025-06-16T16:36:21.303" v="7" actId="20577"/>
          <ac:spMkLst>
            <pc:docMk/>
            <pc:sldMk cId="3444524443" sldId="2147375694"/>
            <ac:spMk id="2" creationId="{9BE85D6A-D5AC-D98B-D9C0-97B1B28BA7E4}"/>
          </ac:spMkLst>
        </pc:spChg>
        <pc:extLst>
          <p:ext xmlns:p="http://schemas.openxmlformats.org/presentationml/2006/main" uri="{D6D511B9-2390-475A-947B-AFAB55BFBCF1}">
            <pc226:cmChg xmlns:pc226="http://schemas.microsoft.com/office/powerpoint/2022/06/main/command" chg="mod">
              <pc226:chgData name="ANNA VEMBU JULIAN" userId="S::apvembu@wisc.edu::ab652d7d-0957-494d-8e99-8f27fcb04ca8" providerId="AD" clId="Web-{BA7C710A-06C1-F23C-3BE8-543393AC84A6}" dt="2025-06-16T16:36:14.068" v="6" actId="20577"/>
              <pc2:cmMkLst xmlns:pc2="http://schemas.microsoft.com/office/powerpoint/2019/9/main/command">
                <pc:docMk/>
                <pc:sldMk cId="3444524443" sldId="2147375694"/>
                <pc2:cmMk id="{37C05507-2B77-4F1A-BA6A-3311782EDB03}"/>
              </pc2:cmMkLst>
            </pc226:cmChg>
            <pc226:cmChg xmlns:pc226="http://schemas.microsoft.com/office/powerpoint/2022/06/main/command" chg="mod">
              <pc226:chgData name="ANNA VEMBU JULIAN" userId="S::apvembu@wisc.edu::ab652d7d-0957-494d-8e99-8f27fcb04ca8" providerId="AD" clId="Web-{BA7C710A-06C1-F23C-3BE8-543393AC84A6}" dt="2025-06-16T16:36:14.068" v="6" actId="20577"/>
              <pc2:cmMkLst xmlns:pc2="http://schemas.microsoft.com/office/powerpoint/2019/9/main/command">
                <pc:docMk/>
                <pc:sldMk cId="3444524443" sldId="2147375694"/>
                <pc2:cmMk id="{A2EBF39A-FAD7-4718-A8FC-DC3B8BE2F65E}"/>
              </pc2:cmMkLst>
            </pc226:cmChg>
          </p:ext>
        </pc:extLst>
      </pc:sldChg>
      <pc:sldChg chg="modSp">
        <pc:chgData name="ANNA VEMBU JULIAN" userId="S::apvembu@wisc.edu::ab652d7d-0957-494d-8e99-8f27fcb04ca8" providerId="AD" clId="Web-{BA7C710A-06C1-F23C-3BE8-543393AC84A6}" dt="2025-06-16T16:38:04.897" v="13" actId="20577"/>
        <pc:sldMkLst>
          <pc:docMk/>
          <pc:sldMk cId="47635126" sldId="2147375895"/>
        </pc:sldMkLst>
        <pc:spChg chg="mod">
          <ac:chgData name="ANNA VEMBU JULIAN" userId="S::apvembu@wisc.edu::ab652d7d-0957-494d-8e99-8f27fcb04ca8" providerId="AD" clId="Web-{BA7C710A-06C1-F23C-3BE8-543393AC84A6}" dt="2025-06-16T16:38:04.897" v="13" actId="20577"/>
          <ac:spMkLst>
            <pc:docMk/>
            <pc:sldMk cId="47635126" sldId="2147375895"/>
            <ac:spMk id="3" creationId="{5CBF7827-60DC-1A81-0483-0A814A096AD6}"/>
          </ac:spMkLst>
        </pc:spChg>
      </pc:sldChg>
    </pc:docChg>
  </pc:docChgLst>
  <pc:docChgLst>
    <pc:chgData name="BRIANNE CAPPER" userId="S::bcapper@wisc.edu::bd3317a7-5dec-4b6b-89a2-741304167499" providerId="AD" clId="Web-{738E0AA4-695A-71C6-215B-6C1A7D1D85D1}"/>
    <pc:docChg chg="addSld delSld modSld sldOrd modSection">
      <pc:chgData name="BRIANNE CAPPER" userId="S::bcapper@wisc.edu::bd3317a7-5dec-4b6b-89a2-741304167499" providerId="AD" clId="Web-{738E0AA4-695A-71C6-215B-6C1A7D1D85D1}" dt="2025-06-09T16:03:51.701" v="917" actId="1076"/>
      <pc:docMkLst>
        <pc:docMk/>
      </pc:docMkLst>
      <pc:sldChg chg="modSp">
        <pc:chgData name="BRIANNE CAPPER" userId="S::bcapper@wisc.edu::bd3317a7-5dec-4b6b-89a2-741304167499" providerId="AD" clId="Web-{738E0AA4-695A-71C6-215B-6C1A7D1D85D1}" dt="2025-06-09T15:59:38.557" v="857" actId="20577"/>
        <pc:sldMkLst>
          <pc:docMk/>
          <pc:sldMk cId="47635126" sldId="2147375895"/>
        </pc:sldMkLst>
        <pc:spChg chg="mod">
          <ac:chgData name="BRIANNE CAPPER" userId="S::bcapper@wisc.edu::bd3317a7-5dec-4b6b-89a2-741304167499" providerId="AD" clId="Web-{738E0AA4-695A-71C6-215B-6C1A7D1D85D1}" dt="2025-06-09T15:59:38.557" v="857" actId="20577"/>
          <ac:spMkLst>
            <pc:docMk/>
            <pc:sldMk cId="47635126" sldId="2147375895"/>
            <ac:spMk id="3" creationId="{5CBF7827-60DC-1A81-0483-0A814A096AD6}"/>
          </ac:spMkLst>
        </pc:spChg>
      </pc:sldChg>
      <pc:sldChg chg="modSp">
        <pc:chgData name="BRIANNE CAPPER" userId="S::bcapper@wisc.edu::bd3317a7-5dec-4b6b-89a2-741304167499" providerId="AD" clId="Web-{738E0AA4-695A-71C6-215B-6C1A7D1D85D1}" dt="2025-06-09T16:01:06.705" v="911" actId="20577"/>
        <pc:sldMkLst>
          <pc:docMk/>
          <pc:sldMk cId="1098866109" sldId="2147375900"/>
        </pc:sldMkLst>
        <pc:spChg chg="mod">
          <ac:chgData name="BRIANNE CAPPER" userId="S::bcapper@wisc.edu::bd3317a7-5dec-4b6b-89a2-741304167499" providerId="AD" clId="Web-{738E0AA4-695A-71C6-215B-6C1A7D1D85D1}" dt="2025-06-09T16:01:06.705" v="911" actId="20577"/>
          <ac:spMkLst>
            <pc:docMk/>
            <pc:sldMk cId="1098866109" sldId="2147375900"/>
            <ac:spMk id="3" creationId="{5A47847E-B97E-2B74-C154-3AFF178E0592}"/>
          </ac:spMkLst>
        </pc:spChg>
      </pc:sldChg>
      <pc:sldChg chg="ord">
        <pc:chgData name="BRIANNE CAPPER" userId="S::bcapper@wisc.edu::bd3317a7-5dec-4b6b-89a2-741304167499" providerId="AD" clId="Web-{738E0AA4-695A-71C6-215B-6C1A7D1D85D1}" dt="2025-06-09T15:56:51.060" v="794"/>
        <pc:sldMkLst>
          <pc:docMk/>
          <pc:sldMk cId="3531607384" sldId="2147375908"/>
        </pc:sldMkLst>
      </pc:sldChg>
      <pc:sldChg chg="modSp">
        <pc:chgData name="BRIANNE CAPPER" userId="S::bcapper@wisc.edu::bd3317a7-5dec-4b6b-89a2-741304167499" providerId="AD" clId="Web-{738E0AA4-695A-71C6-215B-6C1A7D1D85D1}" dt="2025-06-09T15:57:22.922" v="798" actId="1076"/>
        <pc:sldMkLst>
          <pc:docMk/>
          <pc:sldMk cId="4095661141" sldId="2147375910"/>
        </pc:sldMkLst>
      </pc:sldChg>
      <pc:sldChg chg="addSp delSp modSp new mod ord modClrScheme chgLayout modNotes">
        <pc:chgData name="BRIANNE CAPPER" userId="S::bcapper@wisc.edu::bd3317a7-5dec-4b6b-89a2-741304167499" providerId="AD" clId="Web-{738E0AA4-695A-71C6-215B-6C1A7D1D85D1}" dt="2025-06-09T15:36:53.093" v="765"/>
        <pc:sldMkLst>
          <pc:docMk/>
          <pc:sldMk cId="4183294865" sldId="2147375912"/>
        </pc:sldMkLst>
        <pc:spChg chg="mod ord">
          <ac:chgData name="BRIANNE CAPPER" userId="S::bcapper@wisc.edu::bd3317a7-5dec-4b6b-89a2-741304167499" providerId="AD" clId="Web-{738E0AA4-695A-71C6-215B-6C1A7D1D85D1}" dt="2025-06-09T15:26:22.576" v="195" actId="1076"/>
          <ac:spMkLst>
            <pc:docMk/>
            <pc:sldMk cId="4183294865" sldId="2147375912"/>
            <ac:spMk id="2" creationId="{BF1AE8E9-1799-72D8-7727-116D03B207B7}"/>
          </ac:spMkLst>
        </pc:spChg>
        <pc:spChg chg="mod ord">
          <ac:chgData name="BRIANNE CAPPER" userId="S::bcapper@wisc.edu::bd3317a7-5dec-4b6b-89a2-741304167499" providerId="AD" clId="Web-{738E0AA4-695A-71C6-215B-6C1A7D1D85D1}" dt="2025-06-09T15:27:27.831" v="217" actId="20577"/>
          <ac:spMkLst>
            <pc:docMk/>
            <pc:sldMk cId="4183294865" sldId="2147375912"/>
            <ac:spMk id="3" creationId="{3744F26C-18FA-4D95-5592-2EF241CAB0E4}"/>
          </ac:spMkLst>
        </pc:spChg>
        <pc:spChg chg="add mod">
          <ac:chgData name="BRIANNE CAPPER" userId="S::bcapper@wisc.edu::bd3317a7-5dec-4b6b-89a2-741304167499" providerId="AD" clId="Web-{738E0AA4-695A-71C6-215B-6C1A7D1D85D1}" dt="2025-06-09T15:27:04.376" v="205"/>
          <ac:spMkLst>
            <pc:docMk/>
            <pc:sldMk cId="4183294865" sldId="2147375912"/>
            <ac:spMk id="6" creationId="{859DCEED-22E9-A484-5E06-59BBBD091C25}"/>
          </ac:spMkLst>
        </pc:spChg>
        <pc:spChg chg="add mod">
          <ac:chgData name="BRIANNE CAPPER" userId="S::bcapper@wisc.edu::bd3317a7-5dec-4b6b-89a2-741304167499" providerId="AD" clId="Web-{738E0AA4-695A-71C6-215B-6C1A7D1D85D1}" dt="2025-06-09T15:36:53.093" v="765"/>
          <ac:spMkLst>
            <pc:docMk/>
            <pc:sldMk cId="4183294865" sldId="2147375912"/>
            <ac:spMk id="7" creationId="{A653B5BB-4C74-716A-5795-2AEBDAF114EB}"/>
          </ac:spMkLst>
        </pc:spChg>
        <pc:picChg chg="add mod modCrop">
          <ac:chgData name="BRIANNE CAPPER" userId="S::bcapper@wisc.edu::bd3317a7-5dec-4b6b-89a2-741304167499" providerId="AD" clId="Web-{738E0AA4-695A-71C6-215B-6C1A7D1D85D1}" dt="2025-06-09T15:33:23.702" v="743"/>
          <ac:picMkLst>
            <pc:docMk/>
            <pc:sldMk cId="4183294865" sldId="2147375912"/>
            <ac:picMk id="5" creationId="{86DA16F2-D35C-5C32-B779-A55F818A82DA}"/>
          </ac:picMkLst>
        </pc:picChg>
      </pc:sldChg>
      <pc:sldChg chg="addSp delSp modSp new">
        <pc:chgData name="BRIANNE CAPPER" userId="S::bcapper@wisc.edu::bd3317a7-5dec-4b6b-89a2-741304167499" providerId="AD" clId="Web-{738E0AA4-695A-71C6-215B-6C1A7D1D85D1}" dt="2025-06-09T15:56:47.138" v="793" actId="14100"/>
        <pc:sldMkLst>
          <pc:docMk/>
          <pc:sldMk cId="332768300" sldId="2147375913"/>
        </pc:sldMkLst>
        <pc:spChg chg="mod">
          <ac:chgData name="BRIANNE CAPPER" userId="S::bcapper@wisc.edu::bd3317a7-5dec-4b6b-89a2-741304167499" providerId="AD" clId="Web-{738E0AA4-695A-71C6-215B-6C1A7D1D85D1}" dt="2025-06-09T15:30:36.705" v="651" actId="1076"/>
          <ac:spMkLst>
            <pc:docMk/>
            <pc:sldMk cId="332768300" sldId="2147375913"/>
            <ac:spMk id="2" creationId="{787739B2-3B2E-86D7-621D-CC04DB28C954}"/>
          </ac:spMkLst>
        </pc:spChg>
        <pc:spChg chg="mod">
          <ac:chgData name="BRIANNE CAPPER" userId="S::bcapper@wisc.edu::bd3317a7-5dec-4b6b-89a2-741304167499" providerId="AD" clId="Web-{738E0AA4-695A-71C6-215B-6C1A7D1D85D1}" dt="2025-06-09T15:56:47.138" v="793" actId="14100"/>
          <ac:spMkLst>
            <pc:docMk/>
            <pc:sldMk cId="332768300" sldId="2147375913"/>
            <ac:spMk id="3" creationId="{AA4AF961-E380-E63B-3128-4B774D3022B1}"/>
          </ac:spMkLst>
        </pc:spChg>
        <pc:spChg chg="add mod">
          <ac:chgData name="BRIANNE CAPPER" userId="S::bcapper@wisc.edu::bd3317a7-5dec-4b6b-89a2-741304167499" providerId="AD" clId="Web-{738E0AA4-695A-71C6-215B-6C1A7D1D85D1}" dt="2025-06-09T15:31:17.005" v="661" actId="1076"/>
          <ac:spMkLst>
            <pc:docMk/>
            <pc:sldMk cId="332768300" sldId="2147375913"/>
            <ac:spMk id="6" creationId="{49A98982-1FCF-3451-D196-B87ED035199B}"/>
          </ac:spMkLst>
        </pc:spChg>
        <pc:spChg chg="add mod">
          <ac:chgData name="BRIANNE CAPPER" userId="S::bcapper@wisc.edu::bd3317a7-5dec-4b6b-89a2-741304167499" providerId="AD" clId="Web-{738E0AA4-695A-71C6-215B-6C1A7D1D85D1}" dt="2025-06-09T15:37:15.360" v="771"/>
          <ac:spMkLst>
            <pc:docMk/>
            <pc:sldMk cId="332768300" sldId="2147375913"/>
            <ac:spMk id="8" creationId="{F6E429CD-5892-BA1A-1BB5-2751D1DC5050}"/>
          </ac:spMkLst>
        </pc:spChg>
        <pc:spChg chg="add mod">
          <ac:chgData name="BRIANNE CAPPER" userId="S::bcapper@wisc.edu::bd3317a7-5dec-4b6b-89a2-741304167499" providerId="AD" clId="Web-{738E0AA4-695A-71C6-215B-6C1A7D1D85D1}" dt="2025-06-09T15:37:36.690" v="775"/>
          <ac:spMkLst>
            <pc:docMk/>
            <pc:sldMk cId="332768300" sldId="2147375913"/>
            <ac:spMk id="9" creationId="{F1B02D3E-5E8A-CA8F-9DB2-C4DEAEFC33E4}"/>
          </ac:spMkLst>
        </pc:spChg>
        <pc:spChg chg="add mod">
          <ac:chgData name="BRIANNE CAPPER" userId="S::bcapper@wisc.edu::bd3317a7-5dec-4b6b-89a2-741304167499" providerId="AD" clId="Web-{738E0AA4-695A-71C6-215B-6C1A7D1D85D1}" dt="2025-06-09T15:37:48.488" v="778" actId="14100"/>
          <ac:spMkLst>
            <pc:docMk/>
            <pc:sldMk cId="332768300" sldId="2147375913"/>
            <ac:spMk id="10" creationId="{2EFE25A5-A094-7C6D-39F1-03BB8D8EF7EA}"/>
          </ac:spMkLst>
        </pc:spChg>
        <pc:picChg chg="add mod modCrop">
          <ac:chgData name="BRIANNE CAPPER" userId="S::bcapper@wisc.edu::bd3317a7-5dec-4b6b-89a2-741304167499" providerId="AD" clId="Web-{738E0AA4-695A-71C6-215B-6C1A7D1D85D1}" dt="2025-06-09T15:33:26.233" v="744"/>
          <ac:picMkLst>
            <pc:docMk/>
            <pc:sldMk cId="332768300" sldId="2147375913"/>
            <ac:picMk id="5" creationId="{9B852E9D-8D8A-93C7-B1D5-5C66E20340A8}"/>
          </ac:picMkLst>
        </pc:picChg>
      </pc:sldChg>
      <pc:sldChg chg="addSp modSp new">
        <pc:chgData name="BRIANNE CAPPER" userId="S::bcapper@wisc.edu::bd3317a7-5dec-4b6b-89a2-741304167499" providerId="AD" clId="Web-{738E0AA4-695A-71C6-215B-6C1A7D1D85D1}" dt="2025-06-09T15:56:30.136" v="790" actId="1076"/>
        <pc:sldMkLst>
          <pc:docMk/>
          <pc:sldMk cId="4128361237" sldId="2147375914"/>
        </pc:sldMkLst>
        <pc:spChg chg="mod">
          <ac:chgData name="BRIANNE CAPPER" userId="S::bcapper@wisc.edu::bd3317a7-5dec-4b6b-89a2-741304167499" providerId="AD" clId="Web-{738E0AA4-695A-71C6-215B-6C1A7D1D85D1}" dt="2025-06-09T15:33:34.984" v="748" actId="1076"/>
          <ac:spMkLst>
            <pc:docMk/>
            <pc:sldMk cId="4128361237" sldId="2147375914"/>
            <ac:spMk id="2" creationId="{D62A4D34-E34E-954F-5F53-9425D692CE46}"/>
          </ac:spMkLst>
        </pc:spChg>
        <pc:spChg chg="mod">
          <ac:chgData name="BRIANNE CAPPER" userId="S::bcapper@wisc.edu::bd3317a7-5dec-4b6b-89a2-741304167499" providerId="AD" clId="Web-{738E0AA4-695A-71C6-215B-6C1A7D1D85D1}" dt="2025-06-09T15:56:30.136" v="790" actId="1076"/>
          <ac:spMkLst>
            <pc:docMk/>
            <pc:sldMk cId="4128361237" sldId="2147375914"/>
            <ac:spMk id="3" creationId="{F49EB168-857D-4A64-1747-7AB1DCC3548F}"/>
          </ac:spMkLst>
        </pc:spChg>
        <pc:spChg chg="add mod">
          <ac:chgData name="BRIANNE CAPPER" userId="S::bcapper@wisc.edu::bd3317a7-5dec-4b6b-89a2-741304167499" providerId="AD" clId="Web-{738E0AA4-695A-71C6-215B-6C1A7D1D85D1}" dt="2025-06-09T15:34:05.940" v="756" actId="14100"/>
          <ac:spMkLst>
            <pc:docMk/>
            <pc:sldMk cId="4128361237" sldId="2147375914"/>
            <ac:spMk id="7" creationId="{58BC8ACF-F81F-9137-8BAD-56B3C9CF8CA8}"/>
          </ac:spMkLst>
        </pc:spChg>
        <pc:spChg chg="add mod">
          <ac:chgData name="BRIANNE CAPPER" userId="S::bcapper@wisc.edu::bd3317a7-5dec-4b6b-89a2-741304167499" providerId="AD" clId="Web-{738E0AA4-695A-71C6-215B-6C1A7D1D85D1}" dt="2025-06-09T15:34:18.425" v="758" actId="1076"/>
          <ac:spMkLst>
            <pc:docMk/>
            <pc:sldMk cId="4128361237" sldId="2147375914"/>
            <ac:spMk id="8" creationId="{466EE372-71EC-F537-48B9-D83D77C433D1}"/>
          </ac:spMkLst>
        </pc:spChg>
        <pc:spChg chg="add mod">
          <ac:chgData name="BRIANNE CAPPER" userId="S::bcapper@wisc.edu::bd3317a7-5dec-4b6b-89a2-741304167499" providerId="AD" clId="Web-{738E0AA4-695A-71C6-215B-6C1A7D1D85D1}" dt="2025-06-09T15:38:52.602" v="788" actId="14100"/>
          <ac:spMkLst>
            <pc:docMk/>
            <pc:sldMk cId="4128361237" sldId="2147375914"/>
            <ac:spMk id="9" creationId="{30F324EB-EA57-6767-E013-A61B4515CCEB}"/>
          </ac:spMkLst>
        </pc:spChg>
        <pc:picChg chg="add mod">
          <ac:chgData name="BRIANNE CAPPER" userId="S::bcapper@wisc.edu::bd3317a7-5dec-4b6b-89a2-741304167499" providerId="AD" clId="Web-{738E0AA4-695A-71C6-215B-6C1A7D1D85D1}" dt="2025-06-09T15:33:39.391" v="750" actId="1076"/>
          <ac:picMkLst>
            <pc:docMk/>
            <pc:sldMk cId="4128361237" sldId="2147375914"/>
            <ac:picMk id="4" creationId="{6316AFF0-54CF-D3B8-C4A6-EF6716E03560}"/>
          </ac:picMkLst>
        </pc:picChg>
        <pc:picChg chg="add mod">
          <ac:chgData name="BRIANNE CAPPER" userId="S::bcapper@wisc.edu::bd3317a7-5dec-4b6b-89a2-741304167499" providerId="AD" clId="Web-{738E0AA4-695A-71C6-215B-6C1A7D1D85D1}" dt="2025-06-09T15:33:42.891" v="751" actId="1076"/>
          <ac:picMkLst>
            <pc:docMk/>
            <pc:sldMk cId="4128361237" sldId="2147375914"/>
            <ac:picMk id="5" creationId="{9825C974-75DA-66E4-859D-81D349565B7E}"/>
          </ac:picMkLst>
        </pc:picChg>
      </pc:sldChg>
      <pc:sldChg chg="addSp modSp new ord">
        <pc:chgData name="BRIANNE CAPPER" userId="S::bcapper@wisc.edu::bd3317a7-5dec-4b6b-89a2-741304167499" providerId="AD" clId="Web-{738E0AA4-695A-71C6-215B-6C1A7D1D85D1}" dt="2025-06-09T15:56:37.699" v="792" actId="20577"/>
        <pc:sldMkLst>
          <pc:docMk/>
          <pc:sldMk cId="1577085251" sldId="2147375915"/>
        </pc:sldMkLst>
        <pc:spChg chg="mod">
          <ac:chgData name="BRIANNE CAPPER" userId="S::bcapper@wisc.edu::bd3317a7-5dec-4b6b-89a2-741304167499" providerId="AD" clId="Web-{738E0AA4-695A-71C6-215B-6C1A7D1D85D1}" dt="2025-06-09T15:29:31.356" v="562" actId="20577"/>
          <ac:spMkLst>
            <pc:docMk/>
            <pc:sldMk cId="1577085251" sldId="2147375915"/>
            <ac:spMk id="2" creationId="{98C55AB8-5784-1827-1681-D06B6E8634B6}"/>
          </ac:spMkLst>
        </pc:spChg>
        <pc:spChg chg="mod">
          <ac:chgData name="BRIANNE CAPPER" userId="S::bcapper@wisc.edu::bd3317a7-5dec-4b6b-89a2-741304167499" providerId="AD" clId="Web-{738E0AA4-695A-71C6-215B-6C1A7D1D85D1}" dt="2025-06-09T15:56:37.699" v="792" actId="20577"/>
          <ac:spMkLst>
            <pc:docMk/>
            <pc:sldMk cId="1577085251" sldId="2147375915"/>
            <ac:spMk id="3" creationId="{A1618BEC-5885-7DB3-BBE0-3FB4A24C2DCD}"/>
          </ac:spMkLst>
        </pc:spChg>
        <pc:picChg chg="add mod">
          <ac:chgData name="BRIANNE CAPPER" userId="S::bcapper@wisc.edu::bd3317a7-5dec-4b6b-89a2-741304167499" providerId="AD" clId="Web-{738E0AA4-695A-71C6-215B-6C1A7D1D85D1}" dt="2025-06-09T15:34:41.802" v="762"/>
          <ac:picMkLst>
            <pc:docMk/>
            <pc:sldMk cId="1577085251" sldId="2147375915"/>
            <ac:picMk id="4" creationId="{072A5009-F61B-3E0D-85D3-8CBA9F835D5E}"/>
          </ac:picMkLst>
        </pc:picChg>
      </pc:sldChg>
      <pc:sldChg chg="addSp delSp modSp new modNotes">
        <pc:chgData name="BRIANNE CAPPER" userId="S::bcapper@wisc.edu::bd3317a7-5dec-4b6b-89a2-741304167499" providerId="AD" clId="Web-{738E0AA4-695A-71C6-215B-6C1A7D1D85D1}" dt="2025-06-09T15:38:23.772" v="784"/>
        <pc:sldMkLst>
          <pc:docMk/>
          <pc:sldMk cId="1857036128" sldId="2147375916"/>
        </pc:sldMkLst>
        <pc:spChg chg="mod">
          <ac:chgData name="BRIANNE CAPPER" userId="S::bcapper@wisc.edu::bd3317a7-5dec-4b6b-89a2-741304167499" providerId="AD" clId="Web-{738E0AA4-695A-71C6-215B-6C1A7D1D85D1}" dt="2025-06-09T15:31:54.289" v="673" actId="20577"/>
          <ac:spMkLst>
            <pc:docMk/>
            <pc:sldMk cId="1857036128" sldId="2147375916"/>
            <ac:spMk id="2" creationId="{7ED5F89C-6D05-7F2F-FA8D-54CC4AD84B1B}"/>
          </ac:spMkLst>
        </pc:spChg>
        <pc:spChg chg="add mod">
          <ac:chgData name="BRIANNE CAPPER" userId="S::bcapper@wisc.edu::bd3317a7-5dec-4b6b-89a2-741304167499" providerId="AD" clId="Web-{738E0AA4-695A-71C6-215B-6C1A7D1D85D1}" dt="2025-06-09T15:38:13.115" v="781"/>
          <ac:spMkLst>
            <pc:docMk/>
            <pc:sldMk cId="1857036128" sldId="2147375916"/>
            <ac:spMk id="5" creationId="{AAF6216E-0FD1-2B1B-300E-F3B4970041A4}"/>
          </ac:spMkLst>
        </pc:spChg>
        <pc:spChg chg="add mod">
          <ac:chgData name="BRIANNE CAPPER" userId="S::bcapper@wisc.edu::bd3317a7-5dec-4b6b-89a2-741304167499" providerId="AD" clId="Web-{738E0AA4-695A-71C6-215B-6C1A7D1D85D1}" dt="2025-06-09T15:38:23.772" v="784"/>
          <ac:spMkLst>
            <pc:docMk/>
            <pc:sldMk cId="1857036128" sldId="2147375916"/>
            <ac:spMk id="6" creationId="{ACEADF96-ADF8-DBE8-E7E3-6BD7B7642C90}"/>
          </ac:spMkLst>
        </pc:spChg>
        <pc:picChg chg="add mod ord">
          <ac:chgData name="BRIANNE CAPPER" userId="S::bcapper@wisc.edu::bd3317a7-5dec-4b6b-89a2-741304167499" providerId="AD" clId="Web-{738E0AA4-695A-71C6-215B-6C1A7D1D85D1}" dt="2025-06-09T15:33:28.609" v="745"/>
          <ac:picMkLst>
            <pc:docMk/>
            <pc:sldMk cId="1857036128" sldId="2147375916"/>
            <ac:picMk id="4" creationId="{C42DF958-BEB7-FFD2-530D-3FB20B8B7C2D}"/>
          </ac:picMkLst>
        </pc:picChg>
      </pc:sldChg>
      <pc:sldChg chg="modSp new del">
        <pc:chgData name="BRIANNE CAPPER" userId="S::bcapper@wisc.edu::bd3317a7-5dec-4b6b-89a2-741304167499" providerId="AD" clId="Web-{738E0AA4-695A-71C6-215B-6C1A7D1D85D1}" dt="2025-06-09T16:00:27.545" v="884"/>
        <pc:sldMkLst>
          <pc:docMk/>
          <pc:sldMk cId="1698093075" sldId="2147375917"/>
        </pc:sldMkLst>
      </pc:sldChg>
      <pc:sldChg chg="addSp delSp modSp add">
        <pc:chgData name="BRIANNE CAPPER" userId="S::bcapper@wisc.edu::bd3317a7-5dec-4b6b-89a2-741304167499" providerId="AD" clId="Web-{738E0AA4-695A-71C6-215B-6C1A7D1D85D1}" dt="2025-06-09T16:03:51.701" v="917" actId="1076"/>
        <pc:sldMkLst>
          <pc:docMk/>
          <pc:sldMk cId="2949599178" sldId="2147375947"/>
        </pc:sldMkLst>
        <pc:spChg chg="mod">
          <ac:chgData name="BRIANNE CAPPER" userId="S::bcapper@wisc.edu::bd3317a7-5dec-4b6b-89a2-741304167499" providerId="AD" clId="Web-{738E0AA4-695A-71C6-215B-6C1A7D1D85D1}" dt="2025-06-09T16:00:41.312" v="907" actId="20577"/>
          <ac:spMkLst>
            <pc:docMk/>
            <pc:sldMk cId="2949599178" sldId="2147375947"/>
            <ac:spMk id="2" creationId="{DB501B09-8E64-A8DF-9905-E4468A014D76}"/>
          </ac:spMkLst>
        </pc:spChg>
        <pc:spChg chg="mod">
          <ac:chgData name="BRIANNE CAPPER" userId="S::bcapper@wisc.edu::bd3317a7-5dec-4b6b-89a2-741304167499" providerId="AD" clId="Web-{738E0AA4-695A-71C6-215B-6C1A7D1D85D1}" dt="2025-06-09T16:01:01.454" v="910" actId="20577"/>
          <ac:spMkLst>
            <pc:docMk/>
            <pc:sldMk cId="2949599178" sldId="2147375947"/>
            <ac:spMk id="3" creationId="{EFAD339F-B8A5-7209-6CA4-0418340B136C}"/>
          </ac:spMkLst>
        </pc:spChg>
        <pc:picChg chg="add mod modCrop">
          <ac:chgData name="BRIANNE CAPPER" userId="S::bcapper@wisc.edu::bd3317a7-5dec-4b6b-89a2-741304167499" providerId="AD" clId="Web-{738E0AA4-695A-71C6-215B-6C1A7D1D85D1}" dt="2025-06-09T16:03:51.701" v="917" actId="1076"/>
          <ac:picMkLst>
            <pc:docMk/>
            <pc:sldMk cId="2949599178" sldId="2147375947"/>
            <ac:picMk id="9" creationId="{AAE287A5-212D-BEE0-E333-A6E68B82955D}"/>
          </ac:picMkLst>
        </pc:picChg>
      </pc:sldChg>
    </pc:docChg>
  </pc:docChgLst>
  <pc:docChgLst>
    <pc:chgData name="BRIANNE CAPPER" userId="S::bcapper@wisc.edu::bd3317a7-5dec-4b6b-89a2-741304167499" providerId="AD" clId="Web-{7DD6E880-997A-45E3-2872-FD65104E92A1}"/>
    <pc:docChg chg="addSld delSld modSld sldOrd modSection">
      <pc:chgData name="BRIANNE CAPPER" userId="S::bcapper@wisc.edu::bd3317a7-5dec-4b6b-89a2-741304167499" providerId="AD" clId="Web-{7DD6E880-997A-45E3-2872-FD65104E92A1}" dt="2025-05-19T16:19:08.238" v="1721" actId="20577"/>
      <pc:docMkLst>
        <pc:docMk/>
      </pc:docMkLst>
      <pc:sldChg chg="ord">
        <pc:chgData name="BRIANNE CAPPER" userId="S::bcapper@wisc.edu::bd3317a7-5dec-4b6b-89a2-741304167499" providerId="AD" clId="Web-{7DD6E880-997A-45E3-2872-FD65104E92A1}" dt="2025-05-19T15:55:30.899" v="1047"/>
        <pc:sldMkLst>
          <pc:docMk/>
          <pc:sldMk cId="2437425499" sldId="2147375860"/>
        </pc:sldMkLst>
      </pc:sldChg>
      <pc:sldChg chg="modSp">
        <pc:chgData name="BRIANNE CAPPER" userId="S::bcapper@wisc.edu::bd3317a7-5dec-4b6b-89a2-741304167499" providerId="AD" clId="Web-{7DD6E880-997A-45E3-2872-FD65104E92A1}" dt="2025-05-19T15:57:27.107" v="1100" actId="20577"/>
        <pc:sldMkLst>
          <pc:docMk/>
          <pc:sldMk cId="808811342" sldId="2147375894"/>
        </pc:sldMkLst>
      </pc:sldChg>
      <pc:sldChg chg="modSp new mod modClrScheme chgLayout">
        <pc:chgData name="BRIANNE CAPPER" userId="S::bcapper@wisc.edu::bd3317a7-5dec-4b6b-89a2-741304167499" providerId="AD" clId="Web-{7DD6E880-997A-45E3-2872-FD65104E92A1}" dt="2025-05-19T13:49:06.112" v="967" actId="20577"/>
        <pc:sldMkLst>
          <pc:docMk/>
          <pc:sldMk cId="47635126" sldId="2147375895"/>
        </pc:sldMkLst>
      </pc:sldChg>
      <pc:sldChg chg="addSp modSp new">
        <pc:chgData name="BRIANNE CAPPER" userId="S::bcapper@wisc.edu::bd3317a7-5dec-4b6b-89a2-741304167499" providerId="AD" clId="Web-{7DD6E880-997A-45E3-2872-FD65104E92A1}" dt="2025-05-19T15:31:04.668" v="975" actId="1076"/>
        <pc:sldMkLst>
          <pc:docMk/>
          <pc:sldMk cId="2601981089" sldId="2147375896"/>
        </pc:sldMkLst>
      </pc:sldChg>
      <pc:sldChg chg="addSp modSp new">
        <pc:chgData name="BRIANNE CAPPER" userId="S::bcapper@wisc.edu::bd3317a7-5dec-4b6b-89a2-741304167499" providerId="AD" clId="Web-{7DD6E880-997A-45E3-2872-FD65104E92A1}" dt="2025-05-19T15:32:07.733" v="983" actId="20577"/>
        <pc:sldMkLst>
          <pc:docMk/>
          <pc:sldMk cId="116099427" sldId="2147375897"/>
        </pc:sldMkLst>
      </pc:sldChg>
      <pc:sldChg chg="modSp new">
        <pc:chgData name="BRIANNE CAPPER" userId="S::bcapper@wisc.edu::bd3317a7-5dec-4b6b-89a2-741304167499" providerId="AD" clId="Web-{7DD6E880-997A-45E3-2872-FD65104E92A1}" dt="2025-05-19T13:44:50.698" v="368" actId="20577"/>
        <pc:sldMkLst>
          <pc:docMk/>
          <pc:sldMk cId="1205035702" sldId="2147375898"/>
        </pc:sldMkLst>
      </pc:sldChg>
      <pc:sldChg chg="addSp modSp new">
        <pc:chgData name="BRIANNE CAPPER" userId="S::bcapper@wisc.edu::bd3317a7-5dec-4b6b-89a2-741304167499" providerId="AD" clId="Web-{7DD6E880-997A-45E3-2872-FD65104E92A1}" dt="2025-05-19T15:34:52.333" v="1003"/>
        <pc:sldMkLst>
          <pc:docMk/>
          <pc:sldMk cId="1155989603" sldId="2147375899"/>
        </pc:sldMkLst>
      </pc:sldChg>
      <pc:sldChg chg="addSp modSp new">
        <pc:chgData name="BRIANNE CAPPER" userId="S::bcapper@wisc.edu::bd3317a7-5dec-4b6b-89a2-741304167499" providerId="AD" clId="Web-{7DD6E880-997A-45E3-2872-FD65104E92A1}" dt="2025-05-19T15:37:02.136" v="1014" actId="20577"/>
        <pc:sldMkLst>
          <pc:docMk/>
          <pc:sldMk cId="1098866109" sldId="2147375900"/>
        </pc:sldMkLst>
      </pc:sldChg>
      <pc:sldChg chg="addSp modSp new">
        <pc:chgData name="BRIANNE CAPPER" userId="S::bcapper@wisc.edu::bd3317a7-5dec-4b6b-89a2-741304167499" providerId="AD" clId="Web-{7DD6E880-997A-45E3-2872-FD65104E92A1}" dt="2025-05-19T15:37:28.324" v="1019"/>
        <pc:sldMkLst>
          <pc:docMk/>
          <pc:sldMk cId="213420794" sldId="2147375901"/>
        </pc:sldMkLst>
      </pc:sldChg>
      <pc:sldChg chg="addSp modSp new">
        <pc:chgData name="BRIANNE CAPPER" userId="S::bcapper@wisc.edu::bd3317a7-5dec-4b6b-89a2-741304167499" providerId="AD" clId="Web-{7DD6E880-997A-45E3-2872-FD65104E92A1}" dt="2025-05-19T15:39:03.281" v="1026"/>
        <pc:sldMkLst>
          <pc:docMk/>
          <pc:sldMk cId="1593813322" sldId="2147375902"/>
        </pc:sldMkLst>
      </pc:sldChg>
      <pc:sldChg chg="addSp modSp new">
        <pc:chgData name="BRIANNE CAPPER" userId="S::bcapper@wisc.edu::bd3317a7-5dec-4b6b-89a2-741304167499" providerId="AD" clId="Web-{7DD6E880-997A-45E3-2872-FD65104E92A1}" dt="2025-05-19T15:40:19.894" v="1046"/>
        <pc:sldMkLst>
          <pc:docMk/>
          <pc:sldMk cId="408646495" sldId="2147375903"/>
        </pc:sldMkLst>
      </pc:sldChg>
      <pc:sldChg chg="addSp delSp modSp new mod modClrScheme chgLayout">
        <pc:chgData name="BRIANNE CAPPER" userId="S::bcapper@wisc.edu::bd3317a7-5dec-4b6b-89a2-741304167499" providerId="AD" clId="Web-{7DD6E880-997A-45E3-2872-FD65104E92A1}" dt="2025-05-19T15:32:51.578" v="989" actId="1076"/>
        <pc:sldMkLst>
          <pc:docMk/>
          <pc:sldMk cId="838699137" sldId="2147375904"/>
        </pc:sldMkLst>
      </pc:sldChg>
      <pc:sldChg chg="modSp new">
        <pc:chgData name="BRIANNE CAPPER" userId="S::bcapper@wisc.edu::bd3317a7-5dec-4b6b-89a2-741304167499" providerId="AD" clId="Web-{7DD6E880-997A-45E3-2872-FD65104E92A1}" dt="2025-05-19T15:59:07.580" v="1131" actId="20577"/>
        <pc:sldMkLst>
          <pc:docMk/>
          <pc:sldMk cId="1221210980" sldId="2147375905"/>
        </pc:sldMkLst>
      </pc:sldChg>
      <pc:sldChg chg="modSp new del">
        <pc:chgData name="BRIANNE CAPPER" userId="S::bcapper@wisc.edu::bd3317a7-5dec-4b6b-89a2-741304167499" providerId="AD" clId="Web-{7DD6E880-997A-45E3-2872-FD65104E92A1}" dt="2025-05-19T15:56:38.262" v="1072"/>
        <pc:sldMkLst>
          <pc:docMk/>
          <pc:sldMk cId="2933121548" sldId="2147375905"/>
        </pc:sldMkLst>
      </pc:sldChg>
      <pc:sldChg chg="modSp new">
        <pc:chgData name="BRIANNE CAPPER" userId="S::bcapper@wisc.edu::bd3317a7-5dec-4b6b-89a2-741304167499" providerId="AD" clId="Web-{7DD6E880-997A-45E3-2872-FD65104E92A1}" dt="2025-05-19T15:59:45.941" v="1191" actId="20577"/>
        <pc:sldMkLst>
          <pc:docMk/>
          <pc:sldMk cId="2099874165" sldId="2147375906"/>
        </pc:sldMkLst>
      </pc:sldChg>
      <pc:sldChg chg="modSp new del">
        <pc:chgData name="BRIANNE CAPPER" userId="S::bcapper@wisc.edu::bd3317a7-5dec-4b6b-89a2-741304167499" providerId="AD" clId="Web-{7DD6E880-997A-45E3-2872-FD65104E92A1}" dt="2025-05-19T15:56:40.324" v="1073"/>
        <pc:sldMkLst>
          <pc:docMk/>
          <pc:sldMk cId="3547624503" sldId="2147375906"/>
        </pc:sldMkLst>
      </pc:sldChg>
      <pc:sldChg chg="modSp new">
        <pc:chgData name="BRIANNE CAPPER" userId="S::bcapper@wisc.edu::bd3317a7-5dec-4b6b-89a2-741304167499" providerId="AD" clId="Web-{7DD6E880-997A-45E3-2872-FD65104E92A1}" dt="2025-05-19T16:03:36.216" v="1441" actId="20577"/>
        <pc:sldMkLst>
          <pc:docMk/>
          <pc:sldMk cId="1318998798" sldId="2147375907"/>
        </pc:sldMkLst>
      </pc:sldChg>
      <pc:sldChg chg="modSp new">
        <pc:chgData name="BRIANNE CAPPER" userId="S::bcapper@wisc.edu::bd3317a7-5dec-4b6b-89a2-741304167499" providerId="AD" clId="Web-{7DD6E880-997A-45E3-2872-FD65104E92A1}" dt="2025-05-19T16:04:56.126" v="1567" actId="20577"/>
        <pc:sldMkLst>
          <pc:docMk/>
          <pc:sldMk cId="3531607384" sldId="2147375908"/>
        </pc:sldMkLst>
      </pc:sldChg>
      <pc:sldChg chg="modSp new">
        <pc:chgData name="BRIANNE CAPPER" userId="S::bcapper@wisc.edu::bd3317a7-5dec-4b6b-89a2-741304167499" providerId="AD" clId="Web-{7DD6E880-997A-45E3-2872-FD65104E92A1}" dt="2025-05-19T16:18:36.206" v="1697" actId="20577"/>
        <pc:sldMkLst>
          <pc:docMk/>
          <pc:sldMk cId="2811726815" sldId="2147375909"/>
        </pc:sldMkLst>
      </pc:sldChg>
      <pc:sldChg chg="modSp new">
        <pc:chgData name="BRIANNE CAPPER" userId="S::bcapper@wisc.edu::bd3317a7-5dec-4b6b-89a2-741304167499" providerId="AD" clId="Web-{7DD6E880-997A-45E3-2872-FD65104E92A1}" dt="2025-05-19T16:19:08.238" v="1721" actId="20577"/>
        <pc:sldMkLst>
          <pc:docMk/>
          <pc:sldMk cId="4095661141" sldId="2147375910"/>
        </pc:sldMkLst>
      </pc:sldChg>
    </pc:docChg>
  </pc:docChgLst>
  <pc:docChgLst>
    <pc:chgData name="Erica Fini-Marten" userId="S::finimarten@wisc.edu::f6a47a24-0978-4fd2-b06b-fed6a50956b6" providerId="AD" clId="Web-{BD51BB29-841E-0DD6-6CF4-8064DC1C4F00}"/>
    <pc:docChg chg="mod sldOrd">
      <pc:chgData name="Erica Fini-Marten" userId="S::finimarten@wisc.edu::f6a47a24-0978-4fd2-b06b-fed6a50956b6" providerId="AD" clId="Web-{BD51BB29-841E-0DD6-6CF4-8064DC1C4F00}" dt="2025-06-16T18:02:41.146" v="1"/>
      <pc:docMkLst>
        <pc:docMk/>
      </pc:docMkLst>
      <pc:sldChg chg="ord">
        <pc:chgData name="Erica Fini-Marten" userId="S::finimarten@wisc.edu::f6a47a24-0978-4fd2-b06b-fed6a50956b6" providerId="AD" clId="Web-{BD51BB29-841E-0DD6-6CF4-8064DC1C4F00}" dt="2025-06-16T18:02:41.146" v="1"/>
        <pc:sldMkLst>
          <pc:docMk/>
          <pc:sldMk cId="804384670" sldId="2147375976"/>
        </pc:sldMkLst>
      </pc:sldChg>
    </pc:docChg>
  </pc:docChgLst>
  <pc:docChgLst>
    <pc:chgData name="Sam Hudson" userId="S::schudson6@wisc.edu::fea50a56-089e-42a5-bc6b-9d2ed3c99221" providerId="AD" clId="Web-{2406D6B7-BC6E-5EDF-1BB4-8EC2DFDBE505}"/>
    <pc:docChg chg="modSld">
      <pc:chgData name="Sam Hudson" userId="S::schudson6@wisc.edu::fea50a56-089e-42a5-bc6b-9d2ed3c99221" providerId="AD" clId="Web-{2406D6B7-BC6E-5EDF-1BB4-8EC2DFDBE505}" dt="2025-06-16T18:16:30.954" v="256"/>
      <pc:docMkLst>
        <pc:docMk/>
      </pc:docMkLst>
      <pc:sldChg chg="modNotes">
        <pc:chgData name="Sam Hudson" userId="S::schudson6@wisc.edu::fea50a56-089e-42a5-bc6b-9d2ed3c99221" providerId="AD" clId="Web-{2406D6B7-BC6E-5EDF-1BB4-8EC2DFDBE505}" dt="2025-06-16T18:13:40.324" v="14"/>
        <pc:sldMkLst>
          <pc:docMk/>
          <pc:sldMk cId="808811342" sldId="2147375894"/>
        </pc:sldMkLst>
      </pc:sldChg>
      <pc:sldChg chg="modSp modCm modNotes">
        <pc:chgData name="Sam Hudson" userId="S::schudson6@wisc.edu::fea50a56-089e-42a5-bc6b-9d2ed3c99221" providerId="AD" clId="Web-{2406D6B7-BC6E-5EDF-1BB4-8EC2DFDBE505}" dt="2025-06-16T18:16:30.954" v="256"/>
        <pc:sldMkLst>
          <pc:docMk/>
          <pc:sldMk cId="3531607384" sldId="2147375908"/>
        </pc:sldMkLst>
        <pc:spChg chg="mod">
          <ac:chgData name="Sam Hudson" userId="S::schudson6@wisc.edu::fea50a56-089e-42a5-bc6b-9d2ed3c99221" providerId="AD" clId="Web-{2406D6B7-BC6E-5EDF-1BB4-8EC2DFDBE505}" dt="2025-06-16T18:15:16.624" v="69" actId="20577"/>
          <ac:spMkLst>
            <pc:docMk/>
            <pc:sldMk cId="3531607384" sldId="2147375908"/>
            <ac:spMk id="3" creationId="{3841F70F-CF20-CDE2-0BA6-5F6F8E1C7795}"/>
          </ac:spMkLst>
        </pc:spChg>
        <pc:extLst>
          <p:ext xmlns:p="http://schemas.openxmlformats.org/presentationml/2006/main" uri="{D6D511B9-2390-475A-947B-AFAB55BFBCF1}">
            <pc226:cmChg xmlns:pc226="http://schemas.microsoft.com/office/powerpoint/2022/06/main/command" chg="mod">
              <pc226:chgData name="Sam Hudson" userId="S::schudson6@wisc.edu::fea50a56-089e-42a5-bc6b-9d2ed3c99221" providerId="AD" clId="Web-{2406D6B7-BC6E-5EDF-1BB4-8EC2DFDBE505}" dt="2025-06-16T18:15:12.796" v="68" actId="20577"/>
              <pc2:cmMkLst xmlns:pc2="http://schemas.microsoft.com/office/powerpoint/2019/9/main/command">
                <pc:docMk/>
                <pc:sldMk cId="3531607384" sldId="2147375908"/>
                <pc2:cmMk id="{95FBAA6E-E794-4F69-AEEE-85AD679C18EB}"/>
              </pc2:cmMkLst>
            </pc226:cmChg>
            <pc226:cmChg xmlns:pc226="http://schemas.microsoft.com/office/powerpoint/2022/06/main/command" chg="mod">
              <pc226:chgData name="Sam Hudson" userId="S::schudson6@wisc.edu::fea50a56-089e-42a5-bc6b-9d2ed3c99221" providerId="AD" clId="Web-{2406D6B7-BC6E-5EDF-1BB4-8EC2DFDBE505}" dt="2025-06-16T18:15:12.796" v="68" actId="20577"/>
              <pc2:cmMkLst xmlns:pc2="http://schemas.microsoft.com/office/powerpoint/2019/9/main/command">
                <pc:docMk/>
                <pc:sldMk cId="3531607384" sldId="2147375908"/>
                <pc2:cmMk id="{F6D072AB-E74A-463B-8AA6-9D3276EFFD20}"/>
              </pc2:cmMkLst>
            </pc226:cmChg>
          </p:ext>
        </pc:extLst>
      </pc:sldChg>
      <pc:sldChg chg="modNotes">
        <pc:chgData name="Sam Hudson" userId="S::schudson6@wisc.edu::fea50a56-089e-42a5-bc6b-9d2ed3c99221" providerId="AD" clId="Web-{2406D6B7-BC6E-5EDF-1BB4-8EC2DFDBE505}" dt="2025-06-16T18:12:53.260" v="8"/>
        <pc:sldMkLst>
          <pc:docMk/>
          <pc:sldMk cId="3591792305" sldId="2147376033"/>
        </pc:sldMkLst>
      </pc:sldChg>
    </pc:docChg>
  </pc:docChgLst>
  <pc:docChgLst>
    <pc:chgData name="Sam Hudson" userId="S::schudson6@wisc.edu::fea50a56-089e-42a5-bc6b-9d2ed3c99221" providerId="AD" clId="Web-{F3E9672F-9503-97BA-5198-2E57533A2EDB}"/>
    <pc:docChg chg="modSld">
      <pc:chgData name="Sam Hudson" userId="S::schudson6@wisc.edu::fea50a56-089e-42a5-bc6b-9d2ed3c99221" providerId="AD" clId="Web-{F3E9672F-9503-97BA-5198-2E57533A2EDB}" dt="2025-06-20T14:13:38.727" v="150"/>
      <pc:docMkLst>
        <pc:docMk/>
      </pc:docMkLst>
      <pc:sldChg chg="modNotes">
        <pc:chgData name="Sam Hudson" userId="S::schudson6@wisc.edu::fea50a56-089e-42a5-bc6b-9d2ed3c99221" providerId="AD" clId="Web-{F3E9672F-9503-97BA-5198-2E57533A2EDB}" dt="2025-06-20T14:13:38.727" v="150"/>
        <pc:sldMkLst>
          <pc:docMk/>
          <pc:sldMk cId="2126169396" sldId="2147376012"/>
        </pc:sldMkLst>
      </pc:sldChg>
    </pc:docChg>
  </pc:docChgLst>
  <pc:docChgLst>
    <pc:chgData name="BRIANNE CAPPER" userId="S::bcapper@wisc.edu::bd3317a7-5dec-4b6b-89a2-741304167499" providerId="AD" clId="Web-{87219645-A6BB-4E4B-9194-A16474EEFF64}"/>
    <pc:docChg chg="modSld">
      <pc:chgData name="BRIANNE CAPPER" userId="S::bcapper@wisc.edu::bd3317a7-5dec-4b6b-89a2-741304167499" providerId="AD" clId="Web-{87219645-A6BB-4E4B-9194-A16474EEFF64}" dt="2025-06-19T21:08:45.256" v="186"/>
      <pc:docMkLst>
        <pc:docMk/>
      </pc:docMkLst>
      <pc:sldChg chg="modSp">
        <pc:chgData name="BRIANNE CAPPER" userId="S::bcapper@wisc.edu::bd3317a7-5dec-4b6b-89a2-741304167499" providerId="AD" clId="Web-{87219645-A6BB-4E4B-9194-A16474EEFF64}" dt="2025-06-19T14:19:16.378" v="183" actId="20577"/>
        <pc:sldMkLst>
          <pc:docMk/>
          <pc:sldMk cId="3444524443" sldId="2147375694"/>
        </pc:sldMkLst>
        <pc:spChg chg="mod">
          <ac:chgData name="BRIANNE CAPPER" userId="S::bcapper@wisc.edu::bd3317a7-5dec-4b6b-89a2-741304167499" providerId="AD" clId="Web-{87219645-A6BB-4E4B-9194-A16474EEFF64}" dt="2025-06-19T14:19:16.378" v="183" actId="20577"/>
          <ac:spMkLst>
            <pc:docMk/>
            <pc:sldMk cId="3444524443" sldId="2147375694"/>
            <ac:spMk id="2" creationId="{9BE85D6A-D5AC-D98B-D9C0-97B1B28BA7E4}"/>
          </ac:spMkLst>
        </pc:spChg>
      </pc:sldChg>
      <pc:sldChg chg="modSp">
        <pc:chgData name="BRIANNE CAPPER" userId="S::bcapper@wisc.edu::bd3317a7-5dec-4b6b-89a2-741304167499" providerId="AD" clId="Web-{87219645-A6BB-4E4B-9194-A16474EEFF64}" dt="2025-06-19T14:11:48.175" v="101"/>
        <pc:sldMkLst>
          <pc:docMk/>
          <pc:sldMk cId="808811342" sldId="2147375894"/>
        </pc:sldMkLst>
        <pc:picChg chg="mod">
          <ac:chgData name="BRIANNE CAPPER" userId="S::bcapper@wisc.edu::bd3317a7-5dec-4b6b-89a2-741304167499" providerId="AD" clId="Web-{87219645-A6BB-4E4B-9194-A16474EEFF64}" dt="2025-06-19T14:11:48.175" v="101"/>
          <ac:picMkLst>
            <pc:docMk/>
            <pc:sldMk cId="808811342" sldId="2147375894"/>
            <ac:picMk id="6" creationId="{0676CFE6-81DA-979D-EC9A-87507FEBEFC9}"/>
          </ac:picMkLst>
        </pc:picChg>
      </pc:sldChg>
      <pc:sldChg chg="modSp">
        <pc:chgData name="BRIANNE CAPPER" userId="S::bcapper@wisc.edu::bd3317a7-5dec-4b6b-89a2-741304167499" providerId="AD" clId="Web-{87219645-A6BB-4E4B-9194-A16474EEFF64}" dt="2025-06-19T14:08:28.254" v="7" actId="1076"/>
        <pc:sldMkLst>
          <pc:docMk/>
          <pc:sldMk cId="553814248" sldId="2147375965"/>
        </pc:sldMkLst>
        <pc:picChg chg="mod">
          <ac:chgData name="BRIANNE CAPPER" userId="S::bcapper@wisc.edu::bd3317a7-5dec-4b6b-89a2-741304167499" providerId="AD" clId="Web-{87219645-A6BB-4E4B-9194-A16474EEFF64}" dt="2025-06-19T14:08:28.254" v="7" actId="1076"/>
          <ac:picMkLst>
            <pc:docMk/>
            <pc:sldMk cId="553814248" sldId="2147375965"/>
            <ac:picMk id="1026" creationId="{4BA815E7-CAF5-D1E6-6EF2-23441389C8E5}"/>
          </ac:picMkLst>
        </pc:picChg>
      </pc:sldChg>
      <pc:sldChg chg="modSp">
        <pc:chgData name="BRIANNE CAPPER" userId="S::bcapper@wisc.edu::bd3317a7-5dec-4b6b-89a2-741304167499" providerId="AD" clId="Web-{87219645-A6BB-4E4B-9194-A16474EEFF64}" dt="2025-06-19T14:12:21.347" v="104"/>
        <pc:sldMkLst>
          <pc:docMk/>
          <pc:sldMk cId="124956961" sldId="2147375973"/>
        </pc:sldMkLst>
        <pc:picChg chg="mod">
          <ac:chgData name="BRIANNE CAPPER" userId="S::bcapper@wisc.edu::bd3317a7-5dec-4b6b-89a2-741304167499" providerId="AD" clId="Web-{87219645-A6BB-4E4B-9194-A16474EEFF64}" dt="2025-06-19T14:12:21.347" v="104"/>
          <ac:picMkLst>
            <pc:docMk/>
            <pc:sldMk cId="124956961" sldId="2147375973"/>
            <ac:picMk id="5" creationId="{D431F44B-DD07-4673-4DDE-22BA003B845A}"/>
          </ac:picMkLst>
        </pc:picChg>
      </pc:sldChg>
      <pc:sldChg chg="modSp">
        <pc:chgData name="BRIANNE CAPPER" userId="S::bcapper@wisc.edu::bd3317a7-5dec-4b6b-89a2-741304167499" providerId="AD" clId="Web-{87219645-A6BB-4E4B-9194-A16474EEFF64}" dt="2025-06-19T14:12:15.738" v="103"/>
        <pc:sldMkLst>
          <pc:docMk/>
          <pc:sldMk cId="3619628926" sldId="2147376005"/>
        </pc:sldMkLst>
        <pc:picChg chg="mod">
          <ac:chgData name="BRIANNE CAPPER" userId="S::bcapper@wisc.edu::bd3317a7-5dec-4b6b-89a2-741304167499" providerId="AD" clId="Web-{87219645-A6BB-4E4B-9194-A16474EEFF64}" dt="2025-06-19T14:12:15.738" v="103"/>
          <ac:picMkLst>
            <pc:docMk/>
            <pc:sldMk cId="3619628926" sldId="2147376005"/>
            <ac:picMk id="6" creationId="{67FA6E6C-24D3-8AAD-82FC-3B31AE207F56}"/>
          </ac:picMkLst>
        </pc:picChg>
      </pc:sldChg>
      <pc:sldChg chg="modSp">
        <pc:chgData name="BRIANNE CAPPER" userId="S::bcapper@wisc.edu::bd3317a7-5dec-4b6b-89a2-741304167499" providerId="AD" clId="Web-{87219645-A6BB-4E4B-9194-A16474EEFF64}" dt="2025-06-19T14:09:08.519" v="11"/>
        <pc:sldMkLst>
          <pc:docMk/>
          <pc:sldMk cId="3546996105" sldId="2147376011"/>
        </pc:sldMkLst>
        <pc:picChg chg="mod">
          <ac:chgData name="BRIANNE CAPPER" userId="S::bcapper@wisc.edu::bd3317a7-5dec-4b6b-89a2-741304167499" providerId="AD" clId="Web-{87219645-A6BB-4E4B-9194-A16474EEFF64}" dt="2025-06-19T14:09:08.519" v="11"/>
          <ac:picMkLst>
            <pc:docMk/>
            <pc:sldMk cId="3546996105" sldId="2147376011"/>
            <ac:picMk id="1026" creationId="{4BA815E7-CAF5-D1E6-6EF2-23441389C8E5}"/>
          </ac:picMkLst>
        </pc:picChg>
      </pc:sldChg>
      <pc:sldChg chg="modSp">
        <pc:chgData name="BRIANNE CAPPER" userId="S::bcapper@wisc.edu::bd3317a7-5dec-4b6b-89a2-741304167499" providerId="AD" clId="Web-{87219645-A6BB-4E4B-9194-A16474EEFF64}" dt="2025-06-19T14:12:11.379" v="102"/>
        <pc:sldMkLst>
          <pc:docMk/>
          <pc:sldMk cId="2126169396" sldId="2147376012"/>
        </pc:sldMkLst>
        <pc:picChg chg="mod">
          <ac:chgData name="BRIANNE CAPPER" userId="S::bcapper@wisc.edu::bd3317a7-5dec-4b6b-89a2-741304167499" providerId="AD" clId="Web-{87219645-A6BB-4E4B-9194-A16474EEFF64}" dt="2025-06-19T14:12:11.379" v="102"/>
          <ac:picMkLst>
            <pc:docMk/>
            <pc:sldMk cId="2126169396" sldId="2147376012"/>
            <ac:picMk id="6" creationId="{641F22FE-7CD5-0807-9F6B-8C9D137C98DC}"/>
          </ac:picMkLst>
        </pc:picChg>
      </pc:sldChg>
      <pc:sldChg chg="addSp modSp">
        <pc:chgData name="BRIANNE CAPPER" userId="S::bcapper@wisc.edu::bd3317a7-5dec-4b6b-89a2-741304167499" providerId="AD" clId="Web-{87219645-A6BB-4E4B-9194-A16474EEFF64}" dt="2025-06-19T14:14:00.519" v="105"/>
        <pc:sldMkLst>
          <pc:docMk/>
          <pc:sldMk cId="2050522956" sldId="2147376015"/>
        </pc:sldMkLst>
        <pc:picChg chg="add mod">
          <ac:chgData name="BRIANNE CAPPER" userId="S::bcapper@wisc.edu::bd3317a7-5dec-4b6b-89a2-741304167499" providerId="AD" clId="Web-{87219645-A6BB-4E4B-9194-A16474EEFF64}" dt="2025-06-19T14:14:00.519" v="105"/>
          <ac:picMkLst>
            <pc:docMk/>
            <pc:sldMk cId="2050522956" sldId="2147376015"/>
            <ac:picMk id="3" creationId="{729A7A82-BA08-B3B3-8A51-25E2ED839BD0}"/>
          </ac:picMkLst>
        </pc:picChg>
      </pc:sldChg>
      <pc:sldChg chg="modSp">
        <pc:chgData name="BRIANNE CAPPER" userId="S::bcapper@wisc.edu::bd3317a7-5dec-4b6b-89a2-741304167499" providerId="AD" clId="Web-{87219645-A6BB-4E4B-9194-A16474EEFF64}" dt="2025-06-19T21:08:45.256" v="186"/>
        <pc:sldMkLst>
          <pc:docMk/>
          <pc:sldMk cId="1177216291" sldId="2147376019"/>
        </pc:sldMkLst>
        <pc:picChg chg="mod">
          <ac:chgData name="BRIANNE CAPPER" userId="S::bcapper@wisc.edu::bd3317a7-5dec-4b6b-89a2-741304167499" providerId="AD" clId="Web-{87219645-A6BB-4E4B-9194-A16474EEFF64}" dt="2025-06-19T21:08:45.256" v="186"/>
          <ac:picMkLst>
            <pc:docMk/>
            <pc:sldMk cId="1177216291" sldId="2147376019"/>
            <ac:picMk id="9" creationId="{2DE88ABE-DA54-8781-3979-017298E788E5}"/>
          </ac:picMkLst>
        </pc:picChg>
      </pc:sldChg>
      <pc:sldChg chg="modSp">
        <pc:chgData name="BRIANNE CAPPER" userId="S::bcapper@wisc.edu::bd3317a7-5dec-4b6b-89a2-741304167499" providerId="AD" clId="Web-{87219645-A6BB-4E4B-9194-A16474EEFF64}" dt="2025-06-19T21:08:41.616" v="185"/>
        <pc:sldMkLst>
          <pc:docMk/>
          <pc:sldMk cId="2838230157" sldId="2147376021"/>
        </pc:sldMkLst>
        <pc:picChg chg="mod">
          <ac:chgData name="BRIANNE CAPPER" userId="S::bcapper@wisc.edu::bd3317a7-5dec-4b6b-89a2-741304167499" providerId="AD" clId="Web-{87219645-A6BB-4E4B-9194-A16474EEFF64}" dt="2025-06-19T21:08:38.412" v="184"/>
          <ac:picMkLst>
            <pc:docMk/>
            <pc:sldMk cId="2838230157" sldId="2147376021"/>
            <ac:picMk id="5" creationId="{2C456EAD-C4B3-6734-3F7E-E99ED1E78AE6}"/>
          </ac:picMkLst>
        </pc:picChg>
        <pc:picChg chg="mod">
          <ac:chgData name="BRIANNE CAPPER" userId="S::bcapper@wisc.edu::bd3317a7-5dec-4b6b-89a2-741304167499" providerId="AD" clId="Web-{87219645-A6BB-4E4B-9194-A16474EEFF64}" dt="2025-06-19T21:08:41.616" v="185"/>
          <ac:picMkLst>
            <pc:docMk/>
            <pc:sldMk cId="2838230157" sldId="2147376021"/>
            <ac:picMk id="7" creationId="{E4489E7C-B316-B6B0-BBF3-9F451139C354}"/>
          </ac:picMkLst>
        </pc:picChg>
      </pc:sldChg>
      <pc:sldChg chg="modSp modCm">
        <pc:chgData name="BRIANNE CAPPER" userId="S::bcapper@wisc.edu::bd3317a7-5dec-4b6b-89a2-741304167499" providerId="AD" clId="Web-{87219645-A6BB-4E4B-9194-A16474EEFF64}" dt="2025-06-19T14:11:41.988" v="100" actId="20577"/>
        <pc:sldMkLst>
          <pc:docMk/>
          <pc:sldMk cId="3591792305" sldId="2147376033"/>
        </pc:sldMkLst>
        <pc:spChg chg="mod">
          <ac:chgData name="BRIANNE CAPPER" userId="S::bcapper@wisc.edu::bd3317a7-5dec-4b6b-89a2-741304167499" providerId="AD" clId="Web-{87219645-A6BB-4E4B-9194-A16474EEFF64}" dt="2025-06-19T14:11:41.988" v="100" actId="20577"/>
          <ac:spMkLst>
            <pc:docMk/>
            <pc:sldMk cId="3591792305" sldId="2147376033"/>
            <ac:spMk id="3" creationId="{9EA9DDEE-89D9-1707-C750-39ED1DCB53C9}"/>
          </ac:spMkLst>
        </pc:spChg>
        <pc:extLst>
          <p:ext xmlns:p="http://schemas.openxmlformats.org/presentationml/2006/main" uri="{D6D511B9-2390-475A-947B-AFAB55BFBCF1}">
            <pc226:cmChg xmlns:pc226="http://schemas.microsoft.com/office/powerpoint/2022/06/main/command" chg="mod">
              <pc226:chgData name="BRIANNE CAPPER" userId="S::bcapper@wisc.edu::bd3317a7-5dec-4b6b-89a2-741304167499" providerId="AD" clId="Web-{87219645-A6BB-4E4B-9194-A16474EEFF64}" dt="2025-06-19T14:11:41.988" v="100" actId="20577"/>
              <pc2:cmMkLst xmlns:pc2="http://schemas.microsoft.com/office/powerpoint/2019/9/main/command">
                <pc:docMk/>
                <pc:sldMk cId="3591792305" sldId="2147376033"/>
                <pc2:cmMk id="{20EB814F-5F88-4833-9EFE-6CF174EC4111}"/>
              </pc2:cmMkLst>
            </pc226:cmChg>
          </p:ext>
        </pc:extLst>
      </pc:sldChg>
      <pc:sldChg chg="modSp">
        <pc:chgData name="BRIANNE CAPPER" userId="S::bcapper@wisc.edu::bd3317a7-5dec-4b6b-89a2-741304167499" providerId="AD" clId="Web-{87219645-A6BB-4E4B-9194-A16474EEFF64}" dt="2025-06-19T14:08:44.847" v="10"/>
        <pc:sldMkLst>
          <pc:docMk/>
          <pc:sldMk cId="1876746665" sldId="2147376042"/>
        </pc:sldMkLst>
        <pc:picChg chg="mod">
          <ac:chgData name="BRIANNE CAPPER" userId="S::bcapper@wisc.edu::bd3317a7-5dec-4b6b-89a2-741304167499" providerId="AD" clId="Web-{87219645-A6BB-4E4B-9194-A16474EEFF64}" dt="2025-06-19T14:08:44.847" v="10"/>
          <ac:picMkLst>
            <pc:docMk/>
            <pc:sldMk cId="1876746665" sldId="2147376042"/>
            <ac:picMk id="1026" creationId="{4BA815E7-CAF5-D1E6-6EF2-23441389C8E5}"/>
          </ac:picMkLst>
        </pc:picChg>
      </pc:sldChg>
      <pc:sldChg chg="addSp delSp modSp">
        <pc:chgData name="BRIANNE CAPPER" userId="S::bcapper@wisc.edu::bd3317a7-5dec-4b6b-89a2-741304167499" providerId="AD" clId="Web-{87219645-A6BB-4E4B-9194-A16474EEFF64}" dt="2025-06-19T14:08:32.504" v="8"/>
        <pc:sldMkLst>
          <pc:docMk/>
          <pc:sldMk cId="486583024" sldId="2147376043"/>
        </pc:sldMkLst>
        <pc:picChg chg="add mod ord">
          <ac:chgData name="BRIANNE CAPPER" userId="S::bcapper@wisc.edu::bd3317a7-5dec-4b6b-89a2-741304167499" providerId="AD" clId="Web-{87219645-A6BB-4E4B-9194-A16474EEFF64}" dt="2025-06-19T14:08:32.504" v="8"/>
          <ac:picMkLst>
            <pc:docMk/>
            <pc:sldMk cId="486583024" sldId="2147376043"/>
            <ac:picMk id="8" creationId="{D4E8AFF5-7DA8-0185-A1CF-AE7A27F0F233}"/>
          </ac:picMkLst>
        </pc:picChg>
      </pc:sldChg>
    </pc:docChg>
  </pc:docChgLst>
  <pc:docChgLst>
    <pc:chgData name="BRIANNE CAPPER" userId="bd3317a7-5dec-4b6b-89a2-741304167499" providerId="ADAL" clId="{E2043045-6275-4D3B-9A5B-CAC12C33061A}"/>
    <pc:docChg chg="undo custSel addSld delSld modSld modSection">
      <pc:chgData name="BRIANNE CAPPER" userId="bd3317a7-5dec-4b6b-89a2-741304167499" providerId="ADAL" clId="{E2043045-6275-4D3B-9A5B-CAC12C33061A}" dt="2025-04-28T18:28:52.136" v="1011" actId="20577"/>
      <pc:docMkLst>
        <pc:docMk/>
      </pc:docMkLst>
      <pc:sldChg chg="addSp delSp modSp mod">
        <pc:chgData name="BRIANNE CAPPER" userId="bd3317a7-5dec-4b6b-89a2-741304167499" providerId="ADAL" clId="{E2043045-6275-4D3B-9A5B-CAC12C33061A}" dt="2025-04-28T18:15:28.661" v="408" actId="113"/>
        <pc:sldMkLst>
          <pc:docMk/>
          <pc:sldMk cId="1868697174" sldId="2147375679"/>
        </pc:sldMkLst>
      </pc:sldChg>
      <pc:sldChg chg="modSp mod">
        <pc:chgData name="BRIANNE CAPPER" userId="bd3317a7-5dec-4b6b-89a2-741304167499" providerId="ADAL" clId="{E2043045-6275-4D3B-9A5B-CAC12C33061A}" dt="2025-04-28T18:11:19.839" v="81" actId="20577"/>
        <pc:sldMkLst>
          <pc:docMk/>
          <pc:sldMk cId="2437425499" sldId="2147375860"/>
        </pc:sldMkLst>
      </pc:sldChg>
      <pc:sldChg chg="addSp delSp modSp mod">
        <pc:chgData name="BRIANNE CAPPER" userId="bd3317a7-5dec-4b6b-89a2-741304167499" providerId="ADAL" clId="{E2043045-6275-4D3B-9A5B-CAC12C33061A}" dt="2025-04-28T18:21:28.995" v="698" actId="20577"/>
        <pc:sldMkLst>
          <pc:docMk/>
          <pc:sldMk cId="795527731" sldId="2147375872"/>
        </pc:sldMkLst>
      </pc:sldChg>
      <pc:sldChg chg="del">
        <pc:chgData name="BRIANNE CAPPER" userId="bd3317a7-5dec-4b6b-89a2-741304167499" providerId="ADAL" clId="{E2043045-6275-4D3B-9A5B-CAC12C33061A}" dt="2025-04-28T18:23:41.763" v="699" actId="2696"/>
        <pc:sldMkLst>
          <pc:docMk/>
          <pc:sldMk cId="264140871" sldId="2147375873"/>
        </pc:sldMkLst>
      </pc:sldChg>
      <pc:sldChg chg="del">
        <pc:chgData name="BRIANNE CAPPER" userId="bd3317a7-5dec-4b6b-89a2-741304167499" providerId="ADAL" clId="{E2043045-6275-4D3B-9A5B-CAC12C33061A}" dt="2025-04-28T18:23:44.197" v="700" actId="2696"/>
        <pc:sldMkLst>
          <pc:docMk/>
          <pc:sldMk cId="4206511408" sldId="2147375874"/>
        </pc:sldMkLst>
      </pc:sldChg>
      <pc:sldChg chg="del">
        <pc:chgData name="BRIANNE CAPPER" userId="bd3317a7-5dec-4b6b-89a2-741304167499" providerId="ADAL" clId="{E2043045-6275-4D3B-9A5B-CAC12C33061A}" dt="2025-04-28T18:23:47.354" v="701" actId="2696"/>
        <pc:sldMkLst>
          <pc:docMk/>
          <pc:sldMk cId="2590750127" sldId="2147375875"/>
        </pc:sldMkLst>
      </pc:sldChg>
      <pc:sldChg chg="del">
        <pc:chgData name="BRIANNE CAPPER" userId="bd3317a7-5dec-4b6b-89a2-741304167499" providerId="ADAL" clId="{E2043045-6275-4D3B-9A5B-CAC12C33061A}" dt="2025-04-28T18:23:49.960" v="702" actId="2696"/>
        <pc:sldMkLst>
          <pc:docMk/>
          <pc:sldMk cId="4119127064" sldId="2147375876"/>
        </pc:sldMkLst>
      </pc:sldChg>
      <pc:sldChg chg="del">
        <pc:chgData name="BRIANNE CAPPER" userId="bd3317a7-5dec-4b6b-89a2-741304167499" providerId="ADAL" clId="{E2043045-6275-4D3B-9A5B-CAC12C33061A}" dt="2025-04-28T18:26:45.857" v="926" actId="2696"/>
        <pc:sldMkLst>
          <pc:docMk/>
          <pc:sldMk cId="1754326292" sldId="2147375877"/>
        </pc:sldMkLst>
      </pc:sldChg>
      <pc:sldChg chg="del">
        <pc:chgData name="BRIANNE CAPPER" userId="bd3317a7-5dec-4b6b-89a2-741304167499" providerId="ADAL" clId="{E2043045-6275-4D3B-9A5B-CAC12C33061A}" dt="2025-04-28T18:23:52.681" v="703" actId="2696"/>
        <pc:sldMkLst>
          <pc:docMk/>
          <pc:sldMk cId="2884114130" sldId="2147375878"/>
        </pc:sldMkLst>
      </pc:sldChg>
      <pc:sldChg chg="addSp delSp modSp new mod modClrScheme chgLayout">
        <pc:chgData name="BRIANNE CAPPER" userId="bd3317a7-5dec-4b6b-89a2-741304167499" providerId="ADAL" clId="{E2043045-6275-4D3B-9A5B-CAC12C33061A}" dt="2025-04-28T18:28:52.136" v="1011" actId="20577"/>
        <pc:sldMkLst>
          <pc:docMk/>
          <pc:sldMk cId="3200122237" sldId="2147375879"/>
        </pc:sldMkLst>
      </pc:sldChg>
      <pc:sldChg chg="delSp modSp add mod">
        <pc:chgData name="BRIANNE CAPPER" userId="bd3317a7-5dec-4b6b-89a2-741304167499" providerId="ADAL" clId="{E2043045-6275-4D3B-9A5B-CAC12C33061A}" dt="2025-04-28T18:28:50.553" v="1010" actId="20577"/>
        <pc:sldMkLst>
          <pc:docMk/>
          <pc:sldMk cId="694134359" sldId="2147375880"/>
        </pc:sldMkLst>
      </pc:sldChg>
    </pc:docChg>
  </pc:docChgLst>
  <pc:docChgLst>
    <pc:chgData name="BRIANNE CAPPER" userId="S::bcapper@wisc.edu::bd3317a7-5dec-4b6b-89a2-741304167499" providerId="AD" clId="Web-{867D2FC1-525E-7096-0373-AB83E5DA41E6}"/>
    <pc:docChg chg="delSld modSection">
      <pc:chgData name="BRIANNE CAPPER" userId="S::bcapper@wisc.edu::bd3317a7-5dec-4b6b-89a2-741304167499" providerId="AD" clId="Web-{867D2FC1-525E-7096-0373-AB83E5DA41E6}" dt="2025-05-08T21:04:47.081" v="0"/>
      <pc:docMkLst>
        <pc:docMk/>
      </pc:docMkLst>
      <pc:sldChg chg="del">
        <pc:chgData name="BRIANNE CAPPER" userId="S::bcapper@wisc.edu::bd3317a7-5dec-4b6b-89a2-741304167499" providerId="AD" clId="Web-{867D2FC1-525E-7096-0373-AB83E5DA41E6}" dt="2025-05-08T21:04:47.081" v="0"/>
        <pc:sldMkLst>
          <pc:docMk/>
          <pc:sldMk cId="796362227" sldId="2147375868"/>
        </pc:sldMkLst>
      </pc:sldChg>
    </pc:docChg>
  </pc:docChgLst>
  <pc:docChgLst>
    <pc:chgData name="Erica Fini-Marten" userId="S::finimarten@wisc.edu::f6a47a24-0978-4fd2-b06b-fed6a50956b6" providerId="AD" clId="Web-{CC33D423-F7C6-F422-95E3-1BB77BC4ED37}"/>
    <pc:docChg chg="modSld">
      <pc:chgData name="Erica Fini-Marten" userId="S::finimarten@wisc.edu::f6a47a24-0978-4fd2-b06b-fed6a50956b6" providerId="AD" clId="Web-{CC33D423-F7C6-F422-95E3-1BB77BC4ED37}" dt="2025-06-18T17:13:57.998" v="64" actId="20577"/>
      <pc:docMkLst>
        <pc:docMk/>
      </pc:docMkLst>
      <pc:sldChg chg="modSp">
        <pc:chgData name="Erica Fini-Marten" userId="S::finimarten@wisc.edu::f6a47a24-0978-4fd2-b06b-fed6a50956b6" providerId="AD" clId="Web-{CC33D423-F7C6-F422-95E3-1BB77BC4ED37}" dt="2025-06-18T17:13:57.998" v="64" actId="20577"/>
        <pc:sldMkLst>
          <pc:docMk/>
          <pc:sldMk cId="3531607384" sldId="2147375908"/>
        </pc:sldMkLst>
        <pc:spChg chg="mod">
          <ac:chgData name="Erica Fini-Marten" userId="S::finimarten@wisc.edu::f6a47a24-0978-4fd2-b06b-fed6a50956b6" providerId="AD" clId="Web-{CC33D423-F7C6-F422-95E3-1BB77BC4ED37}" dt="2025-06-18T17:13:57.998" v="64" actId="20577"/>
          <ac:spMkLst>
            <pc:docMk/>
            <pc:sldMk cId="3531607384" sldId="2147375908"/>
            <ac:spMk id="3" creationId="{3841F70F-CF20-CDE2-0BA6-5F6F8E1C7795}"/>
          </ac:spMkLst>
        </pc:spChg>
      </pc:sldChg>
    </pc:docChg>
  </pc:docChgLst>
  <pc:docChgLst>
    <pc:chgData name="Sam Hudson" userId="S::schudson6@wisc.edu::fea50a56-089e-42a5-bc6b-9d2ed3c99221" providerId="AD" clId="Web-{8C239275-5D46-56F3-E184-FFC23411FA95}"/>
    <pc:docChg chg="mod addSld modSld modSection">
      <pc:chgData name="Sam Hudson" userId="S::schudson6@wisc.edu::fea50a56-089e-42a5-bc6b-9d2ed3c99221" providerId="AD" clId="Web-{8C239275-5D46-56F3-E184-FFC23411FA95}" dt="2025-06-12T15:51:59.888" v="90" actId="20577"/>
      <pc:docMkLst>
        <pc:docMk/>
      </pc:docMkLst>
      <pc:sldChg chg="addSp modSp">
        <pc:chgData name="Sam Hudson" userId="S::schudson6@wisc.edu::fea50a56-089e-42a5-bc6b-9d2ed3c99221" providerId="AD" clId="Web-{8C239275-5D46-56F3-E184-FFC23411FA95}" dt="2025-06-12T15:47:59.254" v="51" actId="20577"/>
        <pc:sldMkLst>
          <pc:docMk/>
          <pc:sldMk cId="47635126" sldId="2147375895"/>
        </pc:sldMkLst>
        <pc:spChg chg="mod">
          <ac:chgData name="Sam Hudson" userId="S::schudson6@wisc.edu::fea50a56-089e-42a5-bc6b-9d2ed3c99221" providerId="AD" clId="Web-{8C239275-5D46-56F3-E184-FFC23411FA95}" dt="2025-06-12T15:47:59.254" v="51" actId="20577"/>
          <ac:spMkLst>
            <pc:docMk/>
            <pc:sldMk cId="47635126" sldId="2147375895"/>
            <ac:spMk id="3" creationId="{5CBF7827-60DC-1A81-0483-0A814A096AD6}"/>
          </ac:spMkLst>
        </pc:spChg>
        <pc:picChg chg="add mod">
          <ac:chgData name="Sam Hudson" userId="S::schudson6@wisc.edu::fea50a56-089e-42a5-bc6b-9d2ed3c99221" providerId="AD" clId="Web-{8C239275-5D46-56F3-E184-FFC23411FA95}" dt="2025-06-12T15:47:30.534" v="39" actId="1076"/>
          <ac:picMkLst>
            <pc:docMk/>
            <pc:sldMk cId="47635126" sldId="2147375895"/>
            <ac:picMk id="6" creationId="{934B7AE3-3F3A-5EB0-E7B5-A7AF09DFBCAC}"/>
          </ac:picMkLst>
        </pc:picChg>
        <pc:picChg chg="add mod">
          <ac:chgData name="Sam Hudson" userId="S::schudson6@wisc.edu::fea50a56-089e-42a5-bc6b-9d2ed3c99221" providerId="AD" clId="Web-{8C239275-5D46-56F3-E184-FFC23411FA95}" dt="2025-06-12T15:47:27.690" v="38" actId="1076"/>
          <ac:picMkLst>
            <pc:docMk/>
            <pc:sldMk cId="47635126" sldId="2147375895"/>
            <ac:picMk id="8" creationId="{5EBADE51-6521-C8DA-C2C4-94734DC0D0F0}"/>
          </ac:picMkLst>
        </pc:picChg>
      </pc:sldChg>
      <pc:sldChg chg="modSp">
        <pc:chgData name="Sam Hudson" userId="S::schudson6@wisc.edu::fea50a56-089e-42a5-bc6b-9d2ed3c99221" providerId="AD" clId="Web-{8C239275-5D46-56F3-E184-FFC23411FA95}" dt="2025-06-12T15:51:59.888" v="90" actId="20577"/>
        <pc:sldMkLst>
          <pc:docMk/>
          <pc:sldMk cId="4095661141" sldId="2147375910"/>
        </pc:sldMkLst>
      </pc:sldChg>
      <pc:sldChg chg="modSp new mod modClrScheme chgLayout">
        <pc:chgData name="Sam Hudson" userId="S::schudson6@wisc.edu::fea50a56-089e-42a5-bc6b-9d2ed3c99221" providerId="AD" clId="Web-{8C239275-5D46-56F3-E184-FFC23411FA95}" dt="2025-06-12T15:48:45.256" v="84" actId="20577"/>
        <pc:sldMkLst>
          <pc:docMk/>
          <pc:sldMk cId="2671221423" sldId="2147376027"/>
        </pc:sldMkLst>
        <pc:spChg chg="mod ord">
          <ac:chgData name="Sam Hudson" userId="S::schudson6@wisc.edu::fea50a56-089e-42a5-bc6b-9d2ed3c99221" providerId="AD" clId="Web-{8C239275-5D46-56F3-E184-FFC23411FA95}" dt="2025-06-12T15:48:45.256" v="84" actId="20577"/>
          <ac:spMkLst>
            <pc:docMk/>
            <pc:sldMk cId="2671221423" sldId="2147376027"/>
            <ac:spMk id="2" creationId="{0A0B338A-9606-0EE5-F11F-6D1A27D3BF84}"/>
          </ac:spMkLst>
        </pc:spChg>
        <pc:spChg chg="mod ord">
          <ac:chgData name="Sam Hudson" userId="S::schudson6@wisc.edu::fea50a56-089e-42a5-bc6b-9d2ed3c99221" providerId="AD" clId="Web-{8C239275-5D46-56F3-E184-FFC23411FA95}" dt="2025-06-12T15:48:28.208" v="53"/>
          <ac:spMkLst>
            <pc:docMk/>
            <pc:sldMk cId="2671221423" sldId="2147376027"/>
            <ac:spMk id="3" creationId="{65040B53-9FDB-782F-7390-3AB4EAE91638}"/>
          </ac:spMkLst>
        </pc:spChg>
        <pc:spChg chg="mod ord">
          <ac:chgData name="Sam Hudson" userId="S::schudson6@wisc.edu::fea50a56-089e-42a5-bc6b-9d2ed3c99221" providerId="AD" clId="Web-{8C239275-5D46-56F3-E184-FFC23411FA95}" dt="2025-06-12T15:48:28.208" v="53"/>
          <ac:spMkLst>
            <pc:docMk/>
            <pc:sldMk cId="2671221423" sldId="2147376027"/>
            <ac:spMk id="4" creationId="{DA2D8E08-B27A-8B72-C0CF-8E81BAF0EA76}"/>
          </ac:spMkLst>
        </pc:spChg>
      </pc:sldChg>
    </pc:docChg>
  </pc:docChgLst>
  <pc:docChgLst>
    <pc:chgData name="Sam Hudson" userId="S::schudson6@wisc.edu::fea50a56-089e-42a5-bc6b-9d2ed3c99221" providerId="AD" clId="Web-{3640847D-E521-4FAC-8E20-9A6BF77F3013}"/>
    <pc:docChg chg="addSld modSld sldOrd modSection">
      <pc:chgData name="Sam Hudson" userId="S::schudson6@wisc.edu::fea50a56-089e-42a5-bc6b-9d2ed3c99221" providerId="AD" clId="Web-{3640847D-E521-4FAC-8E20-9A6BF77F3013}" dt="2025-06-18T16:43:40.953" v="978"/>
      <pc:docMkLst>
        <pc:docMk/>
      </pc:docMkLst>
      <pc:sldChg chg="modNotes">
        <pc:chgData name="Sam Hudson" userId="S::schudson6@wisc.edu::fea50a56-089e-42a5-bc6b-9d2ed3c99221" providerId="AD" clId="Web-{3640847D-E521-4FAC-8E20-9A6BF77F3013}" dt="2025-06-18T16:16:03.019" v="71"/>
        <pc:sldMkLst>
          <pc:docMk/>
          <pc:sldMk cId="1098866109" sldId="2147375900"/>
        </pc:sldMkLst>
      </pc:sldChg>
      <pc:sldChg chg="modNotes">
        <pc:chgData name="Sam Hudson" userId="S::schudson6@wisc.edu::fea50a56-089e-42a5-bc6b-9d2ed3c99221" providerId="AD" clId="Web-{3640847D-E521-4FAC-8E20-9A6BF77F3013}" dt="2025-06-18T16:16:35.192" v="73"/>
        <pc:sldMkLst>
          <pc:docMk/>
          <pc:sldMk cId="213420794" sldId="2147375901"/>
        </pc:sldMkLst>
      </pc:sldChg>
      <pc:sldChg chg="modSp modNotes">
        <pc:chgData name="Sam Hudson" userId="S::schudson6@wisc.edu::fea50a56-089e-42a5-bc6b-9d2ed3c99221" providerId="AD" clId="Web-{3640847D-E521-4FAC-8E20-9A6BF77F3013}" dt="2025-06-18T16:20:23.669" v="95"/>
        <pc:sldMkLst>
          <pc:docMk/>
          <pc:sldMk cId="1318998798" sldId="2147375907"/>
        </pc:sldMkLst>
        <pc:spChg chg="mod">
          <ac:chgData name="Sam Hudson" userId="S::schudson6@wisc.edu::fea50a56-089e-42a5-bc6b-9d2ed3c99221" providerId="AD" clId="Web-{3640847D-E521-4FAC-8E20-9A6BF77F3013}" dt="2025-06-18T16:04:17.901" v="1" actId="20577"/>
          <ac:spMkLst>
            <pc:docMk/>
            <pc:sldMk cId="1318998798" sldId="2147375907"/>
            <ac:spMk id="3" creationId="{DF5DB330-AF73-C14A-9945-8D7606CC888D}"/>
          </ac:spMkLst>
        </pc:spChg>
      </pc:sldChg>
      <pc:sldChg chg="delSp modSp modCm modNotes">
        <pc:chgData name="Sam Hudson" userId="S::schudson6@wisc.edu::fea50a56-089e-42a5-bc6b-9d2ed3c99221" providerId="AD" clId="Web-{3640847D-E521-4FAC-8E20-9A6BF77F3013}" dt="2025-06-18T16:38:16.269" v="938"/>
        <pc:sldMkLst>
          <pc:docMk/>
          <pc:sldMk cId="3531607384" sldId="2147375908"/>
        </pc:sldMkLst>
        <pc:spChg chg="mod">
          <ac:chgData name="Sam Hudson" userId="S::schudson6@wisc.edu::fea50a56-089e-42a5-bc6b-9d2ed3c99221" providerId="AD" clId="Web-{3640847D-E521-4FAC-8E20-9A6BF77F3013}" dt="2025-06-18T16:36:20.187" v="677" actId="20577"/>
          <ac:spMkLst>
            <pc:docMk/>
            <pc:sldMk cId="3531607384" sldId="2147375908"/>
            <ac:spMk id="3" creationId="{3841F70F-CF20-CDE2-0BA6-5F6F8E1C7795}"/>
          </ac:spMkLst>
        </pc:spChg>
        <pc:extLst>
          <p:ext xmlns:p="http://schemas.openxmlformats.org/presentationml/2006/main" uri="{D6D511B9-2390-475A-947B-AFAB55BFBCF1}">
            <pc226:cmChg xmlns:pc226="http://schemas.microsoft.com/office/powerpoint/2022/06/main/command" chg="mod">
              <pc226:chgData name="Sam Hudson" userId="S::schudson6@wisc.edu::fea50a56-089e-42a5-bc6b-9d2ed3c99221" providerId="AD" clId="Web-{3640847D-E521-4FAC-8E20-9A6BF77F3013}" dt="2025-06-18T16:30:02.799" v="222" actId="20577"/>
              <pc2:cmMkLst xmlns:pc2="http://schemas.microsoft.com/office/powerpoint/2019/9/main/command">
                <pc:docMk/>
                <pc:sldMk cId="3531607384" sldId="2147375908"/>
                <pc2:cmMk id="{95FBAA6E-E794-4F69-AEEE-85AD679C18EB}"/>
              </pc2:cmMkLst>
            </pc226:cmChg>
            <pc226:cmChg xmlns:pc226="http://schemas.microsoft.com/office/powerpoint/2022/06/main/command" chg="mod">
              <pc226:chgData name="Sam Hudson" userId="S::schudson6@wisc.edu::fea50a56-089e-42a5-bc6b-9d2ed3c99221" providerId="AD" clId="Web-{3640847D-E521-4FAC-8E20-9A6BF77F3013}" dt="2025-06-18T16:30:02.799" v="222" actId="20577"/>
              <pc2:cmMkLst xmlns:pc2="http://schemas.microsoft.com/office/powerpoint/2019/9/main/command">
                <pc:docMk/>
                <pc:sldMk cId="3531607384" sldId="2147375908"/>
                <pc2:cmMk id="{F6D072AB-E74A-463B-8AA6-9D3276EFFD20}"/>
              </pc2:cmMkLst>
            </pc226:cmChg>
          </p:ext>
        </pc:extLst>
      </pc:sldChg>
      <pc:sldChg chg="ord">
        <pc:chgData name="Sam Hudson" userId="S::schudson6@wisc.edu::fea50a56-089e-42a5-bc6b-9d2ed3c99221" providerId="AD" clId="Web-{3640847D-E521-4FAC-8E20-9A6BF77F3013}" dt="2025-06-18T16:38:52.911" v="943"/>
        <pc:sldMkLst>
          <pc:docMk/>
          <pc:sldMk cId="2811726815" sldId="2147375909"/>
        </pc:sldMkLst>
      </pc:sldChg>
      <pc:sldChg chg="modSp ord modNotes">
        <pc:chgData name="Sam Hudson" userId="S::schudson6@wisc.edu::fea50a56-089e-42a5-bc6b-9d2ed3c99221" providerId="AD" clId="Web-{3640847D-E521-4FAC-8E20-9A6BF77F3013}" dt="2025-06-18T16:41:08.385" v="944"/>
        <pc:sldMkLst>
          <pc:docMk/>
          <pc:sldMk cId="804384670" sldId="2147375976"/>
        </pc:sldMkLst>
        <pc:spChg chg="mod">
          <ac:chgData name="Sam Hudson" userId="S::schudson6@wisc.edu::fea50a56-089e-42a5-bc6b-9d2ed3c99221" providerId="AD" clId="Web-{3640847D-E521-4FAC-8E20-9A6BF77F3013}" dt="2025-06-18T16:17:33.788" v="93" actId="20577"/>
          <ac:spMkLst>
            <pc:docMk/>
            <pc:sldMk cId="804384670" sldId="2147375976"/>
            <ac:spMk id="3" creationId="{9E3BA2C8-C1A4-DF69-1A53-69542013027A}"/>
          </ac:spMkLst>
        </pc:spChg>
      </pc:sldChg>
      <pc:sldChg chg="modNotes">
        <pc:chgData name="Sam Hudson" userId="S::schudson6@wisc.edu::fea50a56-089e-42a5-bc6b-9d2ed3c99221" providerId="AD" clId="Web-{3640847D-E521-4FAC-8E20-9A6BF77F3013}" dt="2025-06-18T16:13:42.842" v="47"/>
        <pc:sldMkLst>
          <pc:docMk/>
          <pc:sldMk cId="1241727737" sldId="2147376031"/>
        </pc:sldMkLst>
      </pc:sldChg>
      <pc:sldChg chg="modNotes">
        <pc:chgData name="Sam Hudson" userId="S::schudson6@wisc.edu::fea50a56-089e-42a5-bc6b-9d2ed3c99221" providerId="AD" clId="Web-{3640847D-E521-4FAC-8E20-9A6BF77F3013}" dt="2025-06-18T16:43:40.953" v="978"/>
        <pc:sldMkLst>
          <pc:docMk/>
          <pc:sldMk cId="7117144" sldId="2147376034"/>
        </pc:sldMkLst>
      </pc:sldChg>
      <pc:sldChg chg="addSp delSp modSp add replId modCm modNotes">
        <pc:chgData name="Sam Hudson" userId="S::schudson6@wisc.edu::fea50a56-089e-42a5-bc6b-9d2ed3c99221" providerId="AD" clId="Web-{3640847D-E521-4FAC-8E20-9A6BF77F3013}" dt="2025-06-18T16:38:29.223" v="941" actId="14100"/>
        <pc:sldMkLst>
          <pc:docMk/>
          <pc:sldMk cId="2344459659" sldId="2147376041"/>
        </pc:sldMkLst>
        <pc:spChg chg="mod">
          <ac:chgData name="Sam Hudson" userId="S::schudson6@wisc.edu::fea50a56-089e-42a5-bc6b-9d2ed3c99221" providerId="AD" clId="Web-{3640847D-E521-4FAC-8E20-9A6BF77F3013}" dt="2025-06-18T16:29:49.502" v="218" actId="20577"/>
          <ac:spMkLst>
            <pc:docMk/>
            <pc:sldMk cId="2344459659" sldId="2147376041"/>
            <ac:spMk id="2" creationId="{975A742D-31B0-0BDB-7085-173DF0BCFFAD}"/>
          </ac:spMkLst>
        </pc:spChg>
        <pc:spChg chg="mod">
          <ac:chgData name="Sam Hudson" userId="S::schudson6@wisc.edu::fea50a56-089e-42a5-bc6b-9d2ed3c99221" providerId="AD" clId="Web-{3640847D-E521-4FAC-8E20-9A6BF77F3013}" dt="2025-06-18T16:38:29.223" v="941" actId="14100"/>
          <ac:spMkLst>
            <pc:docMk/>
            <pc:sldMk cId="2344459659" sldId="2147376041"/>
            <ac:spMk id="3" creationId="{0C284A49-A355-333F-3A25-C7EE96B5406F}"/>
          </ac:spMkLst>
        </pc:spChg>
        <pc:picChg chg="add mod">
          <ac:chgData name="Sam Hudson" userId="S::schudson6@wisc.edu::fea50a56-089e-42a5-bc6b-9d2ed3c99221" providerId="AD" clId="Web-{3640847D-E521-4FAC-8E20-9A6BF77F3013}" dt="2025-06-18T16:33:55.932" v="465" actId="1076"/>
          <ac:picMkLst>
            <pc:docMk/>
            <pc:sldMk cId="2344459659" sldId="2147376041"/>
            <ac:picMk id="7" creationId="{0748A562-01BB-932C-815A-7818E89B972A}"/>
          </ac:picMkLst>
        </pc:picChg>
        <pc:picChg chg="add mod">
          <ac:chgData name="Sam Hudson" userId="S::schudson6@wisc.edu::fea50a56-089e-42a5-bc6b-9d2ed3c99221" providerId="AD" clId="Web-{3640847D-E521-4FAC-8E20-9A6BF77F3013}" dt="2025-06-18T16:38:22.176" v="939" actId="1076"/>
          <ac:picMkLst>
            <pc:docMk/>
            <pc:sldMk cId="2344459659" sldId="2147376041"/>
            <ac:picMk id="8" creationId="{8EF8B041-50FC-B7EB-A9BE-D1881469153D}"/>
          </ac:picMkLst>
        </pc:picChg>
        <pc:extLst>
          <p:ext xmlns:p="http://schemas.openxmlformats.org/presentationml/2006/main" uri="{D6D511B9-2390-475A-947B-AFAB55BFBCF1}">
            <pc226:cmChg xmlns:pc226="http://schemas.microsoft.com/office/powerpoint/2022/06/main/command" chg="mod">
              <pc226:chgData name="Sam Hudson" userId="S::schudson6@wisc.edu::fea50a56-089e-42a5-bc6b-9d2ed3c99221" providerId="AD" clId="Web-{3640847D-E521-4FAC-8E20-9A6BF77F3013}" dt="2025-06-18T16:30:14.159" v="228" actId="20577"/>
              <pc2:cmMkLst xmlns:pc2="http://schemas.microsoft.com/office/powerpoint/2019/9/main/command">
                <pc:docMk/>
                <pc:sldMk cId="2344459659" sldId="2147376041"/>
                <pc2:cmMk id="{95FBAA6E-E794-4F69-AEEE-85AD679C18EB}"/>
              </pc2:cmMkLst>
            </pc226:cmChg>
            <pc226:cmChg xmlns:pc226="http://schemas.microsoft.com/office/powerpoint/2022/06/main/command" chg="mod">
              <pc226:chgData name="Sam Hudson" userId="S::schudson6@wisc.edu::fea50a56-089e-42a5-bc6b-9d2ed3c99221" providerId="AD" clId="Web-{3640847D-E521-4FAC-8E20-9A6BF77F3013}" dt="2025-06-18T16:30:14.159" v="228" actId="20577"/>
              <pc2:cmMkLst xmlns:pc2="http://schemas.microsoft.com/office/powerpoint/2019/9/main/command">
                <pc:docMk/>
                <pc:sldMk cId="2344459659" sldId="2147376041"/>
                <pc2:cmMk id="{F6D072AB-E74A-463B-8AA6-9D3276EFFD20}"/>
              </pc2:cmMkLst>
            </pc226:cmChg>
          </p:ext>
        </pc:extLst>
      </pc:sldChg>
    </pc:docChg>
  </pc:docChgLst>
  <pc:docChgLst>
    <pc:chgData name="ANNA VEMBU JULIAN" userId="S::apvembu@wisc.edu::ab652d7d-0957-494d-8e99-8f27fcb04ca8" providerId="AD" clId="Web-{07390B51-1ACE-E22A-ED38-E6B84873DEA3}"/>
    <pc:docChg chg="delSld modSection">
      <pc:chgData name="ANNA VEMBU JULIAN" userId="S::apvembu@wisc.edu::ab652d7d-0957-494d-8e99-8f27fcb04ca8" providerId="AD" clId="Web-{07390B51-1ACE-E22A-ED38-E6B84873DEA3}" dt="2025-06-25T12:35:24.706" v="0"/>
      <pc:docMkLst>
        <pc:docMk/>
      </pc:docMkLst>
      <pc:sldChg chg="del">
        <pc:chgData name="ANNA VEMBU JULIAN" userId="S::apvembu@wisc.edu::ab652d7d-0957-494d-8e99-8f27fcb04ca8" providerId="AD" clId="Web-{07390B51-1ACE-E22A-ED38-E6B84873DEA3}" dt="2025-06-25T12:35:24.706" v="0"/>
        <pc:sldMkLst>
          <pc:docMk/>
          <pc:sldMk cId="3388071772" sldId="323"/>
        </pc:sldMkLst>
      </pc:sldChg>
    </pc:docChg>
  </pc:docChgLst>
  <pc:docChgLst>
    <pc:chgData name="BRIANNE CAPPER" userId="S::bcapper@wisc.edu::bd3317a7-5dec-4b6b-89a2-741304167499" providerId="AD" clId="Web-{6BACCE16-C9A3-E326-51C0-E581D8EF70F1}"/>
    <pc:docChg chg="addSld delSld modSld sldOrd addSection modSection">
      <pc:chgData name="BRIANNE CAPPER" userId="S::bcapper@wisc.edu::bd3317a7-5dec-4b6b-89a2-741304167499" providerId="AD" clId="Web-{6BACCE16-C9A3-E326-51C0-E581D8EF70F1}" dt="2025-05-12T13:36:03.266" v="173"/>
      <pc:docMkLst>
        <pc:docMk/>
      </pc:docMkLst>
      <pc:sldChg chg="del">
        <pc:chgData name="BRIANNE CAPPER" userId="S::bcapper@wisc.edu::bd3317a7-5dec-4b6b-89a2-741304167499" providerId="AD" clId="Web-{6BACCE16-C9A3-E326-51C0-E581D8EF70F1}" dt="2025-05-12T13:29:37.393" v="3"/>
        <pc:sldMkLst>
          <pc:docMk/>
          <pc:sldMk cId="1868697174" sldId="2147375679"/>
        </pc:sldMkLst>
      </pc:sldChg>
      <pc:sldChg chg="add del">
        <pc:chgData name="BRIANNE CAPPER" userId="S::bcapper@wisc.edu::bd3317a7-5dec-4b6b-89a2-741304167499" providerId="AD" clId="Web-{6BACCE16-C9A3-E326-51C0-E581D8EF70F1}" dt="2025-05-12T13:36:03.266" v="173"/>
        <pc:sldMkLst>
          <pc:docMk/>
          <pc:sldMk cId="3444524443" sldId="2147375694"/>
        </pc:sldMkLst>
      </pc:sldChg>
      <pc:sldChg chg="delSp modSp">
        <pc:chgData name="BRIANNE CAPPER" userId="S::bcapper@wisc.edu::bd3317a7-5dec-4b6b-89a2-741304167499" providerId="AD" clId="Web-{6BACCE16-C9A3-E326-51C0-E581D8EF70F1}" dt="2025-05-12T13:33:21.088" v="161"/>
        <pc:sldMkLst>
          <pc:docMk/>
          <pc:sldMk cId="2041062044" sldId="2147375695"/>
        </pc:sldMkLst>
      </pc:sldChg>
      <pc:sldChg chg="modSp">
        <pc:chgData name="BRIANNE CAPPER" userId="S::bcapper@wisc.edu::bd3317a7-5dec-4b6b-89a2-741304167499" providerId="AD" clId="Web-{6BACCE16-C9A3-E326-51C0-E581D8EF70F1}" dt="2025-05-12T13:32:13.102" v="24" actId="20577"/>
        <pc:sldMkLst>
          <pc:docMk/>
          <pc:sldMk cId="2227328332" sldId="2147375862"/>
        </pc:sldMkLst>
      </pc:sldChg>
      <pc:sldChg chg="del">
        <pc:chgData name="BRIANNE CAPPER" userId="S::bcapper@wisc.edu::bd3317a7-5dec-4b6b-89a2-741304167499" providerId="AD" clId="Web-{6BACCE16-C9A3-E326-51C0-E581D8EF70F1}" dt="2025-05-12T13:29:33.518" v="1"/>
        <pc:sldMkLst>
          <pc:docMk/>
          <pc:sldMk cId="1893173337" sldId="2147375870"/>
        </pc:sldMkLst>
      </pc:sldChg>
      <pc:sldChg chg="del">
        <pc:chgData name="BRIANNE CAPPER" userId="S::bcapper@wisc.edu::bd3317a7-5dec-4b6b-89a2-741304167499" providerId="AD" clId="Web-{6BACCE16-C9A3-E326-51C0-E581D8EF70F1}" dt="2025-05-12T13:29:35.143" v="2"/>
        <pc:sldMkLst>
          <pc:docMk/>
          <pc:sldMk cId="3560609562" sldId="2147375871"/>
        </pc:sldMkLst>
      </pc:sldChg>
      <pc:sldChg chg="del">
        <pc:chgData name="BRIANNE CAPPER" userId="S::bcapper@wisc.edu::bd3317a7-5dec-4b6b-89a2-741304167499" providerId="AD" clId="Web-{6BACCE16-C9A3-E326-51C0-E581D8EF70F1}" dt="2025-05-12T13:29:38.643" v="4"/>
        <pc:sldMkLst>
          <pc:docMk/>
          <pc:sldMk cId="795527731" sldId="2147375872"/>
        </pc:sldMkLst>
      </pc:sldChg>
      <pc:sldChg chg="del">
        <pc:chgData name="BRIANNE CAPPER" userId="S::bcapper@wisc.edu::bd3317a7-5dec-4b6b-89a2-741304167499" providerId="AD" clId="Web-{6BACCE16-C9A3-E326-51C0-E581D8EF70F1}" dt="2025-05-12T13:30:27.129" v="12"/>
        <pc:sldMkLst>
          <pc:docMk/>
          <pc:sldMk cId="1276791282" sldId="2147375873"/>
        </pc:sldMkLst>
      </pc:sldChg>
      <pc:sldChg chg="del">
        <pc:chgData name="BRIANNE CAPPER" userId="S::bcapper@wisc.edu::bd3317a7-5dec-4b6b-89a2-741304167499" providerId="AD" clId="Web-{6BACCE16-C9A3-E326-51C0-E581D8EF70F1}" dt="2025-05-12T13:30:34.895" v="16"/>
        <pc:sldMkLst>
          <pc:docMk/>
          <pc:sldMk cId="4206511408" sldId="2147375874"/>
        </pc:sldMkLst>
      </pc:sldChg>
      <pc:sldChg chg="del">
        <pc:chgData name="BRIANNE CAPPER" userId="S::bcapper@wisc.edu::bd3317a7-5dec-4b6b-89a2-741304167499" providerId="AD" clId="Web-{6BACCE16-C9A3-E326-51C0-E581D8EF70F1}" dt="2025-05-12T13:30:36.333" v="17"/>
        <pc:sldMkLst>
          <pc:docMk/>
          <pc:sldMk cId="2590750127" sldId="2147375875"/>
        </pc:sldMkLst>
      </pc:sldChg>
      <pc:sldChg chg="del">
        <pc:chgData name="BRIANNE CAPPER" userId="S::bcapper@wisc.edu::bd3317a7-5dec-4b6b-89a2-741304167499" providerId="AD" clId="Web-{6BACCE16-C9A3-E326-51C0-E581D8EF70F1}" dt="2025-05-12T13:30:38.911" v="19"/>
        <pc:sldMkLst>
          <pc:docMk/>
          <pc:sldMk cId="1754326292" sldId="2147375877"/>
        </pc:sldMkLst>
      </pc:sldChg>
      <pc:sldChg chg="del">
        <pc:chgData name="BRIANNE CAPPER" userId="S::bcapper@wisc.edu::bd3317a7-5dec-4b6b-89a2-741304167499" providerId="AD" clId="Web-{6BACCE16-C9A3-E326-51C0-E581D8EF70F1}" dt="2025-05-12T13:30:40.896" v="20"/>
        <pc:sldMkLst>
          <pc:docMk/>
          <pc:sldMk cId="2884114130" sldId="2147375878"/>
        </pc:sldMkLst>
      </pc:sldChg>
      <pc:sldChg chg="del">
        <pc:chgData name="BRIANNE CAPPER" userId="S::bcapper@wisc.edu::bd3317a7-5dec-4b6b-89a2-741304167499" providerId="AD" clId="Web-{6BACCE16-C9A3-E326-51C0-E581D8EF70F1}" dt="2025-05-12T13:29:40.503" v="5"/>
        <pc:sldMkLst>
          <pc:docMk/>
          <pc:sldMk cId="3200122237" sldId="2147375879"/>
        </pc:sldMkLst>
      </pc:sldChg>
      <pc:sldChg chg="del">
        <pc:chgData name="BRIANNE CAPPER" userId="S::bcapper@wisc.edu::bd3317a7-5dec-4b6b-89a2-741304167499" providerId="AD" clId="Web-{6BACCE16-C9A3-E326-51C0-E581D8EF70F1}" dt="2025-05-12T13:30:15.207" v="6"/>
        <pc:sldMkLst>
          <pc:docMk/>
          <pc:sldMk cId="694134359" sldId="2147375880"/>
        </pc:sldMkLst>
      </pc:sldChg>
      <pc:sldChg chg="del">
        <pc:chgData name="BRIANNE CAPPER" userId="S::bcapper@wisc.edu::bd3317a7-5dec-4b6b-89a2-741304167499" providerId="AD" clId="Web-{6BACCE16-C9A3-E326-51C0-E581D8EF70F1}" dt="2025-05-12T13:30:17.707" v="7"/>
        <pc:sldMkLst>
          <pc:docMk/>
          <pc:sldMk cId="3465812113" sldId="2147375882"/>
        </pc:sldMkLst>
      </pc:sldChg>
      <pc:sldChg chg="del">
        <pc:chgData name="BRIANNE CAPPER" userId="S::bcapper@wisc.edu::bd3317a7-5dec-4b6b-89a2-741304167499" providerId="AD" clId="Web-{6BACCE16-C9A3-E326-51C0-E581D8EF70F1}" dt="2025-05-12T13:30:19.348" v="8"/>
        <pc:sldMkLst>
          <pc:docMk/>
          <pc:sldMk cId="4155083221" sldId="2147375883"/>
        </pc:sldMkLst>
      </pc:sldChg>
      <pc:sldChg chg="del">
        <pc:chgData name="BRIANNE CAPPER" userId="S::bcapper@wisc.edu::bd3317a7-5dec-4b6b-89a2-741304167499" providerId="AD" clId="Web-{6BACCE16-C9A3-E326-51C0-E581D8EF70F1}" dt="2025-05-12T13:30:20.817" v="9"/>
        <pc:sldMkLst>
          <pc:docMk/>
          <pc:sldMk cId="427388073" sldId="2147375884"/>
        </pc:sldMkLst>
      </pc:sldChg>
      <pc:sldChg chg="del">
        <pc:chgData name="BRIANNE CAPPER" userId="S::bcapper@wisc.edu::bd3317a7-5dec-4b6b-89a2-741304167499" providerId="AD" clId="Web-{6BACCE16-C9A3-E326-51C0-E581D8EF70F1}" dt="2025-05-12T13:30:22.973" v="10"/>
        <pc:sldMkLst>
          <pc:docMk/>
          <pc:sldMk cId="3510103319" sldId="2147375885"/>
        </pc:sldMkLst>
      </pc:sldChg>
      <pc:sldChg chg="del">
        <pc:chgData name="BRIANNE CAPPER" userId="S::bcapper@wisc.edu::bd3317a7-5dec-4b6b-89a2-741304167499" providerId="AD" clId="Web-{6BACCE16-C9A3-E326-51C0-E581D8EF70F1}" dt="2025-05-12T13:30:25.270" v="11"/>
        <pc:sldMkLst>
          <pc:docMk/>
          <pc:sldMk cId="502887919" sldId="2147375886"/>
        </pc:sldMkLst>
      </pc:sldChg>
      <pc:sldChg chg="del">
        <pc:chgData name="BRIANNE CAPPER" userId="S::bcapper@wisc.edu::bd3317a7-5dec-4b6b-89a2-741304167499" providerId="AD" clId="Web-{6BACCE16-C9A3-E326-51C0-E581D8EF70F1}" dt="2025-05-12T13:30:29.192" v="13"/>
        <pc:sldMkLst>
          <pc:docMk/>
          <pc:sldMk cId="2751097609" sldId="2147375890"/>
        </pc:sldMkLst>
      </pc:sldChg>
      <pc:sldChg chg="del">
        <pc:chgData name="BRIANNE CAPPER" userId="S::bcapper@wisc.edu::bd3317a7-5dec-4b6b-89a2-741304167499" providerId="AD" clId="Web-{6BACCE16-C9A3-E326-51C0-E581D8EF70F1}" dt="2025-05-12T13:30:30.739" v="14"/>
        <pc:sldMkLst>
          <pc:docMk/>
          <pc:sldMk cId="3432403164" sldId="2147375891"/>
        </pc:sldMkLst>
      </pc:sldChg>
      <pc:sldChg chg="del">
        <pc:chgData name="BRIANNE CAPPER" userId="S::bcapper@wisc.edu::bd3317a7-5dec-4b6b-89a2-741304167499" providerId="AD" clId="Web-{6BACCE16-C9A3-E326-51C0-E581D8EF70F1}" dt="2025-05-12T13:30:32.723" v="15"/>
        <pc:sldMkLst>
          <pc:docMk/>
          <pc:sldMk cId="264140871" sldId="2147375892"/>
        </pc:sldMkLst>
      </pc:sldChg>
      <pc:sldChg chg="del">
        <pc:chgData name="BRIANNE CAPPER" userId="S::bcapper@wisc.edu::bd3317a7-5dec-4b6b-89a2-741304167499" providerId="AD" clId="Web-{6BACCE16-C9A3-E326-51C0-E581D8EF70F1}" dt="2025-05-12T13:30:37.833" v="18"/>
        <pc:sldMkLst>
          <pc:docMk/>
          <pc:sldMk cId="4119127064" sldId="2147375893"/>
        </pc:sldMkLst>
      </pc:sldChg>
      <pc:sldChg chg="del">
        <pc:chgData name="BRIANNE CAPPER" userId="S::bcapper@wisc.edu::bd3317a7-5dec-4b6b-89a2-741304167499" providerId="AD" clId="Web-{6BACCE16-C9A3-E326-51C0-E581D8EF70F1}" dt="2025-05-12T13:29:31.049" v="0"/>
        <pc:sldMkLst>
          <pc:docMk/>
          <pc:sldMk cId="2754513147" sldId="2147375895"/>
        </pc:sldMkLst>
      </pc:sldChg>
    </pc:docChg>
  </pc:docChgLst>
  <pc:docChgLst>
    <pc:chgData name="Sam Hudson" userId="fea50a56-089e-42a5-bc6b-9d2ed3c99221" providerId="ADAL" clId="{013A36B7-3038-4F19-90CE-98D973C3F4ED}"/>
    <pc:docChg chg="undo custSel addSld delSld modSld sldOrd modMainMaster modSection">
      <pc:chgData name="Sam Hudson" userId="fea50a56-089e-42a5-bc6b-9d2ed3c99221" providerId="ADAL" clId="{013A36B7-3038-4F19-90CE-98D973C3F4ED}" dt="2025-06-30T14:59:49.109" v="14264" actId="14100"/>
      <pc:docMkLst>
        <pc:docMk/>
      </pc:docMkLst>
      <pc:sldChg chg="modSp mod modNotesTx">
        <pc:chgData name="Sam Hudson" userId="fea50a56-089e-42a5-bc6b-9d2ed3c99221" providerId="ADAL" clId="{013A36B7-3038-4F19-90CE-98D973C3F4ED}" dt="2025-06-30T14:59:49.109" v="14264" actId="14100"/>
        <pc:sldMkLst>
          <pc:docMk/>
          <pc:sldMk cId="3444524443" sldId="2147375694"/>
        </pc:sldMkLst>
        <pc:spChg chg="mod">
          <ac:chgData name="Sam Hudson" userId="fea50a56-089e-42a5-bc6b-9d2ed3c99221" providerId="ADAL" clId="{013A36B7-3038-4F19-90CE-98D973C3F4ED}" dt="2025-06-30T14:59:49.109" v="14264" actId="14100"/>
          <ac:spMkLst>
            <pc:docMk/>
            <pc:sldMk cId="3444524443" sldId="2147375694"/>
            <ac:spMk id="2" creationId="{9BE85D6A-D5AC-D98B-D9C0-97B1B28BA7E4}"/>
          </ac:spMkLst>
        </pc:spChg>
      </pc:sldChg>
      <pc:sldChg chg="addSp delSp modSp mod modNotesTx">
        <pc:chgData name="Sam Hudson" userId="fea50a56-089e-42a5-bc6b-9d2ed3c99221" providerId="ADAL" clId="{013A36B7-3038-4F19-90CE-98D973C3F4ED}" dt="2025-06-19T21:06:10.604" v="13749" actId="20577"/>
        <pc:sldMkLst>
          <pc:docMk/>
          <pc:sldMk cId="2437425499" sldId="2147375860"/>
        </pc:sldMkLst>
        <pc:picChg chg="add mod">
          <ac:chgData name="Sam Hudson" userId="fea50a56-089e-42a5-bc6b-9d2ed3c99221" providerId="ADAL" clId="{013A36B7-3038-4F19-90CE-98D973C3F4ED}" dt="2025-06-13T15:16:08.629" v="773" actId="1076"/>
          <ac:picMkLst>
            <pc:docMk/>
            <pc:sldMk cId="2437425499" sldId="2147375860"/>
            <ac:picMk id="1026" creationId="{4BA4FA48-3711-A810-A1D4-7C19FA1C7FE5}"/>
          </ac:picMkLst>
        </pc:picChg>
      </pc:sldChg>
      <pc:sldChg chg="modNotesTx">
        <pc:chgData name="Sam Hudson" userId="fea50a56-089e-42a5-bc6b-9d2ed3c99221" providerId="ADAL" clId="{013A36B7-3038-4F19-90CE-98D973C3F4ED}" dt="2025-06-13T15:13:11.724" v="278" actId="20577"/>
        <pc:sldMkLst>
          <pc:docMk/>
          <pc:sldMk cId="2227328332" sldId="2147375862"/>
        </pc:sldMkLst>
      </pc:sldChg>
      <pc:sldChg chg="delSp mod modNotesTx">
        <pc:chgData name="Sam Hudson" userId="fea50a56-089e-42a5-bc6b-9d2ed3c99221" providerId="ADAL" clId="{013A36B7-3038-4F19-90CE-98D973C3F4ED}" dt="2025-06-16T15:16:54.570" v="13190"/>
        <pc:sldMkLst>
          <pc:docMk/>
          <pc:sldMk cId="1421636681" sldId="2147375876"/>
        </pc:sldMkLst>
      </pc:sldChg>
      <pc:sldChg chg="addSp delSp modSp mod modNotesTx">
        <pc:chgData name="Sam Hudson" userId="fea50a56-089e-42a5-bc6b-9d2ed3c99221" providerId="ADAL" clId="{013A36B7-3038-4F19-90CE-98D973C3F4ED}" dt="2025-06-19T17:47:44.088" v="13192"/>
        <pc:sldMkLst>
          <pc:docMk/>
          <pc:sldMk cId="1919237302" sldId="2147375889"/>
        </pc:sldMkLst>
        <pc:picChg chg="add mod">
          <ac:chgData name="Sam Hudson" userId="fea50a56-089e-42a5-bc6b-9d2ed3c99221" providerId="ADAL" clId="{013A36B7-3038-4F19-90CE-98D973C3F4ED}" dt="2025-06-19T17:47:44.088" v="13192"/>
          <ac:picMkLst>
            <pc:docMk/>
            <pc:sldMk cId="1919237302" sldId="2147375889"/>
            <ac:picMk id="3" creationId="{85A41C50-AC1A-EB51-2584-49EA9577D58A}"/>
          </ac:picMkLst>
        </pc:picChg>
      </pc:sldChg>
      <pc:sldChg chg="addSp delSp modSp mod modNotesTx">
        <pc:chgData name="Sam Hudson" userId="fea50a56-089e-42a5-bc6b-9d2ed3c99221" providerId="ADAL" clId="{013A36B7-3038-4F19-90CE-98D973C3F4ED}" dt="2025-06-13T19:27:05.488" v="7640" actId="20577"/>
        <pc:sldMkLst>
          <pc:docMk/>
          <pc:sldMk cId="808811342" sldId="2147375894"/>
        </pc:sldMkLst>
        <pc:picChg chg="add mod">
          <ac:chgData name="Sam Hudson" userId="fea50a56-089e-42a5-bc6b-9d2ed3c99221" providerId="ADAL" clId="{013A36B7-3038-4F19-90CE-98D973C3F4ED}" dt="2025-06-13T19:09:58.006" v="6064"/>
          <ac:picMkLst>
            <pc:docMk/>
            <pc:sldMk cId="808811342" sldId="2147375894"/>
            <ac:picMk id="6" creationId="{0676CFE6-81DA-979D-EC9A-87507FEBEFC9}"/>
          </ac:picMkLst>
        </pc:picChg>
      </pc:sldChg>
      <pc:sldChg chg="modSp mod modNotesTx">
        <pc:chgData name="Sam Hudson" userId="fea50a56-089e-42a5-bc6b-9d2ed3c99221" providerId="ADAL" clId="{013A36B7-3038-4F19-90CE-98D973C3F4ED}" dt="2025-06-19T21:09:16.303" v="13767" actId="20577"/>
        <pc:sldMkLst>
          <pc:docMk/>
          <pc:sldMk cId="47635126" sldId="2147375895"/>
        </pc:sldMkLst>
        <pc:spChg chg="mod">
          <ac:chgData name="Sam Hudson" userId="fea50a56-089e-42a5-bc6b-9d2ed3c99221" providerId="ADAL" clId="{013A36B7-3038-4F19-90CE-98D973C3F4ED}" dt="2025-06-13T15:16:23.808" v="779" actId="6549"/>
          <ac:spMkLst>
            <pc:docMk/>
            <pc:sldMk cId="47635126" sldId="2147375895"/>
            <ac:spMk id="3" creationId="{5CBF7827-60DC-1A81-0483-0A814A096AD6}"/>
          </ac:spMkLst>
        </pc:spChg>
        <pc:picChg chg="mod">
          <ac:chgData name="Sam Hudson" userId="fea50a56-089e-42a5-bc6b-9d2ed3c99221" providerId="ADAL" clId="{013A36B7-3038-4F19-90CE-98D973C3F4ED}" dt="2025-06-13T15:17:54.387" v="1146" actId="1076"/>
          <ac:picMkLst>
            <pc:docMk/>
            <pc:sldMk cId="47635126" sldId="2147375895"/>
            <ac:picMk id="6" creationId="{934B7AE3-3F3A-5EB0-E7B5-A7AF09DFBCAC}"/>
          </ac:picMkLst>
        </pc:picChg>
        <pc:picChg chg="mod">
          <ac:chgData name="Sam Hudson" userId="fea50a56-089e-42a5-bc6b-9d2ed3c99221" providerId="ADAL" clId="{013A36B7-3038-4F19-90CE-98D973C3F4ED}" dt="2025-06-13T15:16:26.731" v="781" actId="1076"/>
          <ac:picMkLst>
            <pc:docMk/>
            <pc:sldMk cId="47635126" sldId="2147375895"/>
            <ac:picMk id="8" creationId="{5EBADE51-6521-C8DA-C2C4-94734DC0D0F0}"/>
          </ac:picMkLst>
        </pc:picChg>
      </pc:sldChg>
      <pc:sldChg chg="modNotesTx">
        <pc:chgData name="Sam Hudson" userId="fea50a56-089e-42a5-bc6b-9d2ed3c99221" providerId="ADAL" clId="{013A36B7-3038-4F19-90CE-98D973C3F4ED}" dt="2025-06-13T15:19:14.195" v="1430"/>
        <pc:sldMkLst>
          <pc:docMk/>
          <pc:sldMk cId="2601981089" sldId="2147375896"/>
        </pc:sldMkLst>
      </pc:sldChg>
      <pc:sldChg chg="modNotesTx">
        <pc:chgData name="Sam Hudson" userId="fea50a56-089e-42a5-bc6b-9d2ed3c99221" providerId="ADAL" clId="{013A36B7-3038-4F19-90CE-98D973C3F4ED}" dt="2025-06-13T20:30:59.398" v="10420" actId="20577"/>
        <pc:sldMkLst>
          <pc:docMk/>
          <pc:sldMk cId="116099427" sldId="2147375897"/>
        </pc:sldMkLst>
      </pc:sldChg>
      <pc:sldChg chg="modSp del mod">
        <pc:chgData name="Sam Hudson" userId="fea50a56-089e-42a5-bc6b-9d2ed3c99221" providerId="ADAL" clId="{013A36B7-3038-4F19-90CE-98D973C3F4ED}" dt="2025-06-13T15:34:41.127" v="2051" actId="47"/>
        <pc:sldMkLst>
          <pc:docMk/>
          <pc:sldMk cId="1205035702" sldId="2147375898"/>
        </pc:sldMkLst>
      </pc:sldChg>
      <pc:sldChg chg="addSp delSp modSp mod ord modNotesTx">
        <pc:chgData name="Sam Hudson" userId="fea50a56-089e-42a5-bc6b-9d2ed3c99221" providerId="ADAL" clId="{013A36B7-3038-4F19-90CE-98D973C3F4ED}" dt="2025-06-13T19:21:32" v="6917" actId="20577"/>
        <pc:sldMkLst>
          <pc:docMk/>
          <pc:sldMk cId="1155989603" sldId="2147375899"/>
        </pc:sldMkLst>
        <pc:spChg chg="mod">
          <ac:chgData name="Sam Hudson" userId="fea50a56-089e-42a5-bc6b-9d2ed3c99221" providerId="ADAL" clId="{013A36B7-3038-4F19-90CE-98D973C3F4ED}" dt="2025-06-13T15:38:59.444" v="2276" actId="20577"/>
          <ac:spMkLst>
            <pc:docMk/>
            <pc:sldMk cId="1155989603" sldId="2147375899"/>
            <ac:spMk id="2" creationId="{3D9782B7-67EE-66EC-3AC7-389F2348CDCA}"/>
          </ac:spMkLst>
        </pc:spChg>
        <pc:spChg chg="add mod">
          <ac:chgData name="Sam Hudson" userId="fea50a56-089e-42a5-bc6b-9d2ed3c99221" providerId="ADAL" clId="{013A36B7-3038-4F19-90CE-98D973C3F4ED}" dt="2025-06-13T19:20:21.262" v="6747" actId="1076"/>
          <ac:spMkLst>
            <pc:docMk/>
            <pc:sldMk cId="1155989603" sldId="2147375899"/>
            <ac:spMk id="13" creationId="{AD92C389-B1DE-57EE-632B-5F5235312E00}"/>
          </ac:spMkLst>
        </pc:spChg>
        <pc:spChg chg="add mod">
          <ac:chgData name="Sam Hudson" userId="fea50a56-089e-42a5-bc6b-9d2ed3c99221" providerId="ADAL" clId="{013A36B7-3038-4F19-90CE-98D973C3F4ED}" dt="2025-06-13T19:21:00.650" v="6818" actId="14100"/>
          <ac:spMkLst>
            <pc:docMk/>
            <pc:sldMk cId="1155989603" sldId="2147375899"/>
            <ac:spMk id="14" creationId="{32AF30AF-6EDF-D5DE-16D4-7A15030654D3}"/>
          </ac:spMkLst>
        </pc:spChg>
        <pc:picChg chg="add mod">
          <ac:chgData name="Sam Hudson" userId="fea50a56-089e-42a5-bc6b-9d2ed3c99221" providerId="ADAL" clId="{013A36B7-3038-4F19-90CE-98D973C3F4ED}" dt="2025-06-13T19:20:19.365" v="6746" actId="1076"/>
          <ac:picMkLst>
            <pc:docMk/>
            <pc:sldMk cId="1155989603" sldId="2147375899"/>
            <ac:picMk id="12" creationId="{59DC6B63-3A4A-EAB5-F066-C89EFD119ABA}"/>
          </ac:picMkLst>
        </pc:picChg>
      </pc:sldChg>
      <pc:sldChg chg="modNotesTx">
        <pc:chgData name="Sam Hudson" userId="fea50a56-089e-42a5-bc6b-9d2ed3c99221" providerId="ADAL" clId="{013A36B7-3038-4F19-90CE-98D973C3F4ED}" dt="2025-06-13T15:56:17.972" v="3935" actId="20577"/>
        <pc:sldMkLst>
          <pc:docMk/>
          <pc:sldMk cId="1098866109" sldId="2147375900"/>
        </pc:sldMkLst>
      </pc:sldChg>
      <pc:sldChg chg="modNotesTx">
        <pc:chgData name="Sam Hudson" userId="fea50a56-089e-42a5-bc6b-9d2ed3c99221" providerId="ADAL" clId="{013A36B7-3038-4F19-90CE-98D973C3F4ED}" dt="2025-06-13T15:57:40.816" v="4233" actId="20577"/>
        <pc:sldMkLst>
          <pc:docMk/>
          <pc:sldMk cId="213420794" sldId="2147375901"/>
        </pc:sldMkLst>
      </pc:sldChg>
      <pc:sldChg chg="addSp modSp mod modNotesTx">
        <pc:chgData name="Sam Hudson" userId="fea50a56-089e-42a5-bc6b-9d2ed3c99221" providerId="ADAL" clId="{013A36B7-3038-4F19-90CE-98D973C3F4ED}" dt="2025-06-13T20:34:39.029" v="10481" actId="20577"/>
        <pc:sldMkLst>
          <pc:docMk/>
          <pc:sldMk cId="1593813322" sldId="2147375902"/>
        </pc:sldMkLst>
        <pc:spChg chg="add mod">
          <ac:chgData name="Sam Hudson" userId="fea50a56-089e-42a5-bc6b-9d2ed3c99221" providerId="ADAL" clId="{013A36B7-3038-4F19-90CE-98D973C3F4ED}" dt="2025-06-13T16:03:42.879" v="4385" actId="14100"/>
          <ac:spMkLst>
            <pc:docMk/>
            <pc:sldMk cId="1593813322" sldId="2147375902"/>
            <ac:spMk id="8" creationId="{884D0D66-DE22-E46D-ECA1-2240B10FDE9E}"/>
          </ac:spMkLst>
        </pc:spChg>
      </pc:sldChg>
      <pc:sldChg chg="modSp mod modNotesTx">
        <pc:chgData name="Sam Hudson" userId="fea50a56-089e-42a5-bc6b-9d2ed3c99221" providerId="ADAL" clId="{013A36B7-3038-4F19-90CE-98D973C3F4ED}" dt="2025-06-13T20:34:09.061" v="10479" actId="6549"/>
        <pc:sldMkLst>
          <pc:docMk/>
          <pc:sldMk cId="408646495" sldId="2147375903"/>
        </pc:sldMkLst>
        <pc:spChg chg="mod">
          <ac:chgData name="Sam Hudson" userId="fea50a56-089e-42a5-bc6b-9d2ed3c99221" providerId="ADAL" clId="{013A36B7-3038-4F19-90CE-98D973C3F4ED}" dt="2025-06-13T20:34:09.061" v="10479" actId="6549"/>
          <ac:spMkLst>
            <pc:docMk/>
            <pc:sldMk cId="408646495" sldId="2147375903"/>
            <ac:spMk id="2" creationId="{85B4560E-A0CC-F3B6-AB02-470AEEB80E09}"/>
          </ac:spMkLst>
        </pc:spChg>
        <pc:spChg chg="mod">
          <ac:chgData name="Sam Hudson" userId="fea50a56-089e-42a5-bc6b-9d2ed3c99221" providerId="ADAL" clId="{013A36B7-3038-4F19-90CE-98D973C3F4ED}" dt="2025-06-13T16:04:47.248" v="4587" actId="14100"/>
          <ac:spMkLst>
            <pc:docMk/>
            <pc:sldMk cId="408646495" sldId="2147375903"/>
            <ac:spMk id="5" creationId="{7348ECA3-7933-F0CF-2355-7430B65D7EA0}"/>
          </ac:spMkLst>
        </pc:spChg>
      </pc:sldChg>
      <pc:sldChg chg="addSp delSp modSp mod ord modNotesTx">
        <pc:chgData name="Sam Hudson" userId="fea50a56-089e-42a5-bc6b-9d2ed3c99221" providerId="ADAL" clId="{013A36B7-3038-4F19-90CE-98D973C3F4ED}" dt="2025-06-13T15:43:52.957" v="2519" actId="20577"/>
        <pc:sldMkLst>
          <pc:docMk/>
          <pc:sldMk cId="838699137" sldId="2147375904"/>
        </pc:sldMkLst>
        <pc:spChg chg="add mod">
          <ac:chgData name="Sam Hudson" userId="fea50a56-089e-42a5-bc6b-9d2ed3c99221" providerId="ADAL" clId="{013A36B7-3038-4F19-90CE-98D973C3F4ED}" dt="2025-06-13T15:25:16.541" v="1517"/>
          <ac:spMkLst>
            <pc:docMk/>
            <pc:sldMk cId="838699137" sldId="2147375904"/>
            <ac:spMk id="8" creationId="{8D6A8B6E-766D-F364-1982-A65265322689}"/>
          </ac:spMkLst>
        </pc:spChg>
        <pc:picChg chg="mod">
          <ac:chgData name="Sam Hudson" userId="fea50a56-089e-42a5-bc6b-9d2ed3c99221" providerId="ADAL" clId="{013A36B7-3038-4F19-90CE-98D973C3F4ED}" dt="2025-06-13T15:29:52.468" v="1651" actId="1076"/>
          <ac:picMkLst>
            <pc:docMk/>
            <pc:sldMk cId="838699137" sldId="2147375904"/>
            <ac:picMk id="4" creationId="{ACA5DA0B-6593-74C8-A70E-4AB29C8C28E0}"/>
          </ac:picMkLst>
        </pc:picChg>
        <pc:picChg chg="add mod">
          <ac:chgData name="Sam Hudson" userId="fea50a56-089e-42a5-bc6b-9d2ed3c99221" providerId="ADAL" clId="{013A36B7-3038-4F19-90CE-98D973C3F4ED}" dt="2025-06-13T15:33:20.599" v="1900" actId="1076"/>
          <ac:picMkLst>
            <pc:docMk/>
            <pc:sldMk cId="838699137" sldId="2147375904"/>
            <ac:picMk id="10" creationId="{3D49355C-CB8B-136F-E0BF-B9ABDC665F1D}"/>
          </ac:picMkLst>
        </pc:picChg>
        <pc:picChg chg="add mod">
          <ac:chgData name="Sam Hudson" userId="fea50a56-089e-42a5-bc6b-9d2ed3c99221" providerId="ADAL" clId="{013A36B7-3038-4F19-90CE-98D973C3F4ED}" dt="2025-06-13T15:29:59.910" v="1654" actId="1076"/>
          <ac:picMkLst>
            <pc:docMk/>
            <pc:sldMk cId="838699137" sldId="2147375904"/>
            <ac:picMk id="12" creationId="{6FAB05B8-32B1-5543-12E1-B3C228F4EA97}"/>
          </ac:picMkLst>
        </pc:picChg>
        <pc:picChg chg="add mod">
          <ac:chgData name="Sam Hudson" userId="fea50a56-089e-42a5-bc6b-9d2ed3c99221" providerId="ADAL" clId="{013A36B7-3038-4F19-90CE-98D973C3F4ED}" dt="2025-06-13T15:29:57.421" v="1653" actId="1076"/>
          <ac:picMkLst>
            <pc:docMk/>
            <pc:sldMk cId="838699137" sldId="2147375904"/>
            <ac:picMk id="14" creationId="{AC1B1B1F-2EF9-D372-34E4-81F18CC2115E}"/>
          </ac:picMkLst>
        </pc:picChg>
      </pc:sldChg>
      <pc:sldChg chg="modNotesTx">
        <pc:chgData name="Sam Hudson" userId="fea50a56-089e-42a5-bc6b-9d2ed3c99221" providerId="ADAL" clId="{013A36B7-3038-4F19-90CE-98D973C3F4ED}" dt="2025-06-13T19:32:59.835" v="8260" actId="20577"/>
        <pc:sldMkLst>
          <pc:docMk/>
          <pc:sldMk cId="1221210980" sldId="2147375905"/>
        </pc:sldMkLst>
      </pc:sldChg>
      <pc:sldChg chg="modNotesTx">
        <pc:chgData name="Sam Hudson" userId="fea50a56-089e-42a5-bc6b-9d2ed3c99221" providerId="ADAL" clId="{013A36B7-3038-4F19-90CE-98D973C3F4ED}" dt="2025-06-13T19:33:50.742" v="8435" actId="20577"/>
        <pc:sldMkLst>
          <pc:docMk/>
          <pc:sldMk cId="2099874165" sldId="2147375906"/>
        </pc:sldMkLst>
      </pc:sldChg>
      <pc:sldChg chg="modSp mod modNotesTx">
        <pc:chgData name="Sam Hudson" userId="fea50a56-089e-42a5-bc6b-9d2ed3c99221" providerId="ADAL" clId="{013A36B7-3038-4F19-90CE-98D973C3F4ED}" dt="2025-06-13T19:38:36.842" v="9271" actId="20577"/>
        <pc:sldMkLst>
          <pc:docMk/>
          <pc:sldMk cId="1318998798" sldId="2147375907"/>
        </pc:sldMkLst>
        <pc:spChg chg="mod">
          <ac:chgData name="Sam Hudson" userId="fea50a56-089e-42a5-bc6b-9d2ed3c99221" providerId="ADAL" clId="{013A36B7-3038-4F19-90CE-98D973C3F4ED}" dt="2025-06-13T19:38:24.774" v="9216" actId="20577"/>
          <ac:spMkLst>
            <pc:docMk/>
            <pc:sldMk cId="1318998798" sldId="2147375907"/>
            <ac:spMk id="3" creationId="{DF5DB330-AF73-C14A-9945-8D7606CC888D}"/>
          </ac:spMkLst>
        </pc:spChg>
      </pc:sldChg>
      <pc:sldChg chg="addSp delSp modSp mod ord modNotesTx">
        <pc:chgData name="Sam Hudson" userId="fea50a56-089e-42a5-bc6b-9d2ed3c99221" providerId="ADAL" clId="{013A36B7-3038-4F19-90CE-98D973C3F4ED}" dt="2025-06-19T21:11:03.119" v="13787" actId="20577"/>
        <pc:sldMkLst>
          <pc:docMk/>
          <pc:sldMk cId="3531607384" sldId="2147375908"/>
        </pc:sldMkLst>
        <pc:spChg chg="mod">
          <ac:chgData name="Sam Hudson" userId="fea50a56-089e-42a5-bc6b-9d2ed3c99221" providerId="ADAL" clId="{013A36B7-3038-4F19-90CE-98D973C3F4ED}" dt="2025-06-19T21:11:03.119" v="13787" actId="20577"/>
          <ac:spMkLst>
            <pc:docMk/>
            <pc:sldMk cId="3531607384" sldId="2147375908"/>
            <ac:spMk id="3" creationId="{3841F70F-CF20-CDE2-0BA6-5F6F8E1C7795}"/>
          </ac:spMkLst>
        </pc:spChg>
      </pc:sldChg>
      <pc:sldChg chg="modNotesTx">
        <pc:chgData name="Sam Hudson" userId="fea50a56-089e-42a5-bc6b-9d2ed3c99221" providerId="ADAL" clId="{013A36B7-3038-4F19-90CE-98D973C3F4ED}" dt="2025-06-13T19:43:56.347" v="10043" actId="20577"/>
        <pc:sldMkLst>
          <pc:docMk/>
          <pc:sldMk cId="2811726815" sldId="2147375909"/>
        </pc:sldMkLst>
      </pc:sldChg>
      <pc:sldChg chg="modSp add del mod modNotesTx">
        <pc:chgData name="Sam Hudson" userId="fea50a56-089e-42a5-bc6b-9d2ed3c99221" providerId="ADAL" clId="{013A36B7-3038-4F19-90CE-98D973C3F4ED}" dt="2025-06-13T19:29:39.249" v="7737" actId="47"/>
        <pc:sldMkLst>
          <pc:docMk/>
          <pc:sldMk cId="4095661141" sldId="2147375910"/>
        </pc:sldMkLst>
      </pc:sldChg>
      <pc:sldChg chg="modNotesTx">
        <pc:chgData name="Sam Hudson" userId="fea50a56-089e-42a5-bc6b-9d2ed3c99221" providerId="ADAL" clId="{013A36B7-3038-4F19-90CE-98D973C3F4ED}" dt="2025-06-13T19:34:37.224" v="8625" actId="20577"/>
        <pc:sldMkLst>
          <pc:docMk/>
          <pc:sldMk cId="1341079534" sldId="2147375911"/>
        </pc:sldMkLst>
      </pc:sldChg>
      <pc:sldChg chg="modNotesTx">
        <pc:chgData name="Sam Hudson" userId="fea50a56-089e-42a5-bc6b-9d2ed3c99221" providerId="ADAL" clId="{013A36B7-3038-4F19-90CE-98D973C3F4ED}" dt="2025-06-16T14:56:05.501" v="12212" actId="20577"/>
        <pc:sldMkLst>
          <pc:docMk/>
          <pc:sldMk cId="4183294865" sldId="2147375912"/>
        </pc:sldMkLst>
      </pc:sldChg>
      <pc:sldChg chg="addSp modSp mod modNotesTx">
        <pc:chgData name="Sam Hudson" userId="fea50a56-089e-42a5-bc6b-9d2ed3c99221" providerId="ADAL" clId="{013A36B7-3038-4F19-90CE-98D973C3F4ED}" dt="2025-06-16T15:03:24.925" v="12832" actId="20577"/>
        <pc:sldMkLst>
          <pc:docMk/>
          <pc:sldMk cId="332768300" sldId="2147375913"/>
        </pc:sldMkLst>
        <pc:spChg chg="mod">
          <ac:chgData name="Sam Hudson" userId="fea50a56-089e-42a5-bc6b-9d2ed3c99221" providerId="ADAL" clId="{013A36B7-3038-4F19-90CE-98D973C3F4ED}" dt="2025-06-16T15:03:24.925" v="12832" actId="20577"/>
          <ac:spMkLst>
            <pc:docMk/>
            <pc:sldMk cId="332768300" sldId="2147375913"/>
            <ac:spMk id="2" creationId="{787739B2-3B2E-86D7-621D-CC04DB28C954}"/>
          </ac:spMkLst>
        </pc:spChg>
        <pc:spChg chg="add mod">
          <ac:chgData name="Sam Hudson" userId="fea50a56-089e-42a5-bc6b-9d2ed3c99221" providerId="ADAL" clId="{013A36B7-3038-4F19-90CE-98D973C3F4ED}" dt="2025-06-16T14:57:26.302" v="12313" actId="1076"/>
          <ac:spMkLst>
            <pc:docMk/>
            <pc:sldMk cId="332768300" sldId="2147375913"/>
            <ac:spMk id="7" creationId="{B1942318-4648-1C9B-EF4A-B30057C7D630}"/>
          </ac:spMkLst>
        </pc:spChg>
      </pc:sldChg>
      <pc:sldChg chg="modSp mod modNotesTx">
        <pc:chgData name="Sam Hudson" userId="fea50a56-089e-42a5-bc6b-9d2ed3c99221" providerId="ADAL" clId="{013A36B7-3038-4F19-90CE-98D973C3F4ED}" dt="2025-06-16T15:03:17.941" v="12828" actId="20577"/>
        <pc:sldMkLst>
          <pc:docMk/>
          <pc:sldMk cId="4128361237" sldId="2147375914"/>
        </pc:sldMkLst>
        <pc:spChg chg="mod">
          <ac:chgData name="Sam Hudson" userId="fea50a56-089e-42a5-bc6b-9d2ed3c99221" providerId="ADAL" clId="{013A36B7-3038-4F19-90CE-98D973C3F4ED}" dt="2025-06-16T15:03:17.941" v="12828" actId="20577"/>
          <ac:spMkLst>
            <pc:docMk/>
            <pc:sldMk cId="4128361237" sldId="2147375914"/>
            <ac:spMk id="2" creationId="{D62A4D34-E34E-954F-5F53-9425D692CE46}"/>
          </ac:spMkLst>
        </pc:spChg>
      </pc:sldChg>
      <pc:sldChg chg="modSp mod modNotesTx">
        <pc:chgData name="Sam Hudson" userId="fea50a56-089e-42a5-bc6b-9d2ed3c99221" providerId="ADAL" clId="{013A36B7-3038-4F19-90CE-98D973C3F4ED}" dt="2025-06-16T15:03:20.909" v="12830" actId="20577"/>
        <pc:sldMkLst>
          <pc:docMk/>
          <pc:sldMk cId="1577085251" sldId="2147375915"/>
        </pc:sldMkLst>
        <pc:spChg chg="mod">
          <ac:chgData name="Sam Hudson" userId="fea50a56-089e-42a5-bc6b-9d2ed3c99221" providerId="ADAL" clId="{013A36B7-3038-4F19-90CE-98D973C3F4ED}" dt="2025-06-16T15:03:20.909" v="12830" actId="20577"/>
          <ac:spMkLst>
            <pc:docMk/>
            <pc:sldMk cId="1577085251" sldId="2147375915"/>
            <ac:spMk id="2" creationId="{98C55AB8-5784-1827-1681-D06B6E8634B6}"/>
          </ac:spMkLst>
        </pc:spChg>
      </pc:sldChg>
      <pc:sldChg chg="modSp mod modNotesTx">
        <pc:chgData name="Sam Hudson" userId="fea50a56-089e-42a5-bc6b-9d2ed3c99221" providerId="ADAL" clId="{013A36B7-3038-4F19-90CE-98D973C3F4ED}" dt="2025-06-16T15:03:14.839" v="12826" actId="20577"/>
        <pc:sldMkLst>
          <pc:docMk/>
          <pc:sldMk cId="1857036128" sldId="2147375916"/>
        </pc:sldMkLst>
        <pc:spChg chg="mod">
          <ac:chgData name="Sam Hudson" userId="fea50a56-089e-42a5-bc6b-9d2ed3c99221" providerId="ADAL" clId="{013A36B7-3038-4F19-90CE-98D973C3F4ED}" dt="2025-06-16T15:03:14.839" v="12826" actId="20577"/>
          <ac:spMkLst>
            <pc:docMk/>
            <pc:sldMk cId="1857036128" sldId="2147375916"/>
            <ac:spMk id="2" creationId="{7ED5F89C-6D05-7F2F-FA8D-54CC4AD84B1B}"/>
          </ac:spMkLst>
        </pc:spChg>
      </pc:sldChg>
      <pc:sldChg chg="add ord">
        <pc:chgData name="Sam Hudson" userId="fea50a56-089e-42a5-bc6b-9d2ed3c99221" providerId="ADAL" clId="{013A36B7-3038-4F19-90CE-98D973C3F4ED}" dt="2025-06-19T17:53:33.354" v="13194"/>
        <pc:sldMkLst>
          <pc:docMk/>
          <pc:sldMk cId="119117319" sldId="2147375933"/>
        </pc:sldMkLst>
      </pc:sldChg>
      <pc:sldChg chg="modNotesTx">
        <pc:chgData name="Sam Hudson" userId="fea50a56-089e-42a5-bc6b-9d2ed3c99221" providerId="ADAL" clId="{013A36B7-3038-4F19-90CE-98D973C3F4ED}" dt="2025-06-13T16:06:39.535" v="5032" actId="20577"/>
        <pc:sldMkLst>
          <pc:docMk/>
          <pc:sldMk cId="2949599178" sldId="2147375947"/>
        </pc:sldMkLst>
      </pc:sldChg>
      <pc:sldChg chg="modSp mod modNotesTx">
        <pc:chgData name="Sam Hudson" userId="fea50a56-089e-42a5-bc6b-9d2ed3c99221" providerId="ADAL" clId="{013A36B7-3038-4F19-90CE-98D973C3F4ED}" dt="2025-06-13T16:09:31.968" v="5248" actId="33524"/>
        <pc:sldMkLst>
          <pc:docMk/>
          <pc:sldMk cId="1317046932" sldId="2147375948"/>
        </pc:sldMkLst>
        <pc:spChg chg="mod">
          <ac:chgData name="Sam Hudson" userId="fea50a56-089e-42a5-bc6b-9d2ed3c99221" providerId="ADAL" clId="{013A36B7-3038-4F19-90CE-98D973C3F4ED}" dt="2025-06-13T16:07:20.204" v="5042" actId="1076"/>
          <ac:spMkLst>
            <pc:docMk/>
            <pc:sldMk cId="1317046932" sldId="2147375948"/>
            <ac:spMk id="3" creationId="{96BA9743-0CEA-05A7-C973-67D2FECEE69C}"/>
          </ac:spMkLst>
        </pc:spChg>
        <pc:spChg chg="mod">
          <ac:chgData name="Sam Hudson" userId="fea50a56-089e-42a5-bc6b-9d2ed3c99221" providerId="ADAL" clId="{013A36B7-3038-4F19-90CE-98D973C3F4ED}" dt="2025-06-13T16:07:32.953" v="5045" actId="1076"/>
          <ac:spMkLst>
            <pc:docMk/>
            <pc:sldMk cId="1317046932" sldId="2147375948"/>
            <ac:spMk id="10" creationId="{9A5EFAA3-A22C-C13F-6253-45A119A7ED11}"/>
          </ac:spMkLst>
        </pc:spChg>
        <pc:picChg chg="mod">
          <ac:chgData name="Sam Hudson" userId="fea50a56-089e-42a5-bc6b-9d2ed3c99221" providerId="ADAL" clId="{013A36B7-3038-4F19-90CE-98D973C3F4ED}" dt="2025-06-13T16:07:16.159" v="5040" actId="1076"/>
          <ac:picMkLst>
            <pc:docMk/>
            <pc:sldMk cId="1317046932" sldId="2147375948"/>
            <ac:picMk id="7" creationId="{C91F0C52-7043-F1E1-052B-F4B08E4EB3E9}"/>
          </ac:picMkLst>
        </pc:picChg>
        <pc:picChg chg="mod">
          <ac:chgData name="Sam Hudson" userId="fea50a56-089e-42a5-bc6b-9d2ed3c99221" providerId="ADAL" clId="{013A36B7-3038-4F19-90CE-98D973C3F4ED}" dt="2025-06-13T16:07:03.663" v="5037" actId="1076"/>
          <ac:picMkLst>
            <pc:docMk/>
            <pc:sldMk cId="1317046932" sldId="2147375948"/>
            <ac:picMk id="9" creationId="{669B7300-B221-6925-D95E-C62CA62C52E4}"/>
          </ac:picMkLst>
        </pc:picChg>
      </pc:sldChg>
      <pc:sldChg chg="modSp mod modNotesTx">
        <pc:chgData name="Sam Hudson" userId="fea50a56-089e-42a5-bc6b-9d2ed3c99221" providerId="ADAL" clId="{013A36B7-3038-4F19-90CE-98D973C3F4ED}" dt="2025-06-13T20:20:42.171" v="10409" actId="20577"/>
        <pc:sldMkLst>
          <pc:docMk/>
          <pc:sldMk cId="465551768" sldId="2147375949"/>
        </pc:sldMkLst>
        <pc:spChg chg="mod">
          <ac:chgData name="Sam Hudson" userId="fea50a56-089e-42a5-bc6b-9d2ed3c99221" providerId="ADAL" clId="{013A36B7-3038-4F19-90CE-98D973C3F4ED}" dt="2025-06-13T20:20:42.171" v="10409" actId="20577"/>
          <ac:spMkLst>
            <pc:docMk/>
            <pc:sldMk cId="465551768" sldId="2147375949"/>
            <ac:spMk id="2" creationId="{CE636BE3-EF26-EF77-820B-6F12878B545F}"/>
          </ac:spMkLst>
        </pc:spChg>
        <pc:spChg chg="mod">
          <ac:chgData name="Sam Hudson" userId="fea50a56-089e-42a5-bc6b-9d2ed3c99221" providerId="ADAL" clId="{013A36B7-3038-4F19-90CE-98D973C3F4ED}" dt="2025-06-13T16:12:15.299" v="5539" actId="20577"/>
          <ac:spMkLst>
            <pc:docMk/>
            <pc:sldMk cId="465551768" sldId="2147375949"/>
            <ac:spMk id="3" creationId="{0502B25B-5AE1-0467-5213-2426019D8AB0}"/>
          </ac:spMkLst>
        </pc:spChg>
        <pc:picChg chg="mod">
          <ac:chgData name="Sam Hudson" userId="fea50a56-089e-42a5-bc6b-9d2ed3c99221" providerId="ADAL" clId="{013A36B7-3038-4F19-90CE-98D973C3F4ED}" dt="2025-06-13T16:09:37.840" v="5249" actId="208"/>
          <ac:picMkLst>
            <pc:docMk/>
            <pc:sldMk cId="465551768" sldId="2147375949"/>
            <ac:picMk id="6" creationId="{A66B11C1-B0CA-4D7D-7157-E4DCFA05AA89}"/>
          </ac:picMkLst>
        </pc:picChg>
      </pc:sldChg>
      <pc:sldChg chg="add ord">
        <pc:chgData name="Sam Hudson" userId="fea50a56-089e-42a5-bc6b-9d2ed3c99221" providerId="ADAL" clId="{013A36B7-3038-4F19-90CE-98D973C3F4ED}" dt="2025-06-30T14:46:09.345" v="14263"/>
        <pc:sldMkLst>
          <pc:docMk/>
          <pc:sldMk cId="1128936273" sldId="2147375955"/>
        </pc:sldMkLst>
      </pc:sldChg>
      <pc:sldChg chg="modNotesTx">
        <pc:chgData name="Sam Hudson" userId="fea50a56-089e-42a5-bc6b-9d2ed3c99221" providerId="ADAL" clId="{013A36B7-3038-4F19-90CE-98D973C3F4ED}" dt="2025-06-13T15:15:11.942" v="610" actId="20577"/>
        <pc:sldMkLst>
          <pc:docMk/>
          <pc:sldMk cId="1048504367" sldId="2147375959"/>
        </pc:sldMkLst>
      </pc:sldChg>
      <pc:sldChg chg="modSp mod">
        <pc:chgData name="Sam Hudson" userId="fea50a56-089e-42a5-bc6b-9d2ed3c99221" providerId="ADAL" clId="{013A36B7-3038-4F19-90CE-98D973C3F4ED}" dt="2025-06-16T14:26:39.913" v="10567" actId="1036"/>
        <pc:sldMkLst>
          <pc:docMk/>
          <pc:sldMk cId="124956961" sldId="2147375973"/>
        </pc:sldMkLst>
        <pc:spChg chg="mod">
          <ac:chgData name="Sam Hudson" userId="fea50a56-089e-42a5-bc6b-9d2ed3c99221" providerId="ADAL" clId="{013A36B7-3038-4F19-90CE-98D973C3F4ED}" dt="2025-06-16T14:26:39.913" v="10567" actId="1036"/>
          <ac:spMkLst>
            <pc:docMk/>
            <pc:sldMk cId="124956961" sldId="2147375973"/>
            <ac:spMk id="7" creationId="{7C52EB08-84C7-6650-282D-ABD49C740955}"/>
          </ac:spMkLst>
        </pc:spChg>
      </pc:sldChg>
      <pc:sldChg chg="modSp mod modNotesTx">
        <pc:chgData name="Sam Hudson" userId="fea50a56-089e-42a5-bc6b-9d2ed3c99221" providerId="ADAL" clId="{013A36B7-3038-4F19-90CE-98D973C3F4ED}" dt="2025-06-16T15:16:59.818" v="13191"/>
        <pc:sldMkLst>
          <pc:docMk/>
          <pc:sldMk cId="1401618594" sldId="2147375975"/>
        </pc:sldMkLst>
        <pc:spChg chg="mod">
          <ac:chgData name="Sam Hudson" userId="fea50a56-089e-42a5-bc6b-9d2ed3c99221" providerId="ADAL" clId="{013A36B7-3038-4F19-90CE-98D973C3F4ED}" dt="2025-06-16T15:13:09.106" v="13189" actId="27636"/>
          <ac:spMkLst>
            <pc:docMk/>
            <pc:sldMk cId="1401618594" sldId="2147375975"/>
            <ac:spMk id="3" creationId="{16BD8240-3103-5F5E-FE21-3ED026442A5D}"/>
          </ac:spMkLst>
        </pc:spChg>
      </pc:sldChg>
      <pc:sldChg chg="modSp mod modNotesTx">
        <pc:chgData name="Sam Hudson" userId="fea50a56-089e-42a5-bc6b-9d2ed3c99221" providerId="ADAL" clId="{013A36B7-3038-4F19-90CE-98D973C3F4ED}" dt="2025-06-13T19:32:22.338" v="8130" actId="20577"/>
        <pc:sldMkLst>
          <pc:docMk/>
          <pc:sldMk cId="804384670" sldId="2147375976"/>
        </pc:sldMkLst>
        <pc:spChg chg="mod">
          <ac:chgData name="Sam Hudson" userId="fea50a56-089e-42a5-bc6b-9d2ed3c99221" providerId="ADAL" clId="{013A36B7-3038-4F19-90CE-98D973C3F4ED}" dt="2025-06-13T19:17:53.355" v="6578" actId="20577"/>
          <ac:spMkLst>
            <pc:docMk/>
            <pc:sldMk cId="804384670" sldId="2147375976"/>
            <ac:spMk id="3" creationId="{9E3BA2C8-C1A4-DF69-1A53-69542013027A}"/>
          </ac:spMkLst>
        </pc:spChg>
      </pc:sldChg>
      <pc:sldChg chg="modNotesTx">
        <pc:chgData name="Sam Hudson" userId="fea50a56-089e-42a5-bc6b-9d2ed3c99221" providerId="ADAL" clId="{013A36B7-3038-4F19-90CE-98D973C3F4ED}" dt="2025-06-16T14:55:10.990" v="12018" actId="20577"/>
        <pc:sldMkLst>
          <pc:docMk/>
          <pc:sldMk cId="1037383745" sldId="2147375978"/>
        </pc:sldMkLst>
      </pc:sldChg>
      <pc:sldChg chg="add">
        <pc:chgData name="Sam Hudson" userId="fea50a56-089e-42a5-bc6b-9d2ed3c99221" providerId="ADAL" clId="{013A36B7-3038-4F19-90CE-98D973C3F4ED}" dt="2025-06-13T19:44:09.911" v="10044"/>
        <pc:sldMkLst>
          <pc:docMk/>
          <pc:sldMk cId="3546996105" sldId="2147376011"/>
        </pc:sldMkLst>
      </pc:sldChg>
      <pc:sldChg chg="modNotesTx">
        <pc:chgData name="Sam Hudson" userId="fea50a56-089e-42a5-bc6b-9d2ed3c99221" providerId="ADAL" clId="{013A36B7-3038-4F19-90CE-98D973C3F4ED}" dt="2025-06-19T21:15:31.329" v="14260" actId="20577"/>
        <pc:sldMkLst>
          <pc:docMk/>
          <pc:sldMk cId="2126169396" sldId="2147376012"/>
        </pc:sldMkLst>
      </pc:sldChg>
      <pc:sldChg chg="modSp mod modNotesTx">
        <pc:chgData name="Sam Hudson" userId="fea50a56-089e-42a5-bc6b-9d2ed3c99221" providerId="ADAL" clId="{013A36B7-3038-4F19-90CE-98D973C3F4ED}" dt="2025-06-19T21:01:10.722" v="13665" actId="20577"/>
        <pc:sldMkLst>
          <pc:docMk/>
          <pc:sldMk cId="3044910989" sldId="2147376013"/>
        </pc:sldMkLst>
        <pc:spChg chg="mod">
          <ac:chgData name="Sam Hudson" userId="fea50a56-089e-42a5-bc6b-9d2ed3c99221" providerId="ADAL" clId="{013A36B7-3038-4F19-90CE-98D973C3F4ED}" dt="2025-06-19T20:59:11.637" v="13478" actId="20577"/>
          <ac:spMkLst>
            <pc:docMk/>
            <pc:sldMk cId="3044910989" sldId="2147376013"/>
            <ac:spMk id="2" creationId="{E0BDC5B4-F54B-DE50-A710-2A564BB40B45}"/>
          </ac:spMkLst>
        </pc:spChg>
      </pc:sldChg>
      <pc:sldChg chg="modSp mod">
        <pc:chgData name="Sam Hudson" userId="fea50a56-089e-42a5-bc6b-9d2ed3c99221" providerId="ADAL" clId="{013A36B7-3038-4F19-90CE-98D973C3F4ED}" dt="2025-06-19T21:11:51.934" v="13788" actId="1076"/>
        <pc:sldMkLst>
          <pc:docMk/>
          <pc:sldMk cId="2050522956" sldId="2147376015"/>
        </pc:sldMkLst>
        <pc:picChg chg="mod">
          <ac:chgData name="Sam Hudson" userId="fea50a56-089e-42a5-bc6b-9d2ed3c99221" providerId="ADAL" clId="{013A36B7-3038-4F19-90CE-98D973C3F4ED}" dt="2025-06-19T21:11:51.934" v="13788" actId="1076"/>
          <ac:picMkLst>
            <pc:docMk/>
            <pc:sldMk cId="2050522956" sldId="2147376015"/>
            <ac:picMk id="3" creationId="{729A7A82-BA08-B3B3-8A51-25E2ED839BD0}"/>
          </ac:picMkLst>
        </pc:picChg>
      </pc:sldChg>
      <pc:sldChg chg="modNotesTx">
        <pc:chgData name="Sam Hudson" userId="fea50a56-089e-42a5-bc6b-9d2ed3c99221" providerId="ADAL" clId="{013A36B7-3038-4F19-90CE-98D973C3F4ED}" dt="2025-06-19T20:58:31.349" v="13421" actId="12"/>
        <pc:sldMkLst>
          <pc:docMk/>
          <pc:sldMk cId="3185809916" sldId="2147376018"/>
        </pc:sldMkLst>
      </pc:sldChg>
      <pc:sldChg chg="modSp mod modNotesTx">
        <pc:chgData name="Sam Hudson" userId="fea50a56-089e-42a5-bc6b-9d2ed3c99221" providerId="ADAL" clId="{013A36B7-3038-4F19-90CE-98D973C3F4ED}" dt="2025-06-19T21:02:38.488" v="13671" actId="20577"/>
        <pc:sldMkLst>
          <pc:docMk/>
          <pc:sldMk cId="2408278359" sldId="2147376023"/>
        </pc:sldMkLst>
        <pc:spChg chg="mod">
          <ac:chgData name="Sam Hudson" userId="fea50a56-089e-42a5-bc6b-9d2ed3c99221" providerId="ADAL" clId="{013A36B7-3038-4F19-90CE-98D973C3F4ED}" dt="2025-06-19T21:02:38.488" v="13671" actId="20577"/>
          <ac:spMkLst>
            <pc:docMk/>
            <pc:sldMk cId="2408278359" sldId="2147376023"/>
            <ac:spMk id="3" creationId="{413F255F-F094-9293-80AE-E044A93185C7}"/>
          </ac:spMkLst>
        </pc:spChg>
      </pc:sldChg>
      <pc:sldChg chg="modSp mod modNotesTx">
        <pc:chgData name="Sam Hudson" userId="fea50a56-089e-42a5-bc6b-9d2ed3c99221" providerId="ADAL" clId="{013A36B7-3038-4F19-90CE-98D973C3F4ED}" dt="2025-06-13T16:16:07.626" v="6057" actId="1076"/>
        <pc:sldMkLst>
          <pc:docMk/>
          <pc:sldMk cId="2671221423" sldId="2147376027"/>
        </pc:sldMkLst>
        <pc:spChg chg="mod">
          <ac:chgData name="Sam Hudson" userId="fea50a56-089e-42a5-bc6b-9d2ed3c99221" providerId="ADAL" clId="{013A36B7-3038-4F19-90CE-98D973C3F4ED}" dt="2025-06-13T16:16:07.626" v="6057" actId="1076"/>
          <ac:spMkLst>
            <pc:docMk/>
            <pc:sldMk cId="2671221423" sldId="2147376027"/>
            <ac:spMk id="3" creationId="{65040B53-9FDB-782F-7390-3AB4EAE91638}"/>
          </ac:spMkLst>
        </pc:spChg>
      </pc:sldChg>
      <pc:sldChg chg="modSp add del mod ord">
        <pc:chgData name="Sam Hudson" userId="fea50a56-089e-42a5-bc6b-9d2ed3c99221" providerId="ADAL" clId="{013A36B7-3038-4F19-90CE-98D973C3F4ED}" dt="2025-06-13T19:44:11.295" v="10045" actId="47"/>
        <pc:sldMkLst>
          <pc:docMk/>
          <pc:sldMk cId="2980971415" sldId="2147376028"/>
        </pc:sldMkLst>
      </pc:sldChg>
      <pc:sldChg chg="addSp delSp modSp add mod modNotesTx">
        <pc:chgData name="Sam Hudson" userId="fea50a56-089e-42a5-bc6b-9d2ed3c99221" providerId="ADAL" clId="{013A36B7-3038-4F19-90CE-98D973C3F4ED}" dt="2025-06-13T15:44:34.635" v="2563" actId="20577"/>
        <pc:sldMkLst>
          <pc:docMk/>
          <pc:sldMk cId="2035676078" sldId="2147376029"/>
        </pc:sldMkLst>
        <pc:spChg chg="mod">
          <ac:chgData name="Sam Hudson" userId="fea50a56-089e-42a5-bc6b-9d2ed3c99221" providerId="ADAL" clId="{013A36B7-3038-4F19-90CE-98D973C3F4ED}" dt="2025-06-13T15:31:04.435" v="1683" actId="1035"/>
          <ac:spMkLst>
            <pc:docMk/>
            <pc:sldMk cId="2035676078" sldId="2147376029"/>
            <ac:spMk id="16" creationId="{FA7D7296-79A3-7080-7C32-4227ACE63C95}"/>
          </ac:spMkLst>
        </pc:spChg>
        <pc:picChg chg="add mod ord">
          <ac:chgData name="Sam Hudson" userId="fea50a56-089e-42a5-bc6b-9d2ed3c99221" providerId="ADAL" clId="{013A36B7-3038-4F19-90CE-98D973C3F4ED}" dt="2025-06-13T15:30:58.431" v="1673" actId="1036"/>
          <ac:picMkLst>
            <pc:docMk/>
            <pc:sldMk cId="2035676078" sldId="2147376029"/>
            <ac:picMk id="6" creationId="{E35527F7-8EFA-ACE7-E888-DBA5F3CD186D}"/>
          </ac:picMkLst>
        </pc:picChg>
        <pc:picChg chg="mod">
          <ac:chgData name="Sam Hudson" userId="fea50a56-089e-42a5-bc6b-9d2ed3c99221" providerId="ADAL" clId="{013A36B7-3038-4F19-90CE-98D973C3F4ED}" dt="2025-06-13T15:30:55.537" v="1671" actId="1076"/>
          <ac:picMkLst>
            <pc:docMk/>
            <pc:sldMk cId="2035676078" sldId="2147376029"/>
            <ac:picMk id="12" creationId="{87B3186D-D44B-ACC4-8B88-4ECA6D290AF4}"/>
          </ac:picMkLst>
        </pc:picChg>
        <pc:picChg chg="mod">
          <ac:chgData name="Sam Hudson" userId="fea50a56-089e-42a5-bc6b-9d2ed3c99221" providerId="ADAL" clId="{013A36B7-3038-4F19-90CE-98D973C3F4ED}" dt="2025-06-13T15:31:08.466" v="1686" actId="1038"/>
          <ac:picMkLst>
            <pc:docMk/>
            <pc:sldMk cId="2035676078" sldId="2147376029"/>
            <ac:picMk id="14" creationId="{42D074BC-A78F-1235-D2F1-7B159A18114B}"/>
          </ac:picMkLst>
        </pc:picChg>
      </pc:sldChg>
      <pc:sldChg chg="addSp delSp modSp add mod modNotesTx">
        <pc:chgData name="Sam Hudson" userId="fea50a56-089e-42a5-bc6b-9d2ed3c99221" providerId="ADAL" clId="{013A36B7-3038-4F19-90CE-98D973C3F4ED}" dt="2025-06-13T15:34:39.003" v="2050" actId="20577"/>
        <pc:sldMkLst>
          <pc:docMk/>
          <pc:sldMk cId="2843897032" sldId="2147376030"/>
        </pc:sldMkLst>
        <pc:spChg chg="add mod">
          <ac:chgData name="Sam Hudson" userId="fea50a56-089e-42a5-bc6b-9d2ed3c99221" providerId="ADAL" clId="{013A36B7-3038-4F19-90CE-98D973C3F4ED}" dt="2025-06-13T15:34:34.897" v="2047" actId="14100"/>
          <ac:spMkLst>
            <pc:docMk/>
            <pc:sldMk cId="2843897032" sldId="2147376030"/>
            <ac:spMk id="9" creationId="{B9E1BA02-DE66-6074-A67E-4E9A1BD3D4B0}"/>
          </ac:spMkLst>
        </pc:spChg>
        <pc:spChg chg="mod">
          <ac:chgData name="Sam Hudson" userId="fea50a56-089e-42a5-bc6b-9d2ed3c99221" providerId="ADAL" clId="{013A36B7-3038-4F19-90CE-98D973C3F4ED}" dt="2025-06-13T15:32:53.605" v="1893" actId="20577"/>
          <ac:spMkLst>
            <pc:docMk/>
            <pc:sldMk cId="2843897032" sldId="2147376030"/>
            <ac:spMk id="16" creationId="{99C8EB5C-AA32-4CA1-1BF7-85006CE96DE3}"/>
          </ac:spMkLst>
        </pc:spChg>
        <pc:picChg chg="add mod">
          <ac:chgData name="Sam Hudson" userId="fea50a56-089e-42a5-bc6b-9d2ed3c99221" providerId="ADAL" clId="{013A36B7-3038-4F19-90CE-98D973C3F4ED}" dt="2025-06-13T15:33:10.671" v="1898" actId="1076"/>
          <ac:picMkLst>
            <pc:docMk/>
            <pc:sldMk cId="2843897032" sldId="2147376030"/>
            <ac:picMk id="5" creationId="{F8852F10-EABC-25B2-3B72-40903F771D19}"/>
          </ac:picMkLst>
        </pc:picChg>
        <pc:picChg chg="add mod">
          <ac:chgData name="Sam Hudson" userId="fea50a56-089e-42a5-bc6b-9d2ed3c99221" providerId="ADAL" clId="{013A36B7-3038-4F19-90CE-98D973C3F4ED}" dt="2025-06-13T15:33:23.683" v="1901" actId="1076"/>
          <ac:picMkLst>
            <pc:docMk/>
            <pc:sldMk cId="2843897032" sldId="2147376030"/>
            <ac:picMk id="7" creationId="{B7A82593-7180-9E4D-6690-5B6E0BDDD656}"/>
          </ac:picMkLst>
        </pc:picChg>
      </pc:sldChg>
      <pc:sldChg chg="addSp delSp modSp add mod ord modNotesTx">
        <pc:chgData name="Sam Hudson" userId="fea50a56-089e-42a5-bc6b-9d2ed3c99221" providerId="ADAL" clId="{013A36B7-3038-4F19-90CE-98D973C3F4ED}" dt="2025-06-13T19:21:57.977" v="6934" actId="113"/>
        <pc:sldMkLst>
          <pc:docMk/>
          <pc:sldMk cId="1241727737" sldId="2147376031"/>
        </pc:sldMkLst>
        <pc:spChg chg="mod">
          <ac:chgData name="Sam Hudson" userId="fea50a56-089e-42a5-bc6b-9d2ed3c99221" providerId="ADAL" clId="{013A36B7-3038-4F19-90CE-98D973C3F4ED}" dt="2025-06-13T15:38:53.713" v="2260"/>
          <ac:spMkLst>
            <pc:docMk/>
            <pc:sldMk cId="1241727737" sldId="2147376031"/>
            <ac:spMk id="2" creationId="{7682DB0D-4BB0-6C23-3A43-C17BE707C90C}"/>
          </ac:spMkLst>
        </pc:spChg>
        <pc:spChg chg="mod">
          <ac:chgData name="Sam Hudson" userId="fea50a56-089e-42a5-bc6b-9d2ed3c99221" providerId="ADAL" clId="{013A36B7-3038-4F19-90CE-98D973C3F4ED}" dt="2025-06-13T15:54:19.031" v="3652" actId="113"/>
          <ac:spMkLst>
            <pc:docMk/>
            <pc:sldMk cId="1241727737" sldId="2147376031"/>
            <ac:spMk id="3" creationId="{397CA66E-1862-8942-A48D-E871602BEC1F}"/>
          </ac:spMkLst>
        </pc:spChg>
        <pc:picChg chg="add mod">
          <ac:chgData name="Sam Hudson" userId="fea50a56-089e-42a5-bc6b-9d2ed3c99221" providerId="ADAL" clId="{013A36B7-3038-4F19-90CE-98D973C3F4ED}" dt="2025-06-13T15:55:43.150" v="3817" actId="1076"/>
          <ac:picMkLst>
            <pc:docMk/>
            <pc:sldMk cId="1241727737" sldId="2147376031"/>
            <ac:picMk id="17" creationId="{87430A34-090C-F177-0211-5C267A691947}"/>
          </ac:picMkLst>
        </pc:picChg>
        <pc:picChg chg="add mod">
          <ac:chgData name="Sam Hudson" userId="fea50a56-089e-42a5-bc6b-9d2ed3c99221" providerId="ADAL" clId="{013A36B7-3038-4F19-90CE-98D973C3F4ED}" dt="2025-06-13T15:55:47.627" v="3818" actId="1076"/>
          <ac:picMkLst>
            <pc:docMk/>
            <pc:sldMk cId="1241727737" sldId="2147376031"/>
            <ac:picMk id="19" creationId="{631DD603-961B-13F2-A5FA-5604C76BF3CF}"/>
          </ac:picMkLst>
        </pc:picChg>
      </pc:sldChg>
      <pc:sldChg chg="new del">
        <pc:chgData name="Sam Hudson" userId="fea50a56-089e-42a5-bc6b-9d2ed3c99221" providerId="ADAL" clId="{013A36B7-3038-4F19-90CE-98D973C3F4ED}" dt="2025-06-13T20:22:45.553" v="10413" actId="47"/>
        <pc:sldMkLst>
          <pc:docMk/>
          <pc:sldMk cId="3214084622" sldId="2147376032"/>
        </pc:sldMkLst>
      </pc:sldChg>
      <pc:sldChg chg="new del">
        <pc:chgData name="Sam Hudson" userId="fea50a56-089e-42a5-bc6b-9d2ed3c99221" providerId="ADAL" clId="{013A36B7-3038-4F19-90CE-98D973C3F4ED}" dt="2025-06-13T19:25:16.591" v="7214" actId="680"/>
        <pc:sldMkLst>
          <pc:docMk/>
          <pc:sldMk cId="1875525517" sldId="2147376033"/>
        </pc:sldMkLst>
      </pc:sldChg>
      <pc:sldChg chg="modSp new mod modCm modNotesTx">
        <pc:chgData name="Sam Hudson" userId="fea50a56-089e-42a5-bc6b-9d2ed3c99221" providerId="ADAL" clId="{013A36B7-3038-4F19-90CE-98D973C3F4ED}" dt="2025-06-13T19:31:28.846" v="7938" actId="20577"/>
        <pc:sldMkLst>
          <pc:docMk/>
          <pc:sldMk cId="3591792305" sldId="2147376033"/>
        </pc:sldMkLst>
        <pc:spChg chg="mod">
          <ac:chgData name="Sam Hudson" userId="fea50a56-089e-42a5-bc6b-9d2ed3c99221" providerId="ADAL" clId="{013A36B7-3038-4F19-90CE-98D973C3F4ED}" dt="2025-06-13T19:27:39.760" v="7663" actId="20577"/>
          <ac:spMkLst>
            <pc:docMk/>
            <pc:sldMk cId="3591792305" sldId="2147376033"/>
            <ac:spMk id="2" creationId="{BCC2C934-7966-1D8F-727B-C8E034209B61}"/>
          </ac:spMkLst>
        </pc:spChg>
        <pc:spChg chg="mod">
          <ac:chgData name="Sam Hudson" userId="fea50a56-089e-42a5-bc6b-9d2ed3c99221" providerId="ADAL" clId="{013A36B7-3038-4F19-90CE-98D973C3F4ED}" dt="2025-06-13T19:31:01.131" v="7893" actId="27636"/>
          <ac:spMkLst>
            <pc:docMk/>
            <pc:sldMk cId="3591792305" sldId="2147376033"/>
            <ac:spMk id="3" creationId="{9EA9DDEE-89D9-1707-C750-39ED1DCB53C9}"/>
          </ac:spMkLst>
        </pc:spChg>
        <pc:extLst>
          <p:ext xmlns:p="http://schemas.openxmlformats.org/presentationml/2006/main" uri="{D6D511B9-2390-475A-947B-AFAB55BFBCF1}">
            <pc226:cmChg xmlns:pc226="http://schemas.microsoft.com/office/powerpoint/2022/06/main/command" chg="mod">
              <pc226:chgData name="Sam Hudson" userId="fea50a56-089e-42a5-bc6b-9d2ed3c99221" providerId="ADAL" clId="{013A36B7-3038-4F19-90CE-98D973C3F4ED}" dt="2025-06-13T19:30:55.687" v="7890" actId="20577"/>
              <pc2:cmMkLst xmlns:pc2="http://schemas.microsoft.com/office/powerpoint/2019/9/main/command">
                <pc:docMk/>
                <pc:sldMk cId="3591792305" sldId="2147376033"/>
                <pc2:cmMk id="{9ED5C82D-C48D-466F-96AD-0596ECB40929}"/>
              </pc2:cmMkLst>
            </pc226:cmChg>
          </p:ext>
        </pc:extLst>
      </pc:sldChg>
      <pc:sldChg chg="modSp add mod ord modNotesTx">
        <pc:chgData name="Sam Hudson" userId="fea50a56-089e-42a5-bc6b-9d2ed3c99221" providerId="ADAL" clId="{013A36B7-3038-4F19-90CE-98D973C3F4ED}" dt="2025-06-13T20:39:57.864" v="10482" actId="20577"/>
        <pc:sldMkLst>
          <pc:docMk/>
          <pc:sldMk cId="7117144" sldId="2147376034"/>
        </pc:sldMkLst>
        <pc:spChg chg="mod">
          <ac:chgData name="Sam Hudson" userId="fea50a56-089e-42a5-bc6b-9d2ed3c99221" providerId="ADAL" clId="{013A36B7-3038-4F19-90CE-98D973C3F4ED}" dt="2025-06-13T19:45:20.384" v="10050" actId="20577"/>
          <ac:spMkLst>
            <pc:docMk/>
            <pc:sldMk cId="7117144" sldId="2147376034"/>
            <ac:spMk id="3" creationId="{B69F07B3-A8D2-04AA-307A-36E1C30F1243}"/>
          </ac:spMkLst>
        </pc:spChg>
        <pc:picChg chg="mod">
          <ac:chgData name="Sam Hudson" userId="fea50a56-089e-42a5-bc6b-9d2ed3c99221" providerId="ADAL" clId="{013A36B7-3038-4F19-90CE-98D973C3F4ED}" dt="2025-06-13T19:45:24.427" v="10053" actId="1076"/>
          <ac:picMkLst>
            <pc:docMk/>
            <pc:sldMk cId="7117144" sldId="2147376034"/>
            <ac:picMk id="5" creationId="{F740B726-C530-AD70-C1CE-78CB7100AD1C}"/>
          </ac:picMkLst>
        </pc:picChg>
      </pc:sldChg>
      <pc:sldChg chg="add del">
        <pc:chgData name="Sam Hudson" userId="fea50a56-089e-42a5-bc6b-9d2ed3c99221" providerId="ADAL" clId="{013A36B7-3038-4F19-90CE-98D973C3F4ED}" dt="2025-06-13T19:25:16.421" v="7213" actId="2890"/>
        <pc:sldMkLst>
          <pc:docMk/>
          <pc:sldMk cId="3786872380" sldId="2147376034"/>
        </pc:sldMkLst>
      </pc:sldChg>
      <pc:sldChg chg="modNotesTx">
        <pc:chgData name="Sam Hudson" userId="fea50a56-089e-42a5-bc6b-9d2ed3c99221" providerId="ADAL" clId="{013A36B7-3038-4F19-90CE-98D973C3F4ED}" dt="2025-06-16T15:05:41.222" v="13141" actId="20577"/>
        <pc:sldMkLst>
          <pc:docMk/>
          <pc:sldMk cId="430329555" sldId="2147376035"/>
        </pc:sldMkLst>
      </pc:sldChg>
      <pc:sldChg chg="modNotesTx">
        <pc:chgData name="Sam Hudson" userId="fea50a56-089e-42a5-bc6b-9d2ed3c99221" providerId="ADAL" clId="{013A36B7-3038-4F19-90CE-98D973C3F4ED}" dt="2025-06-16T15:05:54.538" v="13150" actId="20577"/>
        <pc:sldMkLst>
          <pc:docMk/>
          <pc:sldMk cId="4241388870" sldId="2147376036"/>
        </pc:sldMkLst>
      </pc:sldChg>
      <pc:sldChg chg="modSp mod modNotesTx">
        <pc:chgData name="Sam Hudson" userId="fea50a56-089e-42a5-bc6b-9d2ed3c99221" providerId="ADAL" clId="{013A36B7-3038-4F19-90CE-98D973C3F4ED}" dt="2025-06-16T14:53:03.289" v="11917" actId="208"/>
        <pc:sldMkLst>
          <pc:docMk/>
          <pc:sldMk cId="2569687649" sldId="2147376037"/>
        </pc:sldMkLst>
        <pc:picChg chg="mod">
          <ac:chgData name="Sam Hudson" userId="fea50a56-089e-42a5-bc6b-9d2ed3c99221" providerId="ADAL" clId="{013A36B7-3038-4F19-90CE-98D973C3F4ED}" dt="2025-06-16T14:53:03.289" v="11917" actId="208"/>
          <ac:picMkLst>
            <pc:docMk/>
            <pc:sldMk cId="2569687649" sldId="2147376037"/>
            <ac:picMk id="9" creationId="{9387A5D8-6668-8C3F-02B8-E6842705A322}"/>
          </ac:picMkLst>
        </pc:picChg>
      </pc:sldChg>
      <pc:sldChg chg="addSp modSp mod modNotesTx">
        <pc:chgData name="Sam Hudson" userId="fea50a56-089e-42a5-bc6b-9d2ed3c99221" providerId="ADAL" clId="{013A36B7-3038-4F19-90CE-98D973C3F4ED}" dt="2025-06-16T14:52:26.268" v="11914" actId="20577"/>
        <pc:sldMkLst>
          <pc:docMk/>
          <pc:sldMk cId="1039498763" sldId="2147376038"/>
        </pc:sldMkLst>
        <pc:spChg chg="add mod">
          <ac:chgData name="Sam Hudson" userId="fea50a56-089e-42a5-bc6b-9d2ed3c99221" providerId="ADAL" clId="{013A36B7-3038-4F19-90CE-98D973C3F4ED}" dt="2025-06-16T14:41:29.331" v="10999" actId="14100"/>
          <ac:spMkLst>
            <pc:docMk/>
            <pc:sldMk cId="1039498763" sldId="2147376038"/>
            <ac:spMk id="3" creationId="{8766E991-F0C6-1650-56C3-DB859C05254E}"/>
          </ac:spMkLst>
        </pc:spChg>
        <pc:spChg chg="add mod">
          <ac:chgData name="Sam Hudson" userId="fea50a56-089e-42a5-bc6b-9d2ed3c99221" providerId="ADAL" clId="{013A36B7-3038-4F19-90CE-98D973C3F4ED}" dt="2025-06-16T14:41:25.972" v="10998" actId="14100"/>
          <ac:spMkLst>
            <pc:docMk/>
            <pc:sldMk cId="1039498763" sldId="2147376038"/>
            <ac:spMk id="5" creationId="{EB1DF81A-D16E-999D-4331-522C09B78D3C}"/>
          </ac:spMkLst>
        </pc:spChg>
        <pc:spChg chg="mod">
          <ac:chgData name="Sam Hudson" userId="fea50a56-089e-42a5-bc6b-9d2ed3c99221" providerId="ADAL" clId="{013A36B7-3038-4F19-90CE-98D973C3F4ED}" dt="2025-06-16T14:40:48.690" v="10989" actId="1076"/>
          <ac:spMkLst>
            <pc:docMk/>
            <pc:sldMk cId="1039498763" sldId="2147376038"/>
            <ac:spMk id="7" creationId="{BB14AF53-5710-EE71-C4FE-0D9D2CC843F6}"/>
          </ac:spMkLst>
        </pc:spChg>
        <pc:picChg chg="mod">
          <ac:chgData name="Sam Hudson" userId="fea50a56-089e-42a5-bc6b-9d2ed3c99221" providerId="ADAL" clId="{013A36B7-3038-4F19-90CE-98D973C3F4ED}" dt="2025-06-16T14:40:49.128" v="10990" actId="1076"/>
          <ac:picMkLst>
            <pc:docMk/>
            <pc:sldMk cId="1039498763" sldId="2147376038"/>
            <ac:picMk id="6" creationId="{8C37CC9C-8BF0-35F5-9397-1BBF9E21BE9C}"/>
          </ac:picMkLst>
        </pc:picChg>
      </pc:sldChg>
      <pc:sldChg chg="delSp modSp add mod modNotesTx">
        <pc:chgData name="Sam Hudson" userId="fea50a56-089e-42a5-bc6b-9d2ed3c99221" providerId="ADAL" clId="{013A36B7-3038-4F19-90CE-98D973C3F4ED}" dt="2025-06-16T14:46:52.436" v="11548" actId="20577"/>
        <pc:sldMkLst>
          <pc:docMk/>
          <pc:sldMk cId="2608100502" sldId="2147376039"/>
        </pc:sldMkLst>
        <pc:picChg chg="mod modCrop">
          <ac:chgData name="Sam Hudson" userId="fea50a56-089e-42a5-bc6b-9d2ed3c99221" providerId="ADAL" clId="{013A36B7-3038-4F19-90CE-98D973C3F4ED}" dt="2025-06-16T14:46:18.813" v="11421" actId="14100"/>
          <ac:picMkLst>
            <pc:docMk/>
            <pc:sldMk cId="2608100502" sldId="2147376039"/>
            <ac:picMk id="6" creationId="{660A21BF-76A7-AB46-4D4F-97EA56EB67BC}"/>
          </ac:picMkLst>
        </pc:picChg>
      </pc:sldChg>
      <pc:sldChg chg="add">
        <pc:chgData name="Sam Hudson" userId="fea50a56-089e-42a5-bc6b-9d2ed3c99221" providerId="ADAL" clId="{013A36B7-3038-4F19-90CE-98D973C3F4ED}" dt="2025-06-16T15:02:59.838" v="12824"/>
        <pc:sldMkLst>
          <pc:docMk/>
          <pc:sldMk cId="794438977" sldId="2147376040"/>
        </pc:sldMkLst>
      </pc:sldChg>
      <pc:sldChg chg="modNotesTx">
        <pc:chgData name="Sam Hudson" userId="fea50a56-089e-42a5-bc6b-9d2ed3c99221" providerId="ADAL" clId="{013A36B7-3038-4F19-90CE-98D973C3F4ED}" dt="2025-06-19T20:53:58.903" v="13251" actId="20577"/>
        <pc:sldMkLst>
          <pc:docMk/>
          <pc:sldMk cId="486583024" sldId="2147376043"/>
        </pc:sldMkLst>
      </pc:sldChg>
      <pc:sldMasterChg chg="modSp mod">
        <pc:chgData name="Sam Hudson" userId="fea50a56-089e-42a5-bc6b-9d2ed3c99221" providerId="ADAL" clId="{013A36B7-3038-4F19-90CE-98D973C3F4ED}" dt="2025-06-10T17:05:47.263" v="0" actId="1076"/>
        <pc:sldMasterMkLst>
          <pc:docMk/>
          <pc:sldMasterMk cId="2767789253" sldId="2147483648"/>
        </pc:sldMasterMkLst>
        <pc:spChg chg="mod">
          <ac:chgData name="Sam Hudson" userId="fea50a56-089e-42a5-bc6b-9d2ed3c99221" providerId="ADAL" clId="{013A36B7-3038-4F19-90CE-98D973C3F4ED}" dt="2025-06-10T17:05:47.263" v="0" actId="1076"/>
          <ac:spMkLst>
            <pc:docMk/>
            <pc:sldMasterMk cId="2767789253" sldId="2147483648"/>
            <ac:spMk id="6" creationId="{09383F6D-6F5E-8CE0-4B3E-00A5C822B00E}"/>
          </ac:spMkLst>
        </pc:spChg>
      </pc:sldMasterChg>
    </pc:docChg>
  </pc:docChgLst>
  <pc:docChgLst>
    <pc:chgData name="BRIANNE CAPPER" userId="S::bcapper@wisc.edu::bd3317a7-5dec-4b6b-89a2-741304167499" providerId="AD" clId="Web-{D96F8E12-EE8D-0B71-D494-489C1B93E658}"/>
    <pc:docChg chg="modSld">
      <pc:chgData name="BRIANNE CAPPER" userId="S::bcapper@wisc.edu::bd3317a7-5dec-4b6b-89a2-741304167499" providerId="AD" clId="Web-{D96F8E12-EE8D-0B71-D494-489C1B93E658}" dt="2025-06-04T20:01:04.463" v="12" actId="20577"/>
      <pc:docMkLst>
        <pc:docMk/>
      </pc:docMkLst>
      <pc:sldChg chg="addSp modSp mod modClrScheme chgLayout">
        <pc:chgData name="BRIANNE CAPPER" userId="S::bcapper@wisc.edu::bd3317a7-5dec-4b6b-89a2-741304167499" providerId="AD" clId="Web-{D96F8E12-EE8D-0B71-D494-489C1B93E658}" dt="2025-06-04T19:59:51.744" v="7" actId="20577"/>
        <pc:sldMkLst>
          <pc:docMk/>
          <pc:sldMk cId="2437425499" sldId="2147375860"/>
        </pc:sldMkLst>
        <pc:spChg chg="mod ord">
          <ac:chgData name="BRIANNE CAPPER" userId="S::bcapper@wisc.edu::bd3317a7-5dec-4b6b-89a2-741304167499" providerId="AD" clId="Web-{D96F8E12-EE8D-0B71-D494-489C1B93E658}" dt="2025-06-04T19:59:51.744" v="7" actId="20577"/>
          <ac:spMkLst>
            <pc:docMk/>
            <pc:sldMk cId="2437425499" sldId="2147375860"/>
            <ac:spMk id="2" creationId="{B493408D-BEF9-DBB2-D625-F7AE0680A165}"/>
          </ac:spMkLst>
        </pc:spChg>
        <pc:spChg chg="mod ord">
          <ac:chgData name="BRIANNE CAPPER" userId="S::bcapper@wisc.edu::bd3317a7-5dec-4b6b-89a2-741304167499" providerId="AD" clId="Web-{D96F8E12-EE8D-0B71-D494-489C1B93E658}" dt="2025-06-04T19:59:47.103" v="6"/>
          <ac:spMkLst>
            <pc:docMk/>
            <pc:sldMk cId="2437425499" sldId="2147375860"/>
            <ac:spMk id="5" creationId="{206FEAF3-16D2-41C6-A1AA-F54CD1455BC5}"/>
          </ac:spMkLst>
        </pc:spChg>
      </pc:sldChg>
      <pc:sldChg chg="addSp modSp mod modClrScheme chgLayout">
        <pc:chgData name="BRIANNE CAPPER" userId="S::bcapper@wisc.edu::bd3317a7-5dec-4b6b-89a2-741304167499" providerId="AD" clId="Web-{D96F8E12-EE8D-0B71-D494-489C1B93E658}" dt="2025-06-04T19:59:38.713" v="5" actId="20577"/>
        <pc:sldMkLst>
          <pc:docMk/>
          <pc:sldMk cId="2227328332" sldId="2147375862"/>
        </pc:sldMkLst>
        <pc:spChg chg="mod ord">
          <ac:chgData name="BRIANNE CAPPER" userId="S::bcapper@wisc.edu::bd3317a7-5dec-4b6b-89a2-741304167499" providerId="AD" clId="Web-{D96F8E12-EE8D-0B71-D494-489C1B93E658}" dt="2025-06-04T19:59:38.713" v="5" actId="20577"/>
          <ac:spMkLst>
            <pc:docMk/>
            <pc:sldMk cId="2227328332" sldId="2147375862"/>
            <ac:spMk id="2" creationId="{B2AAF4B0-8977-CCD6-C2C9-FE1F0191EFD8}"/>
          </ac:spMkLst>
        </pc:spChg>
        <pc:spChg chg="mod ord">
          <ac:chgData name="BRIANNE CAPPER" userId="S::bcapper@wisc.edu::bd3317a7-5dec-4b6b-89a2-741304167499" providerId="AD" clId="Web-{D96F8E12-EE8D-0B71-D494-489C1B93E658}" dt="2025-06-04T19:59:27.228" v="2" actId="1076"/>
          <ac:spMkLst>
            <pc:docMk/>
            <pc:sldMk cId="2227328332" sldId="2147375862"/>
            <ac:spMk id="3" creationId="{B468D148-B031-C280-60D0-82E70976B399}"/>
          </ac:spMkLst>
        </pc:spChg>
      </pc:sldChg>
      <pc:sldChg chg="addSp modSp mod modClrScheme chgLayout">
        <pc:chgData name="BRIANNE CAPPER" userId="S::bcapper@wisc.edu::bd3317a7-5dec-4b6b-89a2-741304167499" providerId="AD" clId="Web-{D96F8E12-EE8D-0B71-D494-489C1B93E658}" dt="2025-06-04T20:00:02.119" v="9" actId="20577"/>
        <pc:sldMkLst>
          <pc:docMk/>
          <pc:sldMk cId="1421636681" sldId="2147375876"/>
        </pc:sldMkLst>
        <pc:spChg chg="mod ord">
          <ac:chgData name="BRIANNE CAPPER" userId="S::bcapper@wisc.edu::bd3317a7-5dec-4b6b-89a2-741304167499" providerId="AD" clId="Web-{D96F8E12-EE8D-0B71-D494-489C1B93E658}" dt="2025-06-04T20:00:02.119" v="9" actId="20577"/>
          <ac:spMkLst>
            <pc:docMk/>
            <pc:sldMk cId="1421636681" sldId="2147375876"/>
            <ac:spMk id="2" creationId="{B493408D-BEF9-DBB2-D625-F7AE0680A165}"/>
          </ac:spMkLst>
        </pc:spChg>
        <pc:spChg chg="mod ord">
          <ac:chgData name="BRIANNE CAPPER" userId="S::bcapper@wisc.edu::bd3317a7-5dec-4b6b-89a2-741304167499" providerId="AD" clId="Web-{D96F8E12-EE8D-0B71-D494-489C1B93E658}" dt="2025-06-04T19:59:57.666" v="8"/>
          <ac:spMkLst>
            <pc:docMk/>
            <pc:sldMk cId="1421636681" sldId="2147375876"/>
            <ac:spMk id="5" creationId="{206FEAF3-16D2-41C6-A1AA-F54CD1455BC5}"/>
          </ac:spMkLst>
        </pc:spChg>
      </pc:sldChg>
      <pc:sldChg chg="addSp modSp mod modClrScheme chgLayout">
        <pc:chgData name="BRIANNE CAPPER" userId="S::bcapper@wisc.edu::bd3317a7-5dec-4b6b-89a2-741304167499" providerId="AD" clId="Web-{D96F8E12-EE8D-0B71-D494-489C1B93E658}" dt="2025-06-04T20:01:04.463" v="12" actId="20577"/>
        <pc:sldMkLst>
          <pc:docMk/>
          <pc:sldMk cId="1919237302" sldId="2147375889"/>
        </pc:sldMkLst>
        <pc:spChg chg="mod ord">
          <ac:chgData name="BRIANNE CAPPER" userId="S::bcapper@wisc.edu::bd3317a7-5dec-4b6b-89a2-741304167499" providerId="AD" clId="Web-{D96F8E12-EE8D-0B71-D494-489C1B93E658}" dt="2025-06-04T20:01:04.463" v="12" actId="20577"/>
          <ac:spMkLst>
            <pc:docMk/>
            <pc:sldMk cId="1919237302" sldId="2147375889"/>
            <ac:spMk id="2" creationId="{B493408D-BEF9-DBB2-D625-F7AE0680A165}"/>
          </ac:spMkLst>
        </pc:spChg>
        <pc:spChg chg="mod ord">
          <ac:chgData name="BRIANNE CAPPER" userId="S::bcapper@wisc.edu::bd3317a7-5dec-4b6b-89a2-741304167499" providerId="AD" clId="Web-{D96F8E12-EE8D-0B71-D494-489C1B93E658}" dt="2025-06-04T20:01:00.525" v="11"/>
          <ac:spMkLst>
            <pc:docMk/>
            <pc:sldMk cId="1919237302" sldId="2147375889"/>
            <ac:spMk id="5" creationId="{206FEAF3-16D2-41C6-A1AA-F54CD1455BC5}"/>
          </ac:spMkLst>
        </pc:spChg>
      </pc:sldChg>
      <pc:sldChg chg="modSp mod modClrScheme chgLayout">
        <pc:chgData name="BRIANNE CAPPER" userId="S::bcapper@wisc.edu::bd3317a7-5dec-4b6b-89a2-741304167499" providerId="AD" clId="Web-{D96F8E12-EE8D-0B71-D494-489C1B93E658}" dt="2025-06-04T20:00:09.134" v="10"/>
        <pc:sldMkLst>
          <pc:docMk/>
          <pc:sldMk cId="808811342" sldId="2147375894"/>
        </pc:sldMkLst>
        <pc:spChg chg="mod ord">
          <ac:chgData name="BRIANNE CAPPER" userId="S::bcapper@wisc.edu::bd3317a7-5dec-4b6b-89a2-741304167499" providerId="AD" clId="Web-{D96F8E12-EE8D-0B71-D494-489C1B93E658}" dt="2025-06-04T20:00:09.134" v="10"/>
          <ac:spMkLst>
            <pc:docMk/>
            <pc:sldMk cId="808811342" sldId="2147375894"/>
            <ac:spMk id="2" creationId="{1F6AA75B-4004-F61A-2348-11754493CDA0}"/>
          </ac:spMkLst>
        </pc:spChg>
      </pc:sldChg>
    </pc:docChg>
  </pc:docChgLst>
  <pc:docChgLst>
    <pc:chgData name="Erica Fini-Marten" userId="S::finimarten@wisc.edu::f6a47a24-0978-4fd2-b06b-fed6a50956b6" providerId="AD" clId="Web-{F0BA0E12-7B1C-CDBA-D850-33A219AF798A}"/>
    <pc:docChg chg="modSld">
      <pc:chgData name="Erica Fini-Marten" userId="S::finimarten@wisc.edu::f6a47a24-0978-4fd2-b06b-fed6a50956b6" providerId="AD" clId="Web-{F0BA0E12-7B1C-CDBA-D850-33A219AF798A}" dt="2025-06-17T20:34:59.436" v="84" actId="1076"/>
      <pc:docMkLst>
        <pc:docMk/>
      </pc:docMkLst>
      <pc:sldChg chg="addSp delSp modSp">
        <pc:chgData name="Erica Fini-Marten" userId="S::finimarten@wisc.edu::f6a47a24-0978-4fd2-b06b-fed6a50956b6" providerId="AD" clId="Web-{F0BA0E12-7B1C-CDBA-D850-33A219AF798A}" dt="2025-06-17T20:34:59.436" v="84" actId="1076"/>
        <pc:sldMkLst>
          <pc:docMk/>
          <pc:sldMk cId="2811726815" sldId="2147375909"/>
        </pc:sldMkLst>
        <pc:spChg chg="mod">
          <ac:chgData name="Erica Fini-Marten" userId="S::finimarten@wisc.edu::f6a47a24-0978-4fd2-b06b-fed6a50956b6" providerId="AD" clId="Web-{F0BA0E12-7B1C-CDBA-D850-33A219AF798A}" dt="2025-06-17T20:34:59.436" v="84" actId="1076"/>
          <ac:spMkLst>
            <pc:docMk/>
            <pc:sldMk cId="2811726815" sldId="2147375909"/>
            <ac:spMk id="3" creationId="{7DF1F1B4-B62F-F565-C31B-1B53961D3883}"/>
          </ac:spMkLst>
        </pc:spChg>
      </pc:sldChg>
    </pc:docChg>
  </pc:docChgLst>
  <pc:docChgLst>
    <pc:chgData name="ANNA VEMBU JULIAN" userId="S::apvembu@wisc.edu::ab652d7d-0957-494d-8e99-8f27fcb04ca8" providerId="AD" clId="Web-{578537CE-87DF-D60A-84F2-56A34BFACDE4}"/>
    <pc:docChg chg="modSld">
      <pc:chgData name="ANNA VEMBU JULIAN" userId="S::apvembu@wisc.edu::ab652d7d-0957-494d-8e99-8f27fcb04ca8" providerId="AD" clId="Web-{578537CE-87DF-D60A-84F2-56A34BFACDE4}" dt="2025-06-25T15:08:14.615" v="5"/>
      <pc:docMkLst>
        <pc:docMk/>
      </pc:docMkLst>
      <pc:sldChg chg="modSp">
        <pc:chgData name="ANNA VEMBU JULIAN" userId="S::apvembu@wisc.edu::ab652d7d-0957-494d-8e99-8f27fcb04ca8" providerId="AD" clId="Web-{578537CE-87DF-D60A-84F2-56A34BFACDE4}" dt="2025-06-25T15:07:52.583" v="4"/>
        <pc:sldMkLst>
          <pc:docMk/>
          <pc:sldMk cId="1919237302" sldId="2147375889"/>
        </pc:sldMkLst>
        <pc:picChg chg="mod">
          <ac:chgData name="ANNA VEMBU JULIAN" userId="S::apvembu@wisc.edu::ab652d7d-0957-494d-8e99-8f27fcb04ca8" providerId="AD" clId="Web-{578537CE-87DF-D60A-84F2-56A34BFACDE4}" dt="2025-06-25T15:07:52.583" v="4"/>
          <ac:picMkLst>
            <pc:docMk/>
            <pc:sldMk cId="1919237302" sldId="2147375889"/>
            <ac:picMk id="3" creationId="{85A41C50-AC1A-EB51-2584-49EA9577D58A}"/>
          </ac:picMkLst>
        </pc:picChg>
      </pc:sldChg>
      <pc:sldChg chg="modSp">
        <pc:chgData name="ANNA VEMBU JULIAN" userId="S::apvembu@wisc.edu::ab652d7d-0957-494d-8e99-8f27fcb04ca8" providerId="AD" clId="Web-{578537CE-87DF-D60A-84F2-56A34BFACDE4}" dt="2025-06-25T15:08:14.615" v="5"/>
        <pc:sldMkLst>
          <pc:docMk/>
          <pc:sldMk cId="808811342" sldId="2147375894"/>
        </pc:sldMkLst>
        <pc:picChg chg="mod">
          <ac:chgData name="ANNA VEMBU JULIAN" userId="S::apvembu@wisc.edu::ab652d7d-0957-494d-8e99-8f27fcb04ca8" providerId="AD" clId="Web-{578537CE-87DF-D60A-84F2-56A34BFACDE4}" dt="2025-06-25T15:08:14.615" v="5"/>
          <ac:picMkLst>
            <pc:docMk/>
            <pc:sldMk cId="808811342" sldId="2147375894"/>
            <ac:picMk id="6" creationId="{0676CFE6-81DA-979D-EC9A-87507FEBEFC9}"/>
          </ac:picMkLst>
        </pc:picChg>
      </pc:sldChg>
      <pc:sldChg chg="modSp">
        <pc:chgData name="ANNA VEMBU JULIAN" userId="S::apvembu@wisc.edu::ab652d7d-0957-494d-8e99-8f27fcb04ca8" providerId="AD" clId="Web-{578537CE-87DF-D60A-84F2-56A34BFACDE4}" dt="2025-06-25T15:07:27.755" v="1"/>
        <pc:sldMkLst>
          <pc:docMk/>
          <pc:sldMk cId="124956961" sldId="2147375973"/>
        </pc:sldMkLst>
        <pc:picChg chg="mod">
          <ac:chgData name="ANNA VEMBU JULIAN" userId="S::apvembu@wisc.edu::ab652d7d-0957-494d-8e99-8f27fcb04ca8" providerId="AD" clId="Web-{578537CE-87DF-D60A-84F2-56A34BFACDE4}" dt="2025-06-25T15:07:27.755" v="1"/>
          <ac:picMkLst>
            <pc:docMk/>
            <pc:sldMk cId="124956961" sldId="2147375973"/>
            <ac:picMk id="5" creationId="{D431F44B-DD07-4673-4DDE-22BA003B845A}"/>
          </ac:picMkLst>
        </pc:picChg>
      </pc:sldChg>
      <pc:sldChg chg="modSp">
        <pc:chgData name="ANNA VEMBU JULIAN" userId="S::apvembu@wisc.edu::ab652d7d-0957-494d-8e99-8f27fcb04ca8" providerId="AD" clId="Web-{578537CE-87DF-D60A-84F2-56A34BFACDE4}" dt="2025-06-25T15:07:37.724" v="2"/>
        <pc:sldMkLst>
          <pc:docMk/>
          <pc:sldMk cId="3619628926" sldId="2147376005"/>
        </pc:sldMkLst>
        <pc:picChg chg="mod">
          <ac:chgData name="ANNA VEMBU JULIAN" userId="S::apvembu@wisc.edu::ab652d7d-0957-494d-8e99-8f27fcb04ca8" providerId="AD" clId="Web-{578537CE-87DF-D60A-84F2-56A34BFACDE4}" dt="2025-06-25T15:07:37.724" v="2"/>
          <ac:picMkLst>
            <pc:docMk/>
            <pc:sldMk cId="3619628926" sldId="2147376005"/>
            <ac:picMk id="6" creationId="{67FA6E6C-24D3-8AAD-82FC-3B31AE207F56}"/>
          </ac:picMkLst>
        </pc:picChg>
      </pc:sldChg>
      <pc:sldChg chg="modSp">
        <pc:chgData name="ANNA VEMBU JULIAN" userId="S::apvembu@wisc.edu::ab652d7d-0957-494d-8e99-8f27fcb04ca8" providerId="AD" clId="Web-{578537CE-87DF-D60A-84F2-56A34BFACDE4}" dt="2025-06-25T15:07:45.614" v="3"/>
        <pc:sldMkLst>
          <pc:docMk/>
          <pc:sldMk cId="2126169396" sldId="2147376012"/>
        </pc:sldMkLst>
        <pc:picChg chg="mod">
          <ac:chgData name="ANNA VEMBU JULIAN" userId="S::apvembu@wisc.edu::ab652d7d-0957-494d-8e99-8f27fcb04ca8" providerId="AD" clId="Web-{578537CE-87DF-D60A-84F2-56A34BFACDE4}" dt="2025-06-25T15:07:45.614" v="3"/>
          <ac:picMkLst>
            <pc:docMk/>
            <pc:sldMk cId="2126169396" sldId="2147376012"/>
            <ac:picMk id="6" creationId="{641F22FE-7CD5-0807-9F6B-8C9D137C98DC}"/>
          </ac:picMkLst>
        </pc:picChg>
      </pc:sldChg>
      <pc:sldChg chg="modSp">
        <pc:chgData name="ANNA VEMBU JULIAN" userId="S::apvembu@wisc.edu::ab652d7d-0957-494d-8e99-8f27fcb04ca8" providerId="AD" clId="Web-{578537CE-87DF-D60A-84F2-56A34BFACDE4}" dt="2025-06-25T15:07:22.614" v="0"/>
        <pc:sldMkLst>
          <pc:docMk/>
          <pc:sldMk cId="486583024" sldId="2147376043"/>
        </pc:sldMkLst>
        <pc:picChg chg="mod">
          <ac:chgData name="ANNA VEMBU JULIAN" userId="S::apvembu@wisc.edu::ab652d7d-0957-494d-8e99-8f27fcb04ca8" providerId="AD" clId="Web-{578537CE-87DF-D60A-84F2-56A34BFACDE4}" dt="2025-06-25T15:07:22.614" v="0"/>
          <ac:picMkLst>
            <pc:docMk/>
            <pc:sldMk cId="486583024" sldId="2147376043"/>
            <ac:picMk id="8" creationId="{D4E8AFF5-7DA8-0185-A1CF-AE7A27F0F233}"/>
          </ac:picMkLst>
        </pc:picChg>
      </pc:sldChg>
    </pc:docChg>
  </pc:docChgLst>
  <pc:docChgLst>
    <pc:chgData name="BRIANNE CAPPER" userId="S::bcapper@wisc.edu::bd3317a7-5dec-4b6b-89a2-741304167499" providerId="AD" clId="Web-{803A5F0D-E454-F3D3-7E05-8034EA9018C2}"/>
    <pc:docChg chg="delSld modSld modSection">
      <pc:chgData name="BRIANNE CAPPER" userId="S::bcapper@wisc.edu::bd3317a7-5dec-4b6b-89a2-741304167499" providerId="AD" clId="Web-{803A5F0D-E454-F3D3-7E05-8034EA9018C2}" dt="2025-05-05T20:47:08.451" v="19"/>
      <pc:docMkLst>
        <pc:docMk/>
      </pc:docMkLst>
      <pc:sldChg chg="modSp">
        <pc:chgData name="BRIANNE CAPPER" userId="S::bcapper@wisc.edu::bd3317a7-5dec-4b6b-89a2-741304167499" providerId="AD" clId="Web-{803A5F0D-E454-F3D3-7E05-8034EA9018C2}" dt="2025-05-05T20:46:55.592" v="16" actId="20577"/>
        <pc:sldMkLst>
          <pc:docMk/>
          <pc:sldMk cId="2437425499" sldId="2147375860"/>
        </pc:sldMkLst>
      </pc:sldChg>
      <pc:sldChg chg="del">
        <pc:chgData name="BRIANNE CAPPER" userId="S::bcapper@wisc.edu::bd3317a7-5dec-4b6b-89a2-741304167499" providerId="AD" clId="Web-{803A5F0D-E454-F3D3-7E05-8034EA9018C2}" dt="2025-05-05T20:47:02.592" v="17"/>
        <pc:sldMkLst>
          <pc:docMk/>
          <pc:sldMk cId="795527731" sldId="2147375872"/>
        </pc:sldMkLst>
      </pc:sldChg>
      <pc:sldChg chg="del">
        <pc:chgData name="BRIANNE CAPPER" userId="S::bcapper@wisc.edu::bd3317a7-5dec-4b6b-89a2-741304167499" providerId="AD" clId="Web-{803A5F0D-E454-F3D3-7E05-8034EA9018C2}" dt="2025-05-05T20:47:05.514" v="18"/>
        <pc:sldMkLst>
          <pc:docMk/>
          <pc:sldMk cId="3200122237" sldId="2147375879"/>
        </pc:sldMkLst>
      </pc:sldChg>
      <pc:sldChg chg="del">
        <pc:chgData name="BRIANNE CAPPER" userId="S::bcapper@wisc.edu::bd3317a7-5dec-4b6b-89a2-741304167499" providerId="AD" clId="Web-{803A5F0D-E454-F3D3-7E05-8034EA9018C2}" dt="2025-05-05T20:47:08.451" v="19"/>
        <pc:sldMkLst>
          <pc:docMk/>
          <pc:sldMk cId="694134359" sldId="2147375880"/>
        </pc:sldMkLst>
      </pc:sldChg>
    </pc:docChg>
  </pc:docChgLst>
</pc:chgInfo>
</file>

<file path=ppt/comments/modernComment_7FFE5B17_2D6DAB6.xml><?xml version="1.0" encoding="utf-8"?>
<p188:cmLst xmlns:a="http://schemas.openxmlformats.org/drawingml/2006/main" xmlns:r="http://schemas.openxmlformats.org/officeDocument/2006/relationships" xmlns:p188="http://schemas.microsoft.com/office/powerpoint/2018/8/main">
  <p188:cm id="{E8757F75-BF24-4203-99D4-D3C948AC6B53}" authorId="{086F3ACB-8F73-2F1C-BAE8-DD817063684C}" status="resolved" created="2025-06-19T04:59:22.564" complete="100000">
    <pc:sldMkLst xmlns:pc="http://schemas.microsoft.com/office/powerpoint/2013/main/command">
      <pc:docMk/>
      <pc:sldMk cId="47635126" sldId="2147375895"/>
    </pc:sldMkLst>
    <p188:txBody>
      <a:bodyPr/>
      <a:lstStyle/>
      <a:p>
        <a:r>
          <a:rPr lang="en-US"/>
          <a:t>[@Sam Hudson] made changes to notes. </a:t>
        </a:r>
      </a:p>
    </p188:txBody>
  </p188:cm>
</p188:cmLst>
</file>

<file path=ppt/comments/modernComment_7FFE5B24_D2800D58.xml><?xml version="1.0" encoding="utf-8"?>
<p188:cmLst xmlns:a="http://schemas.openxmlformats.org/drawingml/2006/main" xmlns:r="http://schemas.openxmlformats.org/officeDocument/2006/relationships" xmlns:p188="http://schemas.microsoft.com/office/powerpoint/2018/8/main">
  <p188:cm id="{39621871-B76F-44B6-BEAF-E616BD629B7A}" authorId="{A5B57828-E780-4DFC-F26A-6CE0CC6A17CD}" status="resolved" created="2025-06-13T19:51:11.894" complete="100000">
    <ac:deMkLst xmlns:ac="http://schemas.microsoft.com/office/drawing/2013/main/command">
      <pc:docMk xmlns:pc="http://schemas.microsoft.com/office/powerpoint/2013/main/command"/>
      <pc:sldMk xmlns:pc="http://schemas.microsoft.com/office/powerpoint/2013/main/command" cId="3531607384" sldId="2147375908"/>
      <ac:spMk id="3" creationId="{3841F70F-CF20-CDE2-0BA6-5F6F8E1C7795}"/>
    </ac:deMkLst>
    <p188:replyLst>
      <p188:reply id="{13FE5F6E-008C-4A6D-921F-DCDA760583B7}" authorId="{F664FF93-C3A0-D10F-8172-A62BFA51B80F}" created="2025-06-16T18:06:59.406">
        <p188:txBody>
          <a:bodyPr/>
          <a:lstStyle/>
          <a:p>
            <a:r>
              <a:rPr lang="en-US"/>
              <a:t>The in-person option aka paper option is for those who either don't have access to a computer or are not comfortable using a computer to complete an application OR for those who prefer to apply online but don't have a resume. A completed form can be uploaded in place of a resume for BCMS only.
The preference is always online, but we understand that may not be feasible or accessible for all.</a:t>
            </a:r>
          </a:p>
        </p188:txBody>
      </p188:reply>
    </p188:replyLst>
    <p188:txBody>
      <a:bodyPr/>
      <a:lstStyle/>
      <a:p>
        <a:r>
          <a:rPr lang="en-US"/>
          <a:t>I think we need to talk about this part so I can get a better understanding of this process
I’m confused because it seems like there are two options to submit a transfer: online in Workday, or in-person using the form. If it were me, I would just submit this in-person transfer form and not worry about the online application and updating a resume.</a:t>
        </a:r>
      </a:p>
    </p188:txBody>
  </p188:cm>
  <p188:cm id="{DF1A82DD-3F60-4CB3-AF59-FB50732DBCF3}" authorId="{A5B57828-E780-4DFC-F26A-6CE0CC6A17CD}" status="resolved" created="2025-06-18T16:09:21.317" startDate="2025-06-18T16:09:21.317" dueDate="2025-06-18T16:09:21.317" assignedTo="{A5B57828-E780-4DFC-F26A-6CE0CC6A17CD}" complete="100000" title="@Sam Hudson - Update speaker notes a facilitator guide (BCMS Transfer form first, then paper application)">
    <pc:sldMkLst xmlns:pc="http://schemas.microsoft.com/office/powerpoint/2013/main/command">
      <pc:docMk/>
      <pc:sldMk cId="3531607384" sldId="2147375908"/>
    </pc:sldMkLst>
    <p188:txBody>
      <a:bodyPr/>
      <a:lstStyle/>
      <a:p>
        <a:r>
          <a:rPr lang="en-US"/>
          <a:t>[@Sam Hudson] - Update speaker notes a facilitator guide (BCMS Transfer form first, then paper application)</a:t>
        </a:r>
      </a:p>
    </p188:txBody>
    <p188:extLst>
      <p:ext xmlns:p="http://schemas.openxmlformats.org/presentationml/2006/main" uri="{5BB2D875-25FF-4072-B9AC-8F64D62656EB}">
        <p228:taskDetails xmlns:p228="http://schemas.microsoft.com/office/powerpoint/2022/08/main">
          <p228:history>
            <p228:event time="2025-06-18T16:09:21.317" id="{F9A180F4-674F-47DD-BCA3-D60439F531E6}">
              <p228:atrbtn authorId="{A5B57828-E780-4DFC-F26A-6CE0CC6A17CD}"/>
              <p228:anchr>
                <p228:comment id="{DF1A82DD-3F60-4CB3-AF59-FB50732DBCF3}"/>
              </p228:anchr>
              <p228:add/>
            </p228:event>
            <p228:event time="2025-06-18T16:09:21.317" id="{F4C12DB1-C86C-4EA9-A983-B018669E3F05}">
              <p228:atrbtn authorId="{A5B57828-E780-4DFC-F26A-6CE0CC6A17CD}"/>
              <p228:anchr>
                <p228:comment id="{DF1A82DD-3F60-4CB3-AF59-FB50732DBCF3}"/>
              </p228:anchr>
              <p228:asgn authorId="{A5B57828-E780-4DFC-F26A-6CE0CC6A17CD}"/>
            </p228:event>
            <p228:event time="2025-06-18T16:09:21.317" id="{85F037A9-A69B-4EED-B931-3BF0E77331BD}">
              <p228:atrbtn authorId="{A5B57828-E780-4DFC-F26A-6CE0CC6A17CD}"/>
              <p228:anchr>
                <p228:comment id="{DF1A82DD-3F60-4CB3-AF59-FB50732DBCF3}"/>
              </p228:anchr>
              <p228:title val="@Sam Hudson - Update speaker notes a facilitator guide (BCMS Transfer form first, then paper application)"/>
            </p228:event>
            <p228:event time="2025-06-18T16:09:21.317" id="{F9D21AFD-D120-4B87-BC54-B6A39140E6E3}">
              <p228:atrbtn authorId="{A5B57828-E780-4DFC-F26A-6CE0CC6A17CD}"/>
              <p228:anchr>
                <p228:comment id="{DF1A82DD-3F60-4CB3-AF59-FB50732DBCF3}"/>
              </p228:anchr>
              <p228:date stDt="2025-06-18T16:09:21.317" endDt="2025-06-18T16:09:21.317"/>
            </p228:event>
            <p228:event time="2025-06-18T16:39:06.896" id="{3568B40C-C796-4B07-BFCD-DD37D4C4240B}">
              <p228:atrbtn authorId="{A5B57828-E780-4DFC-F26A-6CE0CC6A17CD}"/>
              <p228:anchr>
                <p228:comment id="{00000000-0000-0000-0000-000000000000}"/>
              </p228:anchr>
              <p228:pcntCmplt val="100000"/>
            </p228:event>
          </p228:history>
        </p228:taskDetails>
      </p:ext>
    </p188:extLst>
  </p188:cm>
  <p188:cm id="{B6258C07-0AAE-45A4-B254-0A05E054D734}" authorId="{A5B57828-E780-4DFC-F26A-6CE0CC6A17CD}" status="resolved" created="2025-06-18T16:39:54.398" startDate="2025-06-18T16:39:54.398" dueDate="2025-06-18T16:39:54.398" assignedTo="{F664FF93-C3A0-D10F-8172-A62BFA51B80F}" complete="100000" title="@Erica Fini-Marten Please review the updates made to this slide, along with the speaker notes. Make any changes directly on the slide. Please respond to this comment when you are finished.">
    <pc:sldMkLst xmlns:pc="http://schemas.microsoft.com/office/powerpoint/2013/main/command">
      <pc:docMk/>
      <pc:sldMk cId="3531607384" sldId="2147375908"/>
    </pc:sldMkLst>
    <p188:replyLst>
      <p188:reply id="{FF6F5D0B-10CA-4087-9B0B-BB6067739F6F}" authorId="{F664FF93-C3A0-D10F-8172-A62BFA51B80F}" created="2025-06-18T17:02:24.173">
        <p188:txBody>
          <a:bodyPr/>
          <a:lstStyle/>
          <a:p>
            <a:r>
              <a:rPr lang="en-US"/>
              <a:t>Done!</a:t>
            </a:r>
          </a:p>
        </p188:txBody>
      </p188:reply>
    </p188:replyLst>
    <p188:txBody>
      <a:bodyPr/>
      <a:lstStyle/>
      <a:p>
        <a:r>
          <a:rPr lang="en-US"/>
          <a:t>[@Erica Fini-Marten] Please review the updates made to this slide, along with the speaker notes. Make any changes directly on the slide. Please respond to this comment when you are finished.</a:t>
        </a:r>
      </a:p>
    </p188:txBody>
    <p188:extLst>
      <p:ext xmlns:p="http://schemas.openxmlformats.org/presentationml/2006/main" uri="{5BB2D875-25FF-4072-B9AC-8F64D62656EB}">
        <p228:taskDetails xmlns:p228="http://schemas.microsoft.com/office/powerpoint/2022/08/main">
          <p228:history>
            <p228:event time="2025-06-18T16:39:54.398" id="{1FE4AE1F-BBBE-4013-8148-1C5FA4DD0852}">
              <p228:atrbtn authorId="{A5B57828-E780-4DFC-F26A-6CE0CC6A17CD}"/>
              <p228:anchr>
                <p228:comment id="{B6258C07-0AAE-45A4-B254-0A05E054D734}"/>
              </p228:anchr>
              <p228:add/>
            </p228:event>
            <p228:event time="2025-06-18T16:39:54.398" id="{F6A86433-DD70-498E-87B8-5204F2431D59}">
              <p228:atrbtn authorId="{A5B57828-E780-4DFC-F26A-6CE0CC6A17CD}"/>
              <p228:anchr>
                <p228:comment id="{B6258C07-0AAE-45A4-B254-0A05E054D734}"/>
              </p228:anchr>
              <p228:asgn authorId="{F664FF93-C3A0-D10F-8172-A62BFA51B80F}"/>
            </p228:event>
            <p228:event time="2025-06-18T16:39:54.398" id="{986190F0-2F3C-4BC8-98E3-D4A43F36D906}">
              <p228:atrbtn authorId="{A5B57828-E780-4DFC-F26A-6CE0CC6A17CD}"/>
              <p228:anchr>
                <p228:comment id="{B6258C07-0AAE-45A4-B254-0A05E054D734}"/>
              </p228:anchr>
              <p228:title val="@Erica Fini-Marten Please review the updates made to this slide, along with the speaker notes. Make any changes directly on the slide. Please respond to this comment when you are finished."/>
            </p228:event>
            <p228:event time="2025-06-18T16:39:54.398" id="{54E8B973-B665-42AD-AFFE-0F8809A6CC0A}">
              <p228:atrbtn authorId="{A5B57828-E780-4DFC-F26A-6CE0CC6A17CD}"/>
              <p228:anchr>
                <p228:comment id="{B6258C07-0AAE-45A4-B254-0A05E054D734}"/>
              </p228:anchr>
              <p228:date stDt="2025-06-18T16:39:54.398" endDt="2025-06-18T16:39:54.398"/>
            </p228:event>
            <p228:event time="2025-06-18T17:02:25.173" id="{3B94507F-C411-40E4-9E93-0C49C6807D75}">
              <p228:atrbtn authorId="{F664FF93-C3A0-D10F-8172-A62BFA51B80F}"/>
              <p228:anchr>
                <p228:comment id="{00000000-0000-0000-0000-000000000000}"/>
              </p228:anchr>
              <p228:pcntCmplt val="100000"/>
            </p228:event>
          </p228:history>
        </p228:taskDetails>
      </p:ext>
    </p188:extLst>
  </p188:cm>
</p188:cmLst>
</file>

<file path=ppt/comments/modernComment_7FFE5B67_538B00A2.xml><?xml version="1.0" encoding="utf-8"?>
<p188:cmLst xmlns:a="http://schemas.openxmlformats.org/drawingml/2006/main" xmlns:r="http://schemas.openxmlformats.org/officeDocument/2006/relationships" xmlns:p188="http://schemas.microsoft.com/office/powerpoint/2018/8/main">
  <p188:cm id="{8781EE10-E25F-42E5-990D-CB13EF604BEF}" authorId="{A5B57828-E780-4DFC-F26A-6CE0CC6A17CD}" status="resolved" created="2025-06-13T15:05:18.424" complete="100000">
    <ac:deMkLst xmlns:ac="http://schemas.microsoft.com/office/drawing/2013/main/command">
      <pc:docMk xmlns:pc="http://schemas.microsoft.com/office/powerpoint/2013/main/command"/>
      <pc:sldMk xmlns:pc="http://schemas.microsoft.com/office/powerpoint/2013/main/command" cId="1401618594" sldId="2147375975"/>
      <ac:spMk id="3" creationId="{16BD8240-3103-5F5E-FE21-3ED026442A5D}"/>
    </ac:deMkLst>
    <p188:txBody>
      <a:bodyPr/>
      <a:lstStyle/>
      <a:p>
        <a:r>
          <a:rPr lang="en-US"/>
          <a:t>List the upcoming dates</a:t>
        </a:r>
      </a:p>
    </p188:txBody>
  </p188:cm>
</p188:cmLst>
</file>

<file path=ppt/comments/modernComment_7FFE5B8C_7EBAC534.xml><?xml version="1.0" encoding="utf-8"?>
<p188:cmLst xmlns:a="http://schemas.openxmlformats.org/drawingml/2006/main" xmlns:r="http://schemas.openxmlformats.org/officeDocument/2006/relationships" xmlns:p188="http://schemas.microsoft.com/office/powerpoint/2018/8/main">
  <p188:cm id="{F1847AA4-D095-418F-AB61-3949BC21FFD6}" authorId="{A5B57828-E780-4DFC-F26A-6CE0CC6A17CD}" status="resolved" created="2025-06-19T20:57:41.314" startDate="2025-06-19T20:57:41.314" dueDate="2025-06-19T20:57:41.314" assignedTo="{086F3ACB-8F73-2F1C-BAE8-DD817063684C}" complete="100000" title="@ANNA VEMBU JULIAN Is there any context you can add to the speaker notes here about previous state vs future state? I’m not sure what divisions have done in the past to request time off.">
    <pc:sldMkLst xmlns:pc="http://schemas.microsoft.com/office/powerpoint/2013/main/command">
      <pc:docMk/>
      <pc:sldMk cId="2126169396" sldId="2147376012"/>
    </pc:sldMkLst>
    <p188:replyLst>
      <p188:reply id="{FFFEFA71-BC4B-4EB6-AB2A-3E884A055BAB}" authorId="{9707CC9F-810D-CD58-FC4E-3A130C35EACD}" created="2025-06-19T21:06:21.787">
        <p188:txBody>
          <a:bodyPr/>
          <a:lstStyle/>
          <a:p>
            <a:r>
              <a:rPr lang="en-US"/>
              <a:t>I think each division had a different process so now there is one consistent sheet that all divisions are using.</a:t>
            </a:r>
          </a:p>
        </p188:txBody>
      </p188:reply>
      <p188:reply id="{FDCF5CD6-D328-41F7-80CD-4A9E97A5DF67}" authorId="{A5B57828-E780-4DFC-F26A-6CE0CC6A17CD}" created="2025-06-19T21:14:43.327">
        <p188:txBody>
          <a:bodyPr/>
          <a:lstStyle/>
          <a:p>
            <a:r>
              <a:rPr lang="en-US"/>
              <a:t>I’m thinking from the employee’s perspective. Why is this change important to them? If they used a paper form before, they just have a new form to use. If they requested their time off some other way, we would be introducing a new system and form to them.</a:t>
            </a:r>
          </a:p>
        </p188:txBody>
      </p188:reply>
      <p188:reply id="{91DE239B-9AA7-470D-AE40-C1B35867DF31}" authorId="{086F3ACB-8F73-2F1C-BAE8-DD817063684C}" created="2025-06-19T21:36:22.464">
        <p188:txBody>
          <a:bodyPr/>
          <a:lstStyle/>
          <a:p>
            <a:r>
              <a:rPr lang="en-US"/>
              <a:t>The reason this is important is that it will be one form that all SCD can use. So if an employee transfers units they don't need to learn or use a new form. It will also be translated for everyone. This will also help employees during onboarding to know it's one form. BEfore everyone had a different form. </a:t>
            </a:r>
          </a:p>
        </p188:txBody>
      </p188:reply>
    </p188:replyLst>
    <p188:txBody>
      <a:bodyPr/>
      <a:lstStyle/>
      <a:p>
        <a:r>
          <a:rPr lang="en-US"/>
          <a:t>[@ANNA VEMBU JULIAN] 
Is there any context you can add to the speaker notes here about previous state vs future state? I’m not sure what divisions have done in the past to request time off.</a:t>
        </a:r>
      </a:p>
    </p188:txBody>
    <p188:extLst>
      <p:ext xmlns:p="http://schemas.openxmlformats.org/presentationml/2006/main" uri="{5BB2D875-25FF-4072-B9AC-8F64D62656EB}">
        <p228:taskDetails xmlns:p228="http://schemas.microsoft.com/office/powerpoint/2022/08/main">
          <p228:history>
            <p228:event time="2025-06-19T20:57:41.314" id="{8E7303E4-52B5-499D-B275-12A940E67EE6}">
              <p228:atrbtn authorId="{A5B57828-E780-4DFC-F26A-6CE0CC6A17CD}"/>
              <p228:anchr>
                <p228:comment id="{F1847AA4-D095-418F-AB61-3949BC21FFD6}"/>
              </p228:anchr>
              <p228:add/>
            </p228:event>
            <p228:event time="2025-06-19T20:57:41.314" id="{AB64206A-1B80-4EA6-994F-D64E0F15D1E4}">
              <p228:atrbtn authorId="{A5B57828-E780-4DFC-F26A-6CE0CC6A17CD}"/>
              <p228:anchr>
                <p228:comment id="{F1847AA4-D095-418F-AB61-3949BC21FFD6}"/>
              </p228:anchr>
              <p228:asgn authorId="{086F3ACB-8F73-2F1C-BAE8-DD817063684C}"/>
            </p228:event>
            <p228:event time="2025-06-19T20:57:41.314" id="{2F7D49C6-5301-4D93-80EC-BD1FC5CDEA49}">
              <p228:atrbtn authorId="{A5B57828-E780-4DFC-F26A-6CE0CC6A17CD}"/>
              <p228:anchr>
                <p228:comment id="{F1847AA4-D095-418F-AB61-3949BC21FFD6}"/>
              </p228:anchr>
              <p228:title val="@ANNA VEMBU JULIAN Is there any context you can add to the speaker notes here about previous state vs future state? I’m not sure what divisions have done in the past to request time off."/>
            </p228:event>
            <p228:event time="2025-06-19T20:57:41.314" id="{DF9D6F3E-1843-4F1C-9BBD-1F46A281A7E7}">
              <p228:atrbtn authorId="{A5B57828-E780-4DFC-F26A-6CE0CC6A17CD}"/>
              <p228:anchr>
                <p228:comment id="{F1847AA4-D095-418F-AB61-3949BC21FFD6}"/>
              </p228:anchr>
              <p228:date stDt="2025-06-19T20:57:41.314" endDt="2025-06-19T20:57:41.314"/>
            </p228:event>
            <p228:event time="2025-06-20T14:13:47.275" id="{9B2F8B39-831E-46F2-8481-99F1801183F4}">
              <p228:atrbtn authorId="{A5B57828-E780-4DFC-F26A-6CE0CC6A17CD}"/>
              <p228:anchr>
                <p228:comment id="{00000000-0000-0000-0000-000000000000}"/>
              </p228:anchr>
              <p228:pcntCmplt val="100000"/>
            </p228:event>
          </p228:history>
        </p228:taskDetails>
      </p:ext>
    </p188:extLst>
  </p188:cm>
</p188:cmLst>
</file>

<file path=ppt/comments/modernComment_7FFE5B8D_B57DA78D.xml><?xml version="1.0" encoding="utf-8"?>
<p188:cmLst xmlns:a="http://schemas.openxmlformats.org/drawingml/2006/main" xmlns:r="http://schemas.openxmlformats.org/officeDocument/2006/relationships" xmlns:p188="http://schemas.microsoft.com/office/powerpoint/2018/8/main">
  <p188:cm id="{0E9F606E-2EC6-4C1D-A8DD-A81F27F7536F}" authorId="{A5B57828-E780-4DFC-F26A-6CE0CC6A17CD}" created="2025-06-27T20:17:30.808">
    <pc:sldMkLst xmlns:pc="http://schemas.microsoft.com/office/powerpoint/2013/main/command">
      <pc:docMk/>
      <pc:sldMk cId="3044910989" sldId="2147376013"/>
    </pc:sldMkLst>
    <p188:txBody>
      <a:bodyPr/>
      <a:lstStyle/>
      <a:p>
        <a:r>
          <a:rPr lang="en-US"/>
          <a:t>Add to train the trainer slides</a:t>
        </a:r>
      </a:p>
    </p188:txBody>
  </p188:cm>
</p188:cmLst>
</file>

<file path=ppt/comments/modernComment_7FFE5BA9_8BBD9D8B.xml><?xml version="1.0" encoding="utf-8"?>
<p188:cmLst xmlns:a="http://schemas.openxmlformats.org/drawingml/2006/main" xmlns:r="http://schemas.openxmlformats.org/officeDocument/2006/relationships" xmlns:p188="http://schemas.microsoft.com/office/powerpoint/2018/8/main">
  <p188:cm id="{F6D072AB-E74A-463B-8AA6-9D3276EFFD20}" authorId="{A5B57828-E780-4DFC-F26A-6CE0CC6A17CD}" status="resolved" created="2025-06-13T19:51:55.468" complete="100000">
    <ac:txMkLst xmlns:ac="http://schemas.microsoft.com/office/drawing/2013/main/command">
      <pc:docMk xmlns:pc="http://schemas.microsoft.com/office/powerpoint/2013/main/command"/>
      <pc:sldMk xmlns:pc="http://schemas.microsoft.com/office/powerpoint/2013/main/command" cId="2344459659" sldId="2147376041"/>
      <ac:spMk id="3" creationId="{0C284A49-A355-333F-3A25-C7EE96B5406F}"/>
      <ac:txMk cp="0">
        <ac:context len="111" hash="4184089482"/>
      </ac:txMk>
    </ac:txMkLst>
    <p188:pos x="5762912" y="776997"/>
    <p188:replyLst>
      <p188:reply id="{4DEAE5DC-8C1F-46AD-AEE5-96AE6251FD3B}" authorId="{F664FF93-C3A0-D10F-8172-A62BFA51B80F}" created="2025-06-16T18:10:00.491">
        <p188:txBody>
          <a:bodyPr/>
          <a:lstStyle/>
          <a:p>
            <a:r>
              <a:rPr lang="en-US"/>
              <a:t>Perhaps we could add clarifying language such as, "If you prefer to apply online but do not have a current resume, you can upload a completed BCMS Transfer Form instead." (Or a better, more plain language version of that sentence)</a:t>
            </a:r>
          </a:p>
        </p188:txBody>
        <p188:extLst>
          <p:ext xmlns:p="http://schemas.openxmlformats.org/presentationml/2006/main" uri="{57CB4572-C831-44C2-8A1C-0ADB6CCDFE69}">
            <p223:reactions xmlns:p223="http://schemas.microsoft.com/office/powerpoint/2022/03/main">
              <p223:rxn type="👍">
                <p223:instance time="2025-06-16T18:14:32.560" authorId="{A5B57828-E780-4DFC-F26A-6CE0CC6A17CD}"/>
              </p223:rxn>
            </p223:reactions>
          </p:ext>
        </p188:extLst>
      </p188:reply>
    </p188:replyLst>
    <p188:txBody>
      <a:bodyPr/>
      <a:lstStyle/>
      <a:p>
        <a:r>
          <a:rPr lang="en-US"/>
          <a:t>This wording gives the employee an easy opt-out to not use the online application. Is this TA’s recommended language?</a:t>
        </a:r>
      </a:p>
    </p188:txBody>
  </p188:cm>
  <p188:cm id="{95FBAA6E-E794-4F69-AEEE-85AD679C18EB}" authorId="{F664FF93-C3A0-D10F-8172-A62BFA51B80F}" status="resolved" created="2025-06-16T18:09:07.051" complete="100000">
    <ac:txMkLst xmlns:ac="http://schemas.microsoft.com/office/drawing/2013/main/command">
      <pc:docMk xmlns:pc="http://schemas.microsoft.com/office/powerpoint/2013/main/command"/>
      <pc:sldMk xmlns:pc="http://schemas.microsoft.com/office/powerpoint/2013/main/command" cId="2344459659" sldId="2147376041"/>
      <ac:spMk id="3" creationId="{0C284A49-A355-333F-3A25-C7EE96B5406F}"/>
      <ac:txMk cp="0">
        <ac:context len="111" hash="4184089482"/>
      </ac:txMk>
    </ac:txMkLst>
    <p188:pos x="1885461" y="185615"/>
    <p188:txBody>
      <a:bodyPr/>
      <a:lstStyle/>
      <a:p>
        <a:r>
          <a:rPr lang="en-US"/>
          <a:t>This could potentially be renamed to Paper Applications</a:t>
        </a:r>
      </a:p>
    </p188:txBody>
    <p188:extLst>
      <p:ext xmlns:p="http://schemas.openxmlformats.org/presentationml/2006/main" uri="{57CB4572-C831-44C2-8A1C-0ADB6CCDFE69}">
        <p223:reactions xmlns:p223="http://schemas.microsoft.com/office/powerpoint/2022/03/main">
          <p223:rxn type="👍">
            <p223:instance time="2025-06-16T18:16:35.658" authorId="{A5B57828-E780-4DFC-F26A-6CE0CC6A17CD}"/>
          </p223:rxn>
        </p223:reactions>
      </p:ext>
    </p188:extLst>
  </p188:cm>
  <p188:cm id="{06DCE6BA-4C3F-4948-BD0C-1D919EFE9823}" authorId="{086F3ACB-8F73-2F1C-BAE8-DD817063684C}" status="resolved" created="2025-06-19T05:08:36.033" complete="100000">
    <ac:deMkLst xmlns:ac="http://schemas.microsoft.com/office/drawing/2013/main/command">
      <pc:docMk xmlns:pc="http://schemas.microsoft.com/office/powerpoint/2013/main/command"/>
      <pc:sldMk xmlns:pc="http://schemas.microsoft.com/office/powerpoint/2013/main/command" cId="2344459659" sldId="2147376041"/>
      <ac:spMk id="3" creationId="{0C284A49-A355-333F-3A25-C7EE96B5406F}"/>
    </ac:deMkLst>
    <p188:txBody>
      <a:bodyPr/>
      <a:lstStyle/>
      <a:p>
        <a:r>
          <a:rPr lang="en-US"/>
          <a:t>[@Sam Hudson]  noting that this population may not have a resume so Erica's comment is very relevent here esp. in the presenter guide.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598F2-4BCE-45B7-88D0-5799C304AEE5}" type="datetimeFigureOut">
              <a:rPr lang="en-US" smtClean="0"/>
              <a:t>6/30/2025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6EAC3-C8B6-4B95-84A2-1357E304DE88}" type="slidenum">
              <a:rPr lang="en-US" smtClean="0"/>
              <a:t>‹#›</a:t>
            </a:fld>
            <a:endParaRPr lang="en-US"/>
          </a:p>
        </p:txBody>
      </p:sp>
    </p:spTree>
    <p:extLst>
      <p:ext uri="{BB962C8B-B14F-4D97-AF65-F5344CB8AC3E}">
        <p14:creationId xmlns:p14="http://schemas.microsoft.com/office/powerpoint/2010/main" val="3448531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Open Sans" panose="020B0606030504020204" pitchFamily="34" charset="0"/>
              </a:rPr>
              <a:t>Welcome to the final week of the Workday In-Person Training Series. My name is [name] and I'll be facilitating today's training. I work at [your unit] as a [your job title].  </a:t>
            </a:r>
            <a:r>
              <a:rPr lang="en-US" b="0" i="0">
                <a:solidFill>
                  <a:srgbClr val="444444"/>
                </a:solidFill>
                <a:effectLst/>
                <a:latin typeface="Open Sans" panose="020B0606030504020204" pitchFamily="34" charset="0"/>
              </a:rPr>
              <a:t>​</a:t>
            </a:r>
            <a:endParaRPr lang="en-US" b="0" i="0">
              <a:solidFill>
                <a:srgbClr val="444444"/>
              </a:solidFill>
              <a:effectLst/>
              <a:latin typeface="Calibri" panose="020F0502020204030204" pitchFamily="34" charset="0"/>
            </a:endParaRPr>
          </a:p>
          <a:p>
            <a:pPr algn="l" rtl="0" fontAlgn="base">
              <a:buNone/>
            </a:pPr>
            <a:r>
              <a:rPr lang="en-US" b="0" i="0" u="none" strike="noStrike">
                <a:solidFill>
                  <a:srgbClr val="000000"/>
                </a:solidFill>
                <a:effectLst/>
                <a:latin typeface="Open Sans" panose="020B0606030504020204" pitchFamily="34" charset="0"/>
              </a:rPr>
              <a:t> </a:t>
            </a:r>
            <a:r>
              <a:rPr lang="en-US" b="0" i="0">
                <a:solidFill>
                  <a:srgbClr val="444444"/>
                </a:solidFill>
                <a:effectLst/>
                <a:latin typeface="Open Sans" panose="020B0606030504020204" pitchFamily="34" charset="0"/>
              </a:rPr>
              <a:t>​</a:t>
            </a:r>
            <a:endParaRPr lang="en-US" b="0" i="0">
              <a:solidFill>
                <a:srgbClr val="444444"/>
              </a:solidFill>
              <a:effectLst/>
              <a:latin typeface="Calibri" panose="020F0502020204030204" pitchFamily="34" charset="0"/>
            </a:endParaRPr>
          </a:p>
          <a:p>
            <a:pPr algn="l" rtl="0" fontAlgn="base">
              <a:buNone/>
            </a:pPr>
            <a:r>
              <a:rPr lang="en-US" b="0" i="0" u="none" strike="noStrike">
                <a:solidFill>
                  <a:srgbClr val="000000"/>
                </a:solidFill>
                <a:effectLst/>
                <a:latin typeface="Open Sans" panose="020B0606030504020204" pitchFamily="34" charset="0"/>
              </a:rPr>
              <a:t>With us here today to help are [introduce helpers]. [Allow helpers to introduce themselves – their names, where they work, </a:t>
            </a:r>
            <a:r>
              <a:rPr lang="en-US" b="0" i="0" u="none" strike="noStrike" err="1">
                <a:solidFill>
                  <a:srgbClr val="000000"/>
                </a:solidFill>
                <a:effectLst/>
                <a:latin typeface="Open Sans" panose="020B0606030504020204" pitchFamily="34" charset="0"/>
              </a:rPr>
              <a:t>etc</a:t>
            </a:r>
            <a:r>
              <a:rPr lang="en-US" b="0" i="0" u="none" strike="noStrike">
                <a:solidFill>
                  <a:srgbClr val="000000"/>
                </a:solidFill>
                <a:effectLst/>
                <a:latin typeface="Open Sans" panose="020B0606030504020204" pitchFamily="34" charset="0"/>
              </a:rPr>
              <a:t>].  </a:t>
            </a:r>
            <a:r>
              <a:rPr lang="en-US" b="0" i="0">
                <a:solidFill>
                  <a:srgbClr val="444444"/>
                </a:solidFill>
                <a:effectLst/>
                <a:latin typeface="Open Sans" panose="020B0606030504020204" pitchFamily="34" charset="0"/>
              </a:rPr>
              <a:t>​</a:t>
            </a:r>
            <a:endParaRPr lang="en-US" b="0" i="0">
              <a:solidFill>
                <a:srgbClr val="444444"/>
              </a:solidFill>
              <a:effectLst/>
              <a:latin typeface="Calibri" panose="020F0502020204030204" pitchFamily="34" charset="0"/>
            </a:endParaRPr>
          </a:p>
          <a:p>
            <a:pPr algn="l" rtl="0" fontAlgn="base">
              <a:buNone/>
            </a:pPr>
            <a:r>
              <a:rPr lang="en-US" b="0" i="0" u="none" strike="noStrike">
                <a:solidFill>
                  <a:srgbClr val="000000"/>
                </a:solidFill>
                <a:effectLst/>
                <a:latin typeface="Open Sans" panose="020B0606030504020204" pitchFamily="34" charset="0"/>
              </a:rPr>
              <a:t>  </a:t>
            </a:r>
            <a:r>
              <a:rPr lang="en-US" b="0" i="0">
                <a:solidFill>
                  <a:srgbClr val="444444"/>
                </a:solidFill>
                <a:effectLst/>
                <a:latin typeface="Open Sans" panose="020B0606030504020204" pitchFamily="34" charset="0"/>
              </a:rPr>
              <a:t>​</a:t>
            </a:r>
            <a:endParaRPr lang="en-US" b="0" i="0">
              <a:solidFill>
                <a:srgbClr val="444444"/>
              </a:solidFill>
              <a:effectLst/>
              <a:latin typeface="Calibri" panose="020F0502020204030204" pitchFamily="34" charset="0"/>
            </a:endParaRPr>
          </a:p>
          <a:p>
            <a:pPr algn="l" rtl="0" fontAlgn="base">
              <a:buNone/>
            </a:pPr>
            <a:r>
              <a:rPr lang="en-US" b="0" i="0" u="none" strike="noStrike">
                <a:solidFill>
                  <a:srgbClr val="000000"/>
                </a:solidFill>
                <a:effectLst/>
                <a:latin typeface="Open Sans" panose="020B0606030504020204" pitchFamily="34" charset="0"/>
              </a:rPr>
              <a:t>If you haven't yet signed in, we will bring the sign-in sheet to you, so you can raise your hand. </a:t>
            </a:r>
            <a:r>
              <a:rPr lang="en-US" b="0" i="0">
                <a:solidFill>
                  <a:srgbClr val="444444"/>
                </a:solidFill>
                <a:effectLst/>
                <a:latin typeface="Open Sans" panose="020B060603050402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a:t>
            </a:fld>
            <a:endParaRPr lang="en-US"/>
          </a:p>
        </p:txBody>
      </p:sp>
    </p:spTree>
    <p:extLst>
      <p:ext uri="{BB962C8B-B14F-4D97-AF65-F5344CB8AC3E}">
        <p14:creationId xmlns:p14="http://schemas.microsoft.com/office/powerpoint/2010/main" val="89907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you have made the changes to your direct deposit information, you’ll receive a pop up message confirming your changes have been saved.</a:t>
            </a:r>
          </a:p>
        </p:txBody>
      </p:sp>
      <p:sp>
        <p:nvSpPr>
          <p:cNvPr id="4" name="Slide Number Placeholder 3"/>
          <p:cNvSpPr>
            <a:spLocks noGrp="1"/>
          </p:cNvSpPr>
          <p:nvPr>
            <p:ph type="sldNum" sz="quarter" idx="5"/>
          </p:nvPr>
        </p:nvSpPr>
        <p:spPr/>
        <p:txBody>
          <a:bodyPr/>
          <a:lstStyle/>
          <a:p>
            <a:fld id="{16E6EAC3-C8B6-4B95-84A2-1357E304DE88}" type="slidenum">
              <a:rPr lang="en-US" smtClean="0"/>
              <a:t>11</a:t>
            </a:fld>
            <a:endParaRPr lang="en-US"/>
          </a:p>
        </p:txBody>
      </p:sp>
    </p:spTree>
    <p:extLst>
      <p:ext uri="{BB962C8B-B14F-4D97-AF65-F5344CB8AC3E}">
        <p14:creationId xmlns:p14="http://schemas.microsoft.com/office/powerpoint/2010/main" val="3462919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Aptos" panose="020B0004020202020204" pitchFamily="34" charset="0"/>
              </a:rPr>
              <a:t>Next up, we are going to review how to view your time off balances.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a:solidFill>
                <a:srgbClr val="000000"/>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Aptos" panose="020B0004020202020204" pitchFamily="34" charset="0"/>
              </a:rPr>
              <a:t>We won’t have practice time for this section, so you can click along with me as I review the instructions, if you want.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13</a:t>
            </a:fld>
            <a:endParaRPr lang="en-US"/>
          </a:p>
        </p:txBody>
      </p:sp>
    </p:spTree>
    <p:extLst>
      <p:ext uri="{BB962C8B-B14F-4D97-AF65-F5344CB8AC3E}">
        <p14:creationId xmlns:p14="http://schemas.microsoft.com/office/powerpoint/2010/main" val="327056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In Workday, time off is considered time away from work. For example, vacation, personal holiday, and sick leave. </a:t>
            </a:r>
            <a:r>
              <a:rPr lang="en-US" b="0" i="0">
                <a:solidFill>
                  <a:srgbClr val="444444"/>
                </a:solidFill>
                <a:effectLst/>
                <a:latin typeface="Aptos" panose="020B0004020202020204" pitchFamily="34" charset="0"/>
              </a:rPr>
              <a:t>​</a:t>
            </a:r>
          </a:p>
          <a:p>
            <a:pPr algn="l" rtl="0" fontAlgn="base">
              <a:buNone/>
            </a:pPr>
            <a:endParaRPr lang="en-US" b="0" i="0">
              <a:solidFill>
                <a:srgbClr val="444444"/>
              </a:solidFill>
              <a:effectLst/>
              <a:latin typeface="Calibri" panose="020F0502020204030204" pitchFamily="34" charset="0"/>
            </a:endParaRPr>
          </a:p>
          <a:p>
            <a:pPr algn="l" rtl="0" fontAlgn="base">
              <a:buNone/>
            </a:pPr>
            <a:r>
              <a:rPr lang="en-US" b="0" i="0" u="none" strike="noStrike">
                <a:solidFill>
                  <a:srgbClr val="000000"/>
                </a:solidFill>
                <a:effectLst/>
                <a:latin typeface="Aptos" panose="020B0004020202020204" pitchFamily="34" charset="0"/>
              </a:rPr>
              <a:t>Today, this may be called absence, leave, or time off. </a:t>
            </a:r>
            <a:r>
              <a:rPr lang="en-US" b="0" i="0">
                <a:solidFill>
                  <a:srgbClr val="444444"/>
                </a:solidFill>
                <a:effectLst/>
                <a:latin typeface="Aptos" panose="020B0004020202020204" pitchFamily="34" charset="0"/>
              </a:rPr>
              <a:t>​</a:t>
            </a:r>
          </a:p>
          <a:p>
            <a:pPr algn="l" rtl="0" fontAlgn="base">
              <a:buNone/>
            </a:pPr>
            <a:endParaRPr lang="en-US" b="0" i="0">
              <a:solidFill>
                <a:srgbClr val="444444"/>
              </a:solidFill>
              <a:effectLst/>
              <a:latin typeface="Calibri" panose="020F0502020204030204" pitchFamily="34" charset="0"/>
            </a:endParaRPr>
          </a:p>
          <a:p>
            <a:pPr algn="l" rtl="0" fontAlgn="base">
              <a:buNone/>
            </a:pPr>
            <a:r>
              <a:rPr lang="en-US" b="0" i="0" u="none" strike="noStrike">
                <a:solidFill>
                  <a:srgbClr val="000000"/>
                </a:solidFill>
                <a:effectLst/>
                <a:latin typeface="Aptos" panose="020B0004020202020204" pitchFamily="34" charset="0"/>
              </a:rPr>
              <a:t>In Workday, a leave of absence is when you take time off for a specific reason, like if you are taking an extended leave for a medical reason, or other extended reasons.</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endParaRPr lang="en-US" b="0" i="0" u="none" strike="noStrike">
              <a:solidFill>
                <a:srgbClr val="000000"/>
              </a:solidFill>
              <a:effectLst/>
              <a:latin typeface="Aptos" panose="020B0004020202020204" pitchFamily="34" charset="0"/>
            </a:endParaRPr>
          </a:p>
          <a:p>
            <a:pPr algn="l" rtl="0" fontAlgn="base">
              <a:buNone/>
            </a:pPr>
            <a:r>
              <a:rPr lang="en-US" b="0" i="0" u="none" strike="noStrike">
                <a:solidFill>
                  <a:srgbClr val="000000"/>
                </a:solidFill>
                <a:effectLst/>
                <a:latin typeface="Aptos" panose="020B0004020202020204" pitchFamily="34" charset="0"/>
              </a:rPr>
              <a:t>If you are taking a leave of absence, contact your local HR.</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Employees received their new leave balances starting July 1, 2025</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14</a:t>
            </a:fld>
            <a:endParaRPr lang="en-US"/>
          </a:p>
        </p:txBody>
      </p:sp>
    </p:spTree>
    <p:extLst>
      <p:ext uri="{BB962C8B-B14F-4D97-AF65-F5344CB8AC3E}">
        <p14:creationId xmlns:p14="http://schemas.microsoft.com/office/powerpoint/2010/main" val="2890542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To view you time off balances, start from the Workday homepage. Click the Wisconsin logo to return to the homepage.</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u="none" strike="noStrike">
                <a:solidFill>
                  <a:srgbClr val="000000"/>
                </a:solidFill>
                <a:effectLst/>
                <a:latin typeface="Aptos" panose="020B0004020202020204" pitchFamily="34" charset="0"/>
              </a:rPr>
              <a:t>From the homepage, click the “Menu”</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Then, click Manage Absence.</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15</a:t>
            </a:fld>
            <a:endParaRPr lang="en-US"/>
          </a:p>
        </p:txBody>
      </p:sp>
    </p:spTree>
    <p:extLst>
      <p:ext uri="{BB962C8B-B14F-4D97-AF65-F5344CB8AC3E}">
        <p14:creationId xmlns:p14="http://schemas.microsoft.com/office/powerpoint/2010/main" val="3425090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From the new screen, you can see your time off balances on the right side of the screen. </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u="none" strike="noStrike">
                <a:solidFill>
                  <a:srgbClr val="000000"/>
                </a:solidFill>
                <a:effectLst/>
                <a:latin typeface="Aptos" panose="020B0004020202020204" pitchFamily="34" charset="0"/>
              </a:rPr>
              <a:t>Scroll down to see how many hours you have available for each type of time off.</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Ask your manager or local HR if you have questions about your time off balances.</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16</a:t>
            </a:fld>
            <a:endParaRPr lang="en-US"/>
          </a:p>
        </p:txBody>
      </p:sp>
    </p:spTree>
    <p:extLst>
      <p:ext uri="{BB962C8B-B14F-4D97-AF65-F5344CB8AC3E}">
        <p14:creationId xmlns:p14="http://schemas.microsoft.com/office/powerpoint/2010/main" val="2767589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If you want to view your time off balances from your phone, click the apps button, then open the Absence app.</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17</a:t>
            </a:fld>
            <a:endParaRPr lang="en-US"/>
          </a:p>
        </p:txBody>
      </p:sp>
    </p:spTree>
    <p:extLst>
      <p:ext uri="{BB962C8B-B14F-4D97-AF65-F5344CB8AC3E}">
        <p14:creationId xmlns:p14="http://schemas.microsoft.com/office/powerpoint/2010/main" val="2640043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top of the screen, you can see calendar and Balances. Tap “Balances.” Scroll down to see how many hours you have available for each type of time off.</a:t>
            </a:r>
          </a:p>
        </p:txBody>
      </p:sp>
      <p:sp>
        <p:nvSpPr>
          <p:cNvPr id="4" name="Slide Number Placeholder 3"/>
          <p:cNvSpPr>
            <a:spLocks noGrp="1"/>
          </p:cNvSpPr>
          <p:nvPr>
            <p:ph type="sldNum" sz="quarter" idx="5"/>
          </p:nvPr>
        </p:nvSpPr>
        <p:spPr/>
        <p:txBody>
          <a:bodyPr/>
          <a:lstStyle/>
          <a:p>
            <a:fld id="{16E6EAC3-C8B6-4B95-84A2-1357E304DE88}" type="slidenum">
              <a:rPr lang="en-US" smtClean="0"/>
              <a:t>18</a:t>
            </a:fld>
            <a:endParaRPr lang="en-US"/>
          </a:p>
        </p:txBody>
      </p:sp>
    </p:spTree>
    <p:extLst>
      <p:ext uri="{BB962C8B-B14F-4D97-AF65-F5344CB8AC3E}">
        <p14:creationId xmlns:p14="http://schemas.microsoft.com/office/powerpoint/2010/main" val="1847934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Previously, each division across campus had a different process to submit a request for time off. Many have different paper forms that they've used, so this new paper form will make sure everyone has the same one, so if you ever switch divisions, for example, it will be consistent for you as an employee.</a:t>
            </a:r>
          </a:p>
        </p:txBody>
      </p:sp>
      <p:sp>
        <p:nvSpPr>
          <p:cNvPr id="4" name="Slide Number Placeholder 3"/>
          <p:cNvSpPr>
            <a:spLocks noGrp="1"/>
          </p:cNvSpPr>
          <p:nvPr>
            <p:ph type="sldNum" sz="quarter" idx="5"/>
          </p:nvPr>
        </p:nvSpPr>
        <p:spPr/>
        <p:txBody>
          <a:bodyPr/>
          <a:lstStyle/>
          <a:p>
            <a:fld id="{16E6EAC3-C8B6-4B95-84A2-1357E304DE88}" type="slidenum">
              <a:rPr lang="en-US" smtClean="0"/>
              <a:t>20</a:t>
            </a:fld>
            <a:endParaRPr lang="en-US"/>
          </a:p>
        </p:txBody>
      </p:sp>
    </p:spTree>
    <p:extLst>
      <p:ext uri="{BB962C8B-B14F-4D97-AF65-F5344CB8AC3E}">
        <p14:creationId xmlns:p14="http://schemas.microsoft.com/office/powerpoint/2010/main" val="1229241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Instead of using Workday to submit your time off, you will use a paper form to submit a time off request.</a:t>
            </a:r>
          </a:p>
          <a:p>
            <a:pPr marL="171450" indent="-171450">
              <a:buFont typeface="Arial" panose="020B0604020202020204" pitchFamily="34" charset="0"/>
              <a:buChar char="•"/>
            </a:pPr>
            <a:r>
              <a:rPr lang="en-US" b="1"/>
              <a:t>Ask your supervisor </a:t>
            </a:r>
            <a:r>
              <a:rPr lang="en-US"/>
              <a:t>for a paper form</a:t>
            </a:r>
          </a:p>
          <a:p>
            <a:pPr marL="171450" indent="-171450">
              <a:buFont typeface="Arial" panose="020B0604020202020204" pitchFamily="34" charset="0"/>
              <a:buChar char="•"/>
            </a:pPr>
            <a:r>
              <a:rPr lang="en-US" b="1"/>
              <a:t>Fill out </a:t>
            </a:r>
            <a:r>
              <a:rPr lang="en-US"/>
              <a:t>the paper form</a:t>
            </a:r>
          </a:p>
          <a:p>
            <a:pPr marL="171450" indent="-171450">
              <a:buFont typeface="Arial" panose="020B0604020202020204" pitchFamily="34" charset="0"/>
              <a:buChar char="•"/>
            </a:pPr>
            <a:r>
              <a:rPr lang="en-US" b="1"/>
              <a:t>Return </a:t>
            </a:r>
            <a:r>
              <a:rPr lang="en-US"/>
              <a:t>the paper form </a:t>
            </a:r>
            <a:r>
              <a:rPr lang="en-US" b="1"/>
              <a:t>to your supervisor</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21</a:t>
            </a:fld>
            <a:endParaRPr lang="en-US"/>
          </a:p>
        </p:txBody>
      </p:sp>
    </p:spTree>
    <p:extLst>
      <p:ext uri="{BB962C8B-B14F-4D97-AF65-F5344CB8AC3E}">
        <p14:creationId xmlns:p14="http://schemas.microsoft.com/office/powerpoint/2010/main" val="3639918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what the paper form will look like. Some divisions have different guidelines about time off, so if you have questions, we’d recommend you ask your supervisor for help.</a:t>
            </a:r>
          </a:p>
        </p:txBody>
      </p:sp>
      <p:sp>
        <p:nvSpPr>
          <p:cNvPr id="4" name="Slide Number Placeholder 3"/>
          <p:cNvSpPr>
            <a:spLocks noGrp="1"/>
          </p:cNvSpPr>
          <p:nvPr>
            <p:ph type="sldNum" sz="quarter" idx="5"/>
          </p:nvPr>
        </p:nvSpPr>
        <p:spPr/>
        <p:txBody>
          <a:bodyPr/>
          <a:lstStyle/>
          <a:p>
            <a:fld id="{16E6EAC3-C8B6-4B95-84A2-1357E304DE88}" type="slidenum">
              <a:rPr lang="en-US" smtClean="0"/>
              <a:t>22</a:t>
            </a:fld>
            <a:endParaRPr lang="en-US"/>
          </a:p>
        </p:txBody>
      </p:sp>
    </p:spTree>
    <p:extLst>
      <p:ext uri="{BB962C8B-B14F-4D97-AF65-F5344CB8AC3E}">
        <p14:creationId xmlns:p14="http://schemas.microsoft.com/office/powerpoint/2010/main" val="2611895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talk about what you can expect to do during our time together. </a:t>
            </a:r>
          </a:p>
          <a:p>
            <a:r>
              <a:rPr lang="en-US"/>
              <a:t>We will...</a:t>
            </a:r>
          </a:p>
          <a:p>
            <a:pPr marL="171450" indent="-171450">
              <a:lnSpc>
                <a:spcPct val="90000"/>
              </a:lnSpc>
              <a:spcBef>
                <a:spcPts val="1000"/>
              </a:spcBef>
              <a:buFont typeface="Arial"/>
              <a:buChar char="•"/>
            </a:pPr>
            <a:r>
              <a:rPr lang="en-US"/>
              <a:t>review how to complete tasks in Workday</a:t>
            </a:r>
          </a:p>
          <a:p>
            <a:pPr marL="171450" indent="-171450">
              <a:lnSpc>
                <a:spcPct val="90000"/>
              </a:lnSpc>
              <a:spcBef>
                <a:spcPts val="1000"/>
              </a:spcBef>
              <a:buFont typeface="Arial"/>
              <a:buChar char="•"/>
            </a:pPr>
            <a:r>
              <a:rPr lang="en-US"/>
              <a:t>give you time to practice completing tasks</a:t>
            </a:r>
          </a:p>
          <a:p>
            <a:pPr lvl="1" indent="-171450">
              <a:lnSpc>
                <a:spcPct val="90000"/>
              </a:lnSpc>
              <a:spcBef>
                <a:spcPts val="1000"/>
              </a:spcBef>
              <a:buFont typeface="Courier New"/>
              <a:buChar char="o"/>
            </a:pPr>
            <a:r>
              <a:rPr lang="en-US"/>
              <a:t>You'll see the computers in front of you, and we will walk through using those here in a little bit.</a:t>
            </a:r>
          </a:p>
          <a:p>
            <a:pPr lvl="1" indent="-171450">
              <a:lnSpc>
                <a:spcPct val="90000"/>
              </a:lnSpc>
              <a:spcBef>
                <a:spcPts val="1000"/>
              </a:spcBef>
              <a:buFont typeface="Courier New"/>
              <a:buChar char="o"/>
            </a:pPr>
            <a:endParaRPr lang="en-US"/>
          </a:p>
          <a:p>
            <a:pPr>
              <a:lnSpc>
                <a:spcPct val="90000"/>
              </a:lnSpc>
              <a:spcBef>
                <a:spcPts val="1000"/>
              </a:spcBef>
            </a:pPr>
            <a:r>
              <a:rPr lang="en-US"/>
              <a:t>Some things we will not be able to do today...</a:t>
            </a:r>
          </a:p>
          <a:p>
            <a:pPr marL="171450" indent="-171450">
              <a:lnSpc>
                <a:spcPct val="90000"/>
              </a:lnSpc>
              <a:spcBef>
                <a:spcPts val="1000"/>
              </a:spcBef>
              <a:buFont typeface="Arial"/>
              <a:buChar char="•"/>
            </a:pPr>
            <a:r>
              <a:rPr lang="en-US"/>
              <a:t>answer personal employee questions</a:t>
            </a:r>
          </a:p>
          <a:p>
            <a:pPr lvl="1" indent="-171450">
              <a:lnSpc>
                <a:spcPct val="90000"/>
              </a:lnSpc>
              <a:spcBef>
                <a:spcPts val="1000"/>
              </a:spcBef>
              <a:buFont typeface="Courier New"/>
              <a:buChar char="o"/>
            </a:pPr>
            <a:r>
              <a:rPr lang="en-US"/>
              <a:t>If you do have questions about your job or any personal details, we cannot answer those today. We would encourage you to talk to your supervisor or your local HR staff to help you with those personal questions.</a:t>
            </a:r>
          </a:p>
          <a:p>
            <a:pPr marL="171450" indent="-171450">
              <a:lnSpc>
                <a:spcPct val="90000"/>
              </a:lnSpc>
              <a:spcBef>
                <a:spcPts val="1000"/>
              </a:spcBef>
              <a:buFont typeface="Arial"/>
              <a:buChar char="•"/>
            </a:pPr>
            <a:r>
              <a:rPr lang="en-US"/>
              <a:t>address department-specific policies or procedures</a:t>
            </a:r>
          </a:p>
          <a:p>
            <a:pPr lvl="1" indent="-171450">
              <a:lnSpc>
                <a:spcPct val="90000"/>
              </a:lnSpc>
              <a:spcBef>
                <a:spcPts val="1000"/>
              </a:spcBef>
              <a:buFont typeface="Courier New"/>
              <a:buChar char="o"/>
            </a:pPr>
            <a:r>
              <a:rPr lang="en-US"/>
              <a:t>We know that different departments and units have different policies and procedures, so if you have a question about how something will work in your own department, you should talk to your supervisor.</a:t>
            </a:r>
          </a:p>
          <a:p>
            <a:pPr marL="171450" indent="-171450">
              <a:lnSpc>
                <a:spcPct val="90000"/>
              </a:lnSpc>
              <a:spcBef>
                <a:spcPts val="1000"/>
              </a:spcBef>
              <a:buFont typeface="Arial"/>
              <a:buChar char="•"/>
            </a:pPr>
            <a:endParaRPr lang="en-US"/>
          </a:p>
          <a:p>
            <a:pPr marL="171450" indent="-171450">
              <a:lnSpc>
                <a:spcPct val="90000"/>
              </a:lnSpc>
              <a:spcBef>
                <a:spcPts val="1000"/>
              </a:spcBef>
              <a:buFont typeface="Arial"/>
              <a:buChar char="•"/>
            </a:pPr>
            <a:endParaRPr lang="en-US"/>
          </a:p>
        </p:txBody>
      </p:sp>
      <p:sp>
        <p:nvSpPr>
          <p:cNvPr id="4" name="Slide Number Placeholder 3"/>
          <p:cNvSpPr>
            <a:spLocks noGrp="1"/>
          </p:cNvSpPr>
          <p:nvPr>
            <p:ph type="sldNum" sz="quarter" idx="5"/>
          </p:nvPr>
        </p:nvSpPr>
        <p:spPr/>
        <p:txBody>
          <a:bodyPr/>
          <a:lstStyle/>
          <a:p>
            <a:fld id="{9AFD1A25-C150-42F6-9D1E-BDA6234EC7F4}" type="slidenum">
              <a:rPr lang="en-US" smtClean="0"/>
              <a:t>3</a:t>
            </a:fld>
            <a:endParaRPr lang="en-US"/>
          </a:p>
        </p:txBody>
      </p:sp>
    </p:spTree>
    <p:extLst>
      <p:ext uri="{BB962C8B-B14F-4D97-AF65-F5344CB8AC3E}">
        <p14:creationId xmlns:p14="http://schemas.microsoft.com/office/powerpoint/2010/main" val="858487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final section of our training, we will look at the compensation page. In this area, it will show you the details and breakdown your compensation or pay. This may include your salary or hourly pay, along with any bonuses, allowances, or lump sum payments.</a:t>
            </a:r>
          </a:p>
        </p:txBody>
      </p:sp>
      <p:sp>
        <p:nvSpPr>
          <p:cNvPr id="4" name="Slide Number Placeholder 3"/>
          <p:cNvSpPr>
            <a:spLocks noGrp="1"/>
          </p:cNvSpPr>
          <p:nvPr>
            <p:ph type="sldNum" sz="quarter" idx="5"/>
          </p:nvPr>
        </p:nvSpPr>
        <p:spPr/>
        <p:txBody>
          <a:bodyPr/>
          <a:lstStyle/>
          <a:p>
            <a:fld id="{16E6EAC3-C8B6-4B95-84A2-1357E304DE88}" type="slidenum">
              <a:rPr lang="en-US" smtClean="0"/>
              <a:t>23</a:t>
            </a:fld>
            <a:endParaRPr lang="en-US"/>
          </a:p>
        </p:txBody>
      </p:sp>
    </p:spTree>
    <p:extLst>
      <p:ext uri="{BB962C8B-B14F-4D97-AF65-F5344CB8AC3E}">
        <p14:creationId xmlns:p14="http://schemas.microsoft.com/office/powerpoint/2010/main" val="3850641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To get started, from the homepage, click the Worker profile in the upper right corner.</a:t>
            </a:r>
          </a:p>
        </p:txBody>
      </p:sp>
      <p:sp>
        <p:nvSpPr>
          <p:cNvPr id="4" name="Slide Number Placeholder 3"/>
          <p:cNvSpPr>
            <a:spLocks noGrp="1"/>
          </p:cNvSpPr>
          <p:nvPr>
            <p:ph type="sldNum" sz="quarter" idx="5"/>
          </p:nvPr>
        </p:nvSpPr>
        <p:spPr/>
        <p:txBody>
          <a:bodyPr/>
          <a:lstStyle/>
          <a:p>
            <a:fld id="{16E6EAC3-C8B6-4B95-84A2-1357E304DE88}" type="slidenum">
              <a:rPr lang="en-US" smtClean="0"/>
              <a:t>24</a:t>
            </a:fld>
            <a:endParaRPr lang="en-US"/>
          </a:p>
        </p:txBody>
      </p:sp>
    </p:spTree>
    <p:extLst>
      <p:ext uri="{BB962C8B-B14F-4D97-AF65-F5344CB8AC3E}">
        <p14:creationId xmlns:p14="http://schemas.microsoft.com/office/powerpoint/2010/main" val="2873816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From the drop down that opens, click the “View Profile” button.</a:t>
            </a:r>
          </a:p>
        </p:txBody>
      </p:sp>
      <p:sp>
        <p:nvSpPr>
          <p:cNvPr id="4" name="Slide Number Placeholder 3"/>
          <p:cNvSpPr>
            <a:spLocks noGrp="1"/>
          </p:cNvSpPr>
          <p:nvPr>
            <p:ph type="sldNum" sz="quarter" idx="5"/>
          </p:nvPr>
        </p:nvSpPr>
        <p:spPr/>
        <p:txBody>
          <a:bodyPr/>
          <a:lstStyle/>
          <a:p>
            <a:fld id="{16E6EAC3-C8B6-4B95-84A2-1357E304DE88}" type="slidenum">
              <a:rPr lang="en-US" smtClean="0"/>
              <a:t>25</a:t>
            </a:fld>
            <a:endParaRPr lang="en-US"/>
          </a:p>
        </p:txBody>
      </p:sp>
    </p:spTree>
    <p:extLst>
      <p:ext uri="{BB962C8B-B14F-4D97-AF65-F5344CB8AC3E}">
        <p14:creationId xmlns:p14="http://schemas.microsoft.com/office/powerpoint/2010/main" val="3008015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From your Worker Profile, look at the red bar on the left to find the Compensation tab. That will bring you to the Compensation Overview page.</a:t>
            </a:r>
          </a:p>
        </p:txBody>
      </p:sp>
      <p:sp>
        <p:nvSpPr>
          <p:cNvPr id="4" name="Slide Number Placeholder 3"/>
          <p:cNvSpPr>
            <a:spLocks noGrp="1"/>
          </p:cNvSpPr>
          <p:nvPr>
            <p:ph type="sldNum" sz="quarter" idx="5"/>
          </p:nvPr>
        </p:nvSpPr>
        <p:spPr/>
        <p:txBody>
          <a:bodyPr/>
          <a:lstStyle/>
          <a:p>
            <a:fld id="{16E6EAC3-C8B6-4B95-84A2-1357E304DE88}" type="slidenum">
              <a:rPr lang="en-US" smtClean="0"/>
              <a:t>26</a:t>
            </a:fld>
            <a:endParaRPr lang="en-US"/>
          </a:p>
        </p:txBody>
      </p:sp>
    </p:spTree>
    <p:extLst>
      <p:ext uri="{BB962C8B-B14F-4D97-AF65-F5344CB8AC3E}">
        <p14:creationId xmlns:p14="http://schemas.microsoft.com/office/powerpoint/2010/main" val="3424637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compensation overview page shows you a couple of things. At the top, it displays your  total salary plus allowances, total base pay, and the frequency, as well as any additional lump sum payments you may be receiving or have already received. The bottom provides a breakdown of the top box.</a:t>
            </a:r>
          </a:p>
          <a:p>
            <a:endParaRPr lang="en-US"/>
          </a:p>
          <a:p>
            <a:r>
              <a:rPr lang="en-US"/>
              <a:t>For example, the screenshot here displays the employee’s compensation plan, which shows they are on an hourly plan. It also shows two allowances: one is a uniform allowance, and one is their supplemental night differential allowance. Next to each, it shows the assignment, or how much money they get for that specific pay adjustment.</a:t>
            </a:r>
          </a:p>
        </p:txBody>
      </p:sp>
      <p:sp>
        <p:nvSpPr>
          <p:cNvPr id="4" name="Slide Number Placeholder 3"/>
          <p:cNvSpPr>
            <a:spLocks noGrp="1"/>
          </p:cNvSpPr>
          <p:nvPr>
            <p:ph type="sldNum" sz="quarter" idx="5"/>
          </p:nvPr>
        </p:nvSpPr>
        <p:spPr/>
        <p:txBody>
          <a:bodyPr/>
          <a:lstStyle/>
          <a:p>
            <a:fld id="{16E6EAC3-C8B6-4B95-84A2-1357E304DE88}" type="slidenum">
              <a:rPr lang="en-US" smtClean="0"/>
              <a:t>27</a:t>
            </a:fld>
            <a:endParaRPr lang="en-US"/>
          </a:p>
        </p:txBody>
      </p:sp>
    </p:spTree>
    <p:extLst>
      <p:ext uri="{BB962C8B-B14F-4D97-AF65-F5344CB8AC3E}">
        <p14:creationId xmlns:p14="http://schemas.microsoft.com/office/powerpoint/2010/main" val="1227654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69BC1-EFCA-B98A-45A8-A4FFF063DC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E30457-26B3-8664-42C5-E8DB4A5094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A17848-9695-F154-AF31-7B9D2FE07374}"/>
              </a:ext>
            </a:extLst>
          </p:cNvPr>
          <p:cNvSpPr>
            <a:spLocks noGrp="1"/>
          </p:cNvSpPr>
          <p:nvPr>
            <p:ph type="body" idx="1"/>
          </p:nvPr>
        </p:nvSpPr>
        <p:spPr/>
        <p:txBody>
          <a:bodyPr/>
          <a:lstStyle/>
          <a:p>
            <a:r>
              <a:rPr lang="en-US"/>
              <a:t>The bottom box will show off the employee’s compensation plan or pay and assignment (or rate). For example, their compensation plan type is hourly, and the assignment for that plan it $18.73 per hour. </a:t>
            </a:r>
          </a:p>
          <a:p>
            <a:endParaRPr lang="en-US"/>
          </a:p>
          <a:p>
            <a:r>
              <a:rPr lang="en-US"/>
              <a:t>It also shows that this employee has two allowances: one is a uniform allowance, and one is their supplemental night differential allowance. Next to each, it shows the assignment, or how much money they get for that specific plan. Any pay you receive will also be reflected on your payslip. </a:t>
            </a:r>
          </a:p>
          <a:p>
            <a:endParaRPr lang="en-US"/>
          </a:p>
          <a:p>
            <a:r>
              <a:rPr lang="en-US"/>
              <a:t>If you have questions about your compensation plan breakdown, you can reach out to your supervisor or your local HR. </a:t>
            </a:r>
          </a:p>
        </p:txBody>
      </p:sp>
      <p:sp>
        <p:nvSpPr>
          <p:cNvPr id="4" name="Slide Number Placeholder 3">
            <a:extLst>
              <a:ext uri="{FF2B5EF4-FFF2-40B4-BE49-F238E27FC236}">
                <a16:creationId xmlns:a16="http://schemas.microsoft.com/office/drawing/2014/main" id="{E3C30573-E3F1-C21D-BC42-01FF8946E10F}"/>
              </a:ext>
            </a:extLst>
          </p:cNvPr>
          <p:cNvSpPr>
            <a:spLocks noGrp="1"/>
          </p:cNvSpPr>
          <p:nvPr>
            <p:ph type="sldNum" sz="quarter" idx="5"/>
          </p:nvPr>
        </p:nvSpPr>
        <p:spPr/>
        <p:txBody>
          <a:bodyPr/>
          <a:lstStyle/>
          <a:p>
            <a:fld id="{16E6EAC3-C8B6-4B95-84A2-1357E304DE88}" type="slidenum">
              <a:rPr lang="en-US" smtClean="0"/>
              <a:t>28</a:t>
            </a:fld>
            <a:endParaRPr lang="en-US"/>
          </a:p>
        </p:txBody>
      </p:sp>
    </p:spTree>
    <p:extLst>
      <p:ext uri="{BB962C8B-B14F-4D97-AF65-F5344CB8AC3E}">
        <p14:creationId xmlns:p14="http://schemas.microsoft.com/office/powerpoint/2010/main" val="2834132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item that may show up on your Compensation overview page is a lump sum payment. </a:t>
            </a:r>
          </a:p>
          <a:p>
            <a:endParaRPr lang="en-US"/>
          </a:p>
          <a:p>
            <a:r>
              <a:rPr lang="en-US"/>
              <a:t>A lump sum payment is money that you receive outside of your regular pay. You may receive a lump sum for a variety of reasons. Some examples are:</a:t>
            </a:r>
          </a:p>
          <a:p>
            <a:pPr marL="171450" indent="-171450">
              <a:buFont typeface="Arial" panose="020B0604020202020204" pitchFamily="34" charset="0"/>
              <a:buChar char="•"/>
            </a:pPr>
            <a:r>
              <a:rPr lang="en-US"/>
              <a:t>Night/Weekend/Shift differential pay</a:t>
            </a:r>
          </a:p>
          <a:p>
            <a:pPr marL="171450" indent="-171450">
              <a:buFont typeface="Arial" panose="020B0604020202020204" pitchFamily="34" charset="0"/>
              <a:buChar char="•"/>
            </a:pPr>
            <a:r>
              <a:rPr lang="en-US"/>
              <a:t>Shoe allowance</a:t>
            </a:r>
          </a:p>
          <a:p>
            <a:pPr marL="171450" indent="-171450">
              <a:buFont typeface="Arial" panose="020B0604020202020204" pitchFamily="34" charset="0"/>
              <a:buChar char="•"/>
            </a:pPr>
            <a:r>
              <a:rPr lang="en-US"/>
              <a:t>Performance bonus</a:t>
            </a:r>
          </a:p>
          <a:p>
            <a:pPr marL="171450" indent="-171450">
              <a:buFont typeface="Arial" panose="020B0604020202020204" pitchFamily="34" charset="0"/>
              <a:buChar char="•"/>
            </a:pPr>
            <a:r>
              <a:rPr lang="en-US"/>
              <a:t>Snow removal bonus</a:t>
            </a:r>
          </a:p>
          <a:p>
            <a:pPr marL="171450" indent="-171450">
              <a:buFont typeface="Arial" panose="020B0604020202020204" pitchFamily="34" charset="0"/>
              <a:buChar char="•"/>
            </a:pPr>
            <a:r>
              <a:rPr lang="en-US"/>
              <a:t>Hiring bonus</a:t>
            </a:r>
          </a:p>
          <a:p>
            <a:pPr marL="171450" indent="-171450">
              <a:buFont typeface="Arial" panose="020B0604020202020204" pitchFamily="34" charset="0"/>
              <a:buChar char="•"/>
            </a:pPr>
            <a:r>
              <a:rPr lang="en-US"/>
              <a:t>Referral bonus</a:t>
            </a:r>
          </a:p>
          <a:p>
            <a:pPr marL="171450" indent="-171450">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Calibri"/>
                <a:ea typeface="Calibri"/>
                <a:cs typeface="Calibri"/>
              </a:rPr>
              <a:t>Some allowances may not receive a notification, but other types of lump sums will.</a:t>
            </a:r>
          </a:p>
        </p:txBody>
      </p:sp>
      <p:sp>
        <p:nvSpPr>
          <p:cNvPr id="4" name="Slide Number Placeholder 3"/>
          <p:cNvSpPr>
            <a:spLocks noGrp="1"/>
          </p:cNvSpPr>
          <p:nvPr>
            <p:ph type="sldNum" sz="quarter" idx="5"/>
          </p:nvPr>
        </p:nvSpPr>
        <p:spPr/>
        <p:txBody>
          <a:bodyPr/>
          <a:lstStyle/>
          <a:p>
            <a:fld id="{16E6EAC3-C8B6-4B95-84A2-1357E304DE88}" type="slidenum">
              <a:rPr lang="en-US" smtClean="0"/>
              <a:t>29</a:t>
            </a:fld>
            <a:endParaRPr lang="en-US"/>
          </a:p>
        </p:txBody>
      </p:sp>
    </p:spTree>
    <p:extLst>
      <p:ext uri="{BB962C8B-B14F-4D97-AF65-F5344CB8AC3E}">
        <p14:creationId xmlns:p14="http://schemas.microsoft.com/office/powerpoint/2010/main" val="2043883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item that may show up on your Compensation overview page is a lump sum payment. </a:t>
            </a:r>
          </a:p>
          <a:p>
            <a:endParaRPr lang="en-US"/>
          </a:p>
          <a:p>
            <a:r>
              <a:rPr lang="en-US"/>
              <a:t>A lump sum payment is money that you receive outside of your regular pay. You may receive a lump sum for a variety of reasons. Some examples are:</a:t>
            </a:r>
          </a:p>
          <a:p>
            <a:pPr marL="171450" indent="-171450">
              <a:buFont typeface="Arial" panose="020B0604020202020204" pitchFamily="34" charset="0"/>
              <a:buChar char="•"/>
            </a:pPr>
            <a:r>
              <a:rPr lang="en-US" b="0" i="0">
                <a:solidFill>
                  <a:srgbClr val="333333"/>
                </a:solidFill>
                <a:effectLst/>
                <a:latin typeface="Red Hat Text" panose="02010303040201060303" pitchFamily="2" charset="0"/>
              </a:rPr>
              <a:t>Craftworker Leads add-on</a:t>
            </a:r>
          </a:p>
          <a:p>
            <a:pPr marL="171450" indent="-171450">
              <a:buFont typeface="Arial" panose="020B0604020202020204" pitchFamily="34" charset="0"/>
              <a:buChar char="•"/>
            </a:pPr>
            <a:r>
              <a:rPr lang="en-US">
                <a:solidFill>
                  <a:srgbClr val="333333"/>
                </a:solidFill>
                <a:latin typeface="Red Hat Text" panose="02010303040201060303" pitchFamily="2" charset="0"/>
              </a:rPr>
              <a:t>Painter add-on</a:t>
            </a:r>
          </a:p>
          <a:p>
            <a:pPr marL="171450" indent="-171450">
              <a:buFont typeface="Arial" panose="020B0604020202020204" pitchFamily="34" charset="0"/>
              <a:buChar char="•"/>
            </a:pPr>
            <a:r>
              <a:rPr lang="en-US">
                <a:solidFill>
                  <a:srgbClr val="333333"/>
                </a:solidFill>
                <a:latin typeface="Red Hat Text" panose="02010303040201060303" pitchFamily="2" charset="0"/>
              </a:rPr>
              <a:t>Night/Weekend Differential</a:t>
            </a:r>
          </a:p>
          <a:p>
            <a:pPr marL="171450" indent="-171450">
              <a:buFont typeface="Arial" panose="020B0604020202020204" pitchFamily="34" charset="0"/>
              <a:buChar char="•"/>
            </a:pPr>
            <a:r>
              <a:rPr lang="en-US"/>
              <a:t>Standby Pay</a:t>
            </a:r>
          </a:p>
          <a:p>
            <a:pPr marL="171450" indent="-171450">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Calibri"/>
                <a:ea typeface="Calibri"/>
                <a:cs typeface="Calibri"/>
              </a:rPr>
              <a:t>Some allowances may not receive a notification, but other types of lump sums will.</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30</a:t>
            </a:fld>
            <a:endParaRPr lang="en-US"/>
          </a:p>
        </p:txBody>
      </p:sp>
    </p:spTree>
    <p:extLst>
      <p:ext uri="{BB962C8B-B14F-4D97-AF65-F5344CB8AC3E}">
        <p14:creationId xmlns:p14="http://schemas.microsoft.com/office/powerpoint/2010/main" val="1071084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If you do receive a lump sum payment letter, it will appear under the Awaiting Your Action section on the Workday homepage.</a:t>
            </a:r>
          </a:p>
          <a:p>
            <a:endParaRPr lang="en-US">
              <a:latin typeface="Calibri"/>
              <a:ea typeface="Calibri"/>
              <a:cs typeface="Calibri"/>
            </a:endParaRPr>
          </a:p>
          <a:p>
            <a:r>
              <a:rPr lang="en-US">
                <a:latin typeface="Calibri"/>
                <a:ea typeface="Calibri"/>
                <a:cs typeface="Calibri"/>
              </a:rPr>
              <a:t>1. To see the letter, you can click on the title of the task.</a:t>
            </a:r>
          </a:p>
        </p:txBody>
      </p:sp>
      <p:sp>
        <p:nvSpPr>
          <p:cNvPr id="4" name="Slide Number Placeholder 3"/>
          <p:cNvSpPr>
            <a:spLocks noGrp="1"/>
          </p:cNvSpPr>
          <p:nvPr>
            <p:ph type="sldNum" sz="quarter" idx="5"/>
          </p:nvPr>
        </p:nvSpPr>
        <p:spPr/>
        <p:txBody>
          <a:bodyPr/>
          <a:lstStyle/>
          <a:p>
            <a:fld id="{16E6EAC3-C8B6-4B95-84A2-1357E304DE88}" type="slidenum">
              <a:rPr lang="en-US" smtClean="0"/>
              <a:t>31</a:t>
            </a:fld>
            <a:endParaRPr lang="en-US"/>
          </a:p>
        </p:txBody>
      </p:sp>
    </p:spTree>
    <p:extLst>
      <p:ext uri="{BB962C8B-B14F-4D97-AF65-F5344CB8AC3E}">
        <p14:creationId xmlns:p14="http://schemas.microsoft.com/office/powerpoint/2010/main" val="1406135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 list of your Tasks, Click the one-time payment to see the allowance. Then, click on the document link to see the </a:t>
            </a:r>
            <a:r>
              <a:rPr lang="en-US" b="1"/>
              <a:t>letter.</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32</a:t>
            </a:fld>
            <a:endParaRPr lang="en-US"/>
          </a:p>
        </p:txBody>
      </p:sp>
    </p:spTree>
    <p:extLst>
      <p:ext uri="{BB962C8B-B14F-4D97-AF65-F5344CB8AC3E}">
        <p14:creationId xmlns:p14="http://schemas.microsoft.com/office/powerpoint/2010/main" val="2472763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i="0" u="none" strike="noStrike">
                <a:solidFill>
                  <a:srgbClr val="000000"/>
                </a:solidFill>
                <a:effectLst/>
                <a:latin typeface="Calibri" panose="020F0502020204030204" pitchFamily="34" charset="0"/>
              </a:rPr>
              <a:t>Here is an overview of today’s learning objectives. </a:t>
            </a:r>
            <a:r>
              <a:rPr lang="en-US" sz="1200"/>
              <a:t>By the end of today’s session, you will know how to:</a:t>
            </a:r>
          </a:p>
          <a:p>
            <a:pPr marL="171450" indent="-171450">
              <a:buFont typeface="Arial" panose="020B0604020202020204" pitchFamily="34" charset="0"/>
              <a:buChar char="•"/>
            </a:pPr>
            <a:r>
              <a:rPr lang="en-US" sz="1200"/>
              <a:t>Update direct deposit</a:t>
            </a:r>
          </a:p>
          <a:p>
            <a:pPr marL="171450" indent="-171450">
              <a:buFont typeface="Arial" panose="020B0604020202020204" pitchFamily="34" charset="0"/>
              <a:buChar char="•"/>
            </a:pPr>
            <a:r>
              <a:rPr lang="en-US" sz="1200"/>
              <a:t>View time off balances</a:t>
            </a:r>
          </a:p>
          <a:p>
            <a:pPr marL="171450" indent="-171450">
              <a:buFont typeface="Arial" panose="020B0604020202020204" pitchFamily="34" charset="0"/>
              <a:buChar char="•"/>
            </a:pPr>
            <a:r>
              <a:rPr lang="en-US" sz="1200"/>
              <a:t>Request time off</a:t>
            </a:r>
          </a:p>
          <a:p>
            <a:pPr marL="171450" indent="-171450">
              <a:buFont typeface="Arial" panose="020B0604020202020204" pitchFamily="34" charset="0"/>
              <a:buChar char="•"/>
            </a:pPr>
            <a:r>
              <a:rPr lang="en-US" sz="1200"/>
              <a:t>Understand the Compensation tab</a:t>
            </a:r>
          </a:p>
          <a:p>
            <a:pPr marL="171450" indent="-171450">
              <a:buFont typeface="Arial" panose="020B0604020202020204" pitchFamily="34" charset="0"/>
              <a:buChar char="•"/>
            </a:pPr>
            <a:r>
              <a:rPr lang="en-US" sz="1200"/>
              <a:t>Apply for UW jobs as an employee</a:t>
            </a:r>
          </a:p>
          <a:p>
            <a:pPr marL="171450" indent="-171450">
              <a:buFont typeface="Arial" panose="020B0604020202020204" pitchFamily="34" charset="0"/>
              <a:buChar char="•"/>
            </a:pPr>
            <a:r>
              <a:rPr lang="en-US" sz="1200"/>
              <a:t>Apply for Blue Collar Multi-Shift (BCMS) jobs</a:t>
            </a:r>
          </a:p>
          <a:p>
            <a:pPr marL="171450" indent="-171450">
              <a:buFont typeface="Arial" panose="020B0604020202020204" pitchFamily="34" charset="0"/>
              <a:buChar char="•"/>
            </a:pPr>
            <a:r>
              <a:rPr lang="en-US" sz="1200"/>
              <a:t>How to get help</a:t>
            </a:r>
          </a:p>
          <a:p>
            <a:pPr algn="l" rtl="0" fontAlgn="base">
              <a:buNone/>
            </a:pPr>
            <a:r>
              <a:rPr lang="en-US" b="0" i="0">
                <a:solidFill>
                  <a:srgbClr val="444444"/>
                </a:solidFill>
                <a:effectLst/>
                <a:latin typeface="Aptos" panose="020B0004020202020204" pitchFamily="34" charset="0"/>
              </a:rPr>
              <a:t>​</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a:t>
            </a:fld>
            <a:endParaRPr lang="en-US"/>
          </a:p>
        </p:txBody>
      </p:sp>
    </p:spTree>
    <p:extLst>
      <p:ext uri="{BB962C8B-B14F-4D97-AF65-F5344CB8AC3E}">
        <p14:creationId xmlns:p14="http://schemas.microsoft.com/office/powerpoint/2010/main" val="20540176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Once you click on the link, it will display the letter on the screen. This is an example of what a lump sum payment letter may look like.</a:t>
            </a:r>
          </a:p>
        </p:txBody>
      </p:sp>
      <p:sp>
        <p:nvSpPr>
          <p:cNvPr id="4" name="Slide Number Placeholder 3"/>
          <p:cNvSpPr>
            <a:spLocks noGrp="1"/>
          </p:cNvSpPr>
          <p:nvPr>
            <p:ph type="sldNum" sz="quarter" idx="5"/>
          </p:nvPr>
        </p:nvSpPr>
        <p:spPr/>
        <p:txBody>
          <a:bodyPr/>
          <a:lstStyle/>
          <a:p>
            <a:fld id="{16E6EAC3-C8B6-4B95-84A2-1357E304DE88}" type="slidenum">
              <a:rPr lang="en-US" smtClean="0"/>
              <a:t>33</a:t>
            </a:fld>
            <a:endParaRPr lang="en-US"/>
          </a:p>
        </p:txBody>
      </p:sp>
    </p:spTree>
    <p:extLst>
      <p:ext uri="{BB962C8B-B14F-4D97-AF65-F5344CB8AC3E}">
        <p14:creationId xmlns:p14="http://schemas.microsoft.com/office/powerpoint/2010/main" val="3658351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have reviewed the letter, Click the “I Agree” box to acknowledge the letter. Be sure you click the Submit button to finish.</a:t>
            </a:r>
          </a:p>
          <a:p>
            <a:endParaRPr lang="en-US"/>
          </a:p>
          <a:p>
            <a:r>
              <a:rPr lang="en-US"/>
              <a:t>Note that this letter is not time sensitive. You will still receive the payment on the effective date, but you should try to click the checkbox as soon as possible.</a:t>
            </a:r>
          </a:p>
          <a:p>
            <a:endParaRPr lang="en-US"/>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34</a:t>
            </a:fld>
            <a:endParaRPr lang="en-US"/>
          </a:p>
        </p:txBody>
      </p:sp>
    </p:spTree>
    <p:extLst>
      <p:ext uri="{BB962C8B-B14F-4D97-AF65-F5344CB8AC3E}">
        <p14:creationId xmlns:p14="http://schemas.microsoft.com/office/powerpoint/2010/main" val="3340559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Once you have submitted, you will receive a </a:t>
            </a:r>
            <a:r>
              <a:rPr lang="en-US" b="1"/>
              <a:t>You have submitted</a:t>
            </a:r>
            <a:r>
              <a:rPr lang="en-US"/>
              <a:t> popup notification to confirm your submission.</a:t>
            </a:r>
          </a:p>
        </p:txBody>
      </p:sp>
      <p:sp>
        <p:nvSpPr>
          <p:cNvPr id="4" name="Slide Number Placeholder 3"/>
          <p:cNvSpPr>
            <a:spLocks noGrp="1"/>
          </p:cNvSpPr>
          <p:nvPr>
            <p:ph type="sldNum" sz="quarter" idx="5"/>
          </p:nvPr>
        </p:nvSpPr>
        <p:spPr/>
        <p:txBody>
          <a:bodyPr/>
          <a:lstStyle/>
          <a:p>
            <a:fld id="{16E6EAC3-C8B6-4B95-84A2-1357E304DE88}" type="slidenum">
              <a:rPr lang="en-US" smtClean="0"/>
              <a:t>35</a:t>
            </a:fld>
            <a:endParaRPr lang="en-US"/>
          </a:p>
        </p:txBody>
      </p:sp>
    </p:spTree>
    <p:extLst>
      <p:ext uri="{BB962C8B-B14F-4D97-AF65-F5344CB8AC3E}">
        <p14:creationId xmlns:p14="http://schemas.microsoft.com/office/powerpoint/2010/main" val="37972576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a break of no more than 10 minutes</a:t>
            </a:r>
          </a:p>
        </p:txBody>
      </p:sp>
      <p:sp>
        <p:nvSpPr>
          <p:cNvPr id="4" name="Slide Number Placeholder 3"/>
          <p:cNvSpPr>
            <a:spLocks noGrp="1"/>
          </p:cNvSpPr>
          <p:nvPr>
            <p:ph type="sldNum" sz="quarter" idx="5"/>
          </p:nvPr>
        </p:nvSpPr>
        <p:spPr/>
        <p:txBody>
          <a:bodyPr/>
          <a:lstStyle/>
          <a:p>
            <a:fld id="{16E6EAC3-C8B6-4B95-84A2-1357E304DE88}" type="slidenum">
              <a:rPr lang="en-US" smtClean="0"/>
              <a:t>37</a:t>
            </a:fld>
            <a:endParaRPr lang="en-US"/>
          </a:p>
        </p:txBody>
      </p:sp>
    </p:spTree>
    <p:extLst>
      <p:ext uri="{BB962C8B-B14F-4D97-AF65-F5344CB8AC3E}">
        <p14:creationId xmlns:p14="http://schemas.microsoft.com/office/powerpoint/2010/main" val="2890913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first topic for today is how to apply for a UW job as a UW employee, or what is called an internal position. An internal job is a type of job that only people who are already employed by the University can apply for. People outside of the University cannot apply for those jobs.</a:t>
            </a:r>
          </a:p>
        </p:txBody>
      </p:sp>
      <p:sp>
        <p:nvSpPr>
          <p:cNvPr id="4" name="Slide Number Placeholder 3"/>
          <p:cNvSpPr>
            <a:spLocks noGrp="1"/>
          </p:cNvSpPr>
          <p:nvPr>
            <p:ph type="sldNum" sz="quarter" idx="5"/>
          </p:nvPr>
        </p:nvSpPr>
        <p:spPr/>
        <p:txBody>
          <a:bodyPr/>
          <a:lstStyle/>
          <a:p>
            <a:fld id="{16E6EAC3-C8B6-4B95-84A2-1357E304DE88}" type="slidenum">
              <a:rPr lang="en-US" smtClean="0"/>
              <a:t>38</a:t>
            </a:fld>
            <a:endParaRPr lang="en-US"/>
          </a:p>
        </p:txBody>
      </p:sp>
    </p:spTree>
    <p:extLst>
      <p:ext uri="{BB962C8B-B14F-4D97-AF65-F5344CB8AC3E}">
        <p14:creationId xmlns:p14="http://schemas.microsoft.com/office/powerpoint/2010/main" val="1820378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Previously employees applied for a job at the university on the UW jobs website, jobs.wisc.edu. Employees are no longer going to be using that site to apply for jobs.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Instead, you should apply for any new jobs using the Workday website. </a:t>
            </a:r>
            <a:r>
              <a:rPr lang="en-US">
                <a:solidFill>
                  <a:srgbClr val="333333"/>
                </a:solidFill>
              </a:rPr>
              <a:t>Workday connects the hiring and onboarding processes. Workday ensures current employee information transfers to new roles, including roles at other campuses. This includes transferrable vacation, personal hours, sick leave; personal information such as your address; and much more.</a:t>
            </a:r>
            <a:endParaRPr lang="en-US"/>
          </a:p>
          <a:p>
            <a:endParaRPr lang="en-US"/>
          </a:p>
          <a:p>
            <a:r>
              <a:rPr lang="en-US"/>
              <a:t>We will look at the steps to get to the Applying for Jobs space in Workday, and then give you time to practice using the system to review open jobs. </a:t>
            </a:r>
            <a:r>
              <a:rPr lang="en-US" b="0" i="0">
                <a:solidFill>
                  <a:srgbClr val="000000"/>
                </a:solidFill>
                <a:effectLst/>
                <a:latin typeface="Open Sans" panose="020B0606030504020204" pitchFamily="34" charset="0"/>
              </a:rPr>
              <a:t>If you need language assistance when applying for jobs, you can contact Cultural Linguistic Services.</a:t>
            </a:r>
            <a:endParaRPr lang="en-US"/>
          </a:p>
          <a:p>
            <a:endParaRPr lang="en-US">
              <a:solidFill>
                <a:srgbClr val="000000"/>
              </a:solidFill>
              <a:latin typeface="Aptos" panose="02110004020202020204"/>
            </a:endParaRPr>
          </a:p>
          <a:p>
            <a:r>
              <a:rPr lang="en-US" sz="1800" b="0" i="0">
                <a:solidFill>
                  <a:srgbClr val="000000"/>
                </a:solidFill>
                <a:effectLst/>
                <a:latin typeface="Open Sans"/>
                <a:ea typeface="Open Sans"/>
                <a:cs typeface="Open Sans"/>
              </a:rPr>
              <a:t>One thing to note before we look at how to find job postings - All job postings for all Universities of Wisconsin will show up on the Workday Jobs Hub, not just internal positions at UW-Madison. This means you will see jobs that are available at UW-Milwaukee or UW-La Crosse. We are going to look at how you can filter down positions to find the ones that are right for you. </a:t>
            </a:r>
            <a:endParaRPr lang="en-US">
              <a:latin typeface="Open Sans"/>
              <a:ea typeface="Open Sans"/>
              <a:cs typeface="Open Sans"/>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39</a:t>
            </a:fld>
            <a:endParaRPr lang="en-US"/>
          </a:p>
        </p:txBody>
      </p:sp>
    </p:spTree>
    <p:extLst>
      <p:ext uri="{BB962C8B-B14F-4D97-AF65-F5344CB8AC3E}">
        <p14:creationId xmlns:p14="http://schemas.microsoft.com/office/powerpoint/2010/main" val="6905408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will go through the process of applying using a computer.</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1. From the </a:t>
            </a:r>
            <a:r>
              <a:rPr lang="en-US" b="1"/>
              <a:t>Workday home page</a:t>
            </a:r>
            <a:r>
              <a:rPr lang="en-US"/>
              <a:t>, click on the </a:t>
            </a:r>
            <a:r>
              <a:rPr lang="en-US" b="1"/>
              <a:t>Menu</a:t>
            </a:r>
            <a:r>
              <a:rPr lang="en-US"/>
              <a:t>.</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40</a:t>
            </a:fld>
            <a:endParaRPr lang="en-US"/>
          </a:p>
        </p:txBody>
      </p:sp>
    </p:spTree>
    <p:extLst>
      <p:ext uri="{BB962C8B-B14F-4D97-AF65-F5344CB8AC3E}">
        <p14:creationId xmlns:p14="http://schemas.microsoft.com/office/powerpoint/2010/main" val="26061481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2. Next, click on</a:t>
            </a:r>
            <a:r>
              <a:rPr lang="en-US" b="1"/>
              <a:t> Jobs Hub</a:t>
            </a:r>
            <a:r>
              <a:rPr lang="en-US"/>
              <a:t> under the </a:t>
            </a:r>
            <a:r>
              <a:rPr lang="en-US" b="1"/>
              <a:t>Organization tab</a:t>
            </a:r>
            <a:r>
              <a:rPr lang="en-US"/>
              <a:t>.</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41</a:t>
            </a:fld>
            <a:endParaRPr lang="en-US"/>
          </a:p>
        </p:txBody>
      </p:sp>
    </p:spTree>
    <p:extLst>
      <p:ext uri="{BB962C8B-B14F-4D97-AF65-F5344CB8AC3E}">
        <p14:creationId xmlns:p14="http://schemas.microsoft.com/office/powerpoint/2010/main" val="2763650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overview of the Jobs Hub webpage.  There are a couple of key pieces we want to make you aware of on this page. </a:t>
            </a:r>
          </a:p>
        </p:txBody>
      </p:sp>
      <p:sp>
        <p:nvSpPr>
          <p:cNvPr id="4" name="Slide Number Placeholder 3"/>
          <p:cNvSpPr>
            <a:spLocks noGrp="1"/>
          </p:cNvSpPr>
          <p:nvPr>
            <p:ph type="sldNum" sz="quarter" idx="5"/>
          </p:nvPr>
        </p:nvSpPr>
        <p:spPr/>
        <p:txBody>
          <a:bodyPr/>
          <a:lstStyle/>
          <a:p>
            <a:fld id="{16E6EAC3-C8B6-4B95-84A2-1357E304DE88}" type="slidenum">
              <a:rPr lang="en-US" smtClean="0"/>
              <a:t>42</a:t>
            </a:fld>
            <a:endParaRPr lang="en-US"/>
          </a:p>
        </p:txBody>
      </p:sp>
    </p:spTree>
    <p:extLst>
      <p:ext uri="{BB962C8B-B14F-4D97-AF65-F5344CB8AC3E}">
        <p14:creationId xmlns:p14="http://schemas.microsoft.com/office/powerpoint/2010/main" val="34232209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130D0-5348-1E1C-0D82-F59489F3D2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DC87C8-89EC-3659-D575-C03178E6EB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62093B-75E3-9D87-DE59-7B38AB245327}"/>
              </a:ext>
            </a:extLst>
          </p:cNvPr>
          <p:cNvSpPr>
            <a:spLocks noGrp="1"/>
          </p:cNvSpPr>
          <p:nvPr>
            <p:ph type="body" idx="1"/>
          </p:nvPr>
        </p:nvSpPr>
        <p:spPr/>
        <p:txBody>
          <a:bodyPr/>
          <a:lstStyle/>
          <a:p>
            <a:r>
              <a:rPr lang="en-US"/>
              <a:t>1. The most recently posted jobs will show up first. It is important to note that this site will list job postings at all Universities of Wisconsin, meaning you may see job postings from outside of UW-Madsion. We will look at how to filter searches in a bit.</a:t>
            </a:r>
          </a:p>
          <a:p>
            <a:r>
              <a:rPr lang="en-US"/>
              <a:t>2. To see more jobs, you can click the arrow on the right side of the page to scroll through more recently added jobs.</a:t>
            </a:r>
          </a:p>
        </p:txBody>
      </p:sp>
      <p:sp>
        <p:nvSpPr>
          <p:cNvPr id="4" name="Slide Number Placeholder 3">
            <a:extLst>
              <a:ext uri="{FF2B5EF4-FFF2-40B4-BE49-F238E27FC236}">
                <a16:creationId xmlns:a16="http://schemas.microsoft.com/office/drawing/2014/main" id="{5290F505-DA38-15C6-0D37-9FC5AA8FBA1E}"/>
              </a:ext>
            </a:extLst>
          </p:cNvPr>
          <p:cNvSpPr>
            <a:spLocks noGrp="1"/>
          </p:cNvSpPr>
          <p:nvPr>
            <p:ph type="sldNum" sz="quarter" idx="5"/>
          </p:nvPr>
        </p:nvSpPr>
        <p:spPr/>
        <p:txBody>
          <a:bodyPr/>
          <a:lstStyle/>
          <a:p>
            <a:fld id="{16E6EAC3-C8B6-4B95-84A2-1357E304DE88}" type="slidenum">
              <a:rPr lang="en-US" smtClean="0"/>
              <a:t>43</a:t>
            </a:fld>
            <a:endParaRPr lang="en-US"/>
          </a:p>
        </p:txBody>
      </p:sp>
    </p:spTree>
    <p:extLst>
      <p:ext uri="{BB962C8B-B14F-4D97-AF65-F5344CB8AC3E}">
        <p14:creationId xmlns:p14="http://schemas.microsoft.com/office/powerpoint/2010/main" val="2660634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always, we wanted to review our agreements as we present and practice the information today. We ask that you:</a:t>
            </a:r>
          </a:p>
          <a:p>
            <a:endParaRPr lang="en-US"/>
          </a:p>
          <a:p>
            <a:r>
              <a:rPr lang="en-US" b="1"/>
              <a:t>Stay engaged </a:t>
            </a:r>
            <a:r>
              <a:rPr lang="en-US"/>
              <a:t>– Listen to the presentation and use the time to practice. </a:t>
            </a:r>
          </a:p>
          <a:p>
            <a:pPr marL="171450" indent="-171450">
              <a:buFont typeface="Arial"/>
              <a:buChar char="•"/>
            </a:pPr>
            <a:r>
              <a:rPr lang="en-US"/>
              <a:t>Listening to the presentation will help you know what to do during our practice times. </a:t>
            </a:r>
          </a:p>
          <a:p>
            <a:r>
              <a:rPr lang="en-US" b="1"/>
              <a:t>Ask questions </a:t>
            </a:r>
            <a:r>
              <a:rPr lang="en-US"/>
              <a:t>– Raise your hand if you have a question or need help during the practice times.</a:t>
            </a:r>
          </a:p>
          <a:p>
            <a:r>
              <a:rPr lang="en-US" b="1"/>
              <a:t>Follow along</a:t>
            </a:r>
            <a:r>
              <a:rPr lang="en-US"/>
              <a:t> – Don’t work ahead or do other things. Follow along with the presentation, so you don’t get lost.</a:t>
            </a:r>
            <a:r>
              <a:rPr lang="en-US" b="1"/>
              <a:t> </a:t>
            </a:r>
          </a:p>
          <a:p>
            <a:pPr>
              <a:lnSpc>
                <a:spcPct val="90000"/>
              </a:lnSpc>
              <a:spcBef>
                <a:spcPts val="1000"/>
              </a:spcBef>
            </a:pPr>
            <a:r>
              <a:rPr lang="en-US" b="1"/>
              <a:t>Ask before you look at someone’s screen </a:t>
            </a:r>
            <a:r>
              <a:rPr lang="en-US"/>
              <a:t>– Sometimes, we will look at personal information, like </a:t>
            </a:r>
            <a:r>
              <a:rPr lang="en-US" err="1"/>
              <a:t>payslips</a:t>
            </a:r>
            <a:r>
              <a:rPr lang="en-US"/>
              <a:t> and benefit choices. Before you look at someone’s screen (even if you are helping them), ask if it’s OK. </a:t>
            </a:r>
          </a:p>
          <a:p>
            <a:pPr>
              <a:lnSpc>
                <a:spcPct val="90000"/>
              </a:lnSpc>
              <a:spcBef>
                <a:spcPts val="1000"/>
              </a:spcBef>
            </a:pPr>
            <a:r>
              <a:rPr lang="en-US"/>
              <a:t>Some people may be comfortable with you helping, but others might not. So, always ask first. </a:t>
            </a:r>
          </a:p>
          <a:p>
            <a:pPr marL="171450" indent="-171450">
              <a:lnSpc>
                <a:spcPct val="90000"/>
              </a:lnSpc>
              <a:spcBef>
                <a:spcPts val="1000"/>
              </a:spcBef>
              <a:buFont typeface="Arial"/>
              <a:buChar char="•"/>
            </a:pPr>
            <a:endParaRPr lang="en-US"/>
          </a:p>
          <a:p>
            <a:r>
              <a:rPr lang="en-US" b="1"/>
              <a:t>If you think you can agree to these, give us a thumbs up.</a:t>
            </a:r>
          </a:p>
        </p:txBody>
      </p:sp>
      <p:sp>
        <p:nvSpPr>
          <p:cNvPr id="4" name="Slide Number Placeholder 3"/>
          <p:cNvSpPr>
            <a:spLocks noGrp="1"/>
          </p:cNvSpPr>
          <p:nvPr>
            <p:ph type="sldNum" sz="quarter" idx="5"/>
          </p:nvPr>
        </p:nvSpPr>
        <p:spPr/>
        <p:txBody>
          <a:bodyPr/>
          <a:lstStyle/>
          <a:p>
            <a:fld id="{9AFD1A25-C150-42F6-9D1E-BDA6234EC7F4}" type="slidenum">
              <a:rPr lang="en-US" smtClean="0"/>
              <a:t>5</a:t>
            </a:fld>
            <a:endParaRPr lang="en-US"/>
          </a:p>
        </p:txBody>
      </p:sp>
    </p:spTree>
    <p:extLst>
      <p:ext uri="{BB962C8B-B14F-4D97-AF65-F5344CB8AC3E}">
        <p14:creationId xmlns:p14="http://schemas.microsoft.com/office/powerpoint/2010/main" val="35608194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D4D0E-78C8-AD3A-07D5-47D576F1D6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4FAB2A-3DF9-3B91-67E2-DAD2A4CFEC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ED63D0-C05D-8B8F-16FE-3604B40BB8E8}"/>
              </a:ext>
            </a:extLst>
          </p:cNvPr>
          <p:cNvSpPr>
            <a:spLocks noGrp="1"/>
          </p:cNvSpPr>
          <p:nvPr>
            <p:ph type="body" idx="1"/>
          </p:nvPr>
        </p:nvSpPr>
        <p:spPr/>
        <p:txBody>
          <a:bodyPr/>
          <a:lstStyle/>
          <a:p>
            <a:r>
              <a:rPr lang="en-US"/>
              <a:t>3. If you want to view even more jobs, click on the magnifying glass icon to see all open positions.</a:t>
            </a:r>
          </a:p>
        </p:txBody>
      </p:sp>
      <p:sp>
        <p:nvSpPr>
          <p:cNvPr id="4" name="Slide Number Placeholder 3">
            <a:extLst>
              <a:ext uri="{FF2B5EF4-FFF2-40B4-BE49-F238E27FC236}">
                <a16:creationId xmlns:a16="http://schemas.microsoft.com/office/drawing/2014/main" id="{25EE99F5-6D87-C254-9ED9-A11797EDCB72}"/>
              </a:ext>
            </a:extLst>
          </p:cNvPr>
          <p:cNvSpPr>
            <a:spLocks noGrp="1"/>
          </p:cNvSpPr>
          <p:nvPr>
            <p:ph type="sldNum" sz="quarter" idx="5"/>
          </p:nvPr>
        </p:nvSpPr>
        <p:spPr/>
        <p:txBody>
          <a:bodyPr/>
          <a:lstStyle/>
          <a:p>
            <a:fld id="{16E6EAC3-C8B6-4B95-84A2-1357E304DE88}" type="slidenum">
              <a:rPr lang="en-US" smtClean="0"/>
              <a:t>44</a:t>
            </a:fld>
            <a:endParaRPr lang="en-US"/>
          </a:p>
        </p:txBody>
      </p:sp>
    </p:spTree>
    <p:extLst>
      <p:ext uri="{BB962C8B-B14F-4D97-AF65-F5344CB8AC3E}">
        <p14:creationId xmlns:p14="http://schemas.microsoft.com/office/powerpoint/2010/main" val="9866153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click on the magnifying glass to browse all jobs, it will bring you to a new screen that has a lot of information on it. </a:t>
            </a:r>
          </a:p>
          <a:p>
            <a:endParaRPr lang="en-US"/>
          </a:p>
          <a:p>
            <a:r>
              <a:rPr lang="en-US"/>
              <a:t>One way to look for jobs is by using the Search Bar if you know the job title or details about the job. </a:t>
            </a:r>
          </a:p>
          <a:p>
            <a:r>
              <a:rPr lang="en-US"/>
              <a:t>The other way to look for jobs is by filtering them to view only the jobs that are relevant to you.</a:t>
            </a:r>
          </a:p>
          <a:p>
            <a:endParaRPr lang="en-US"/>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45</a:t>
            </a:fld>
            <a:endParaRPr lang="en-US"/>
          </a:p>
        </p:txBody>
      </p:sp>
    </p:spTree>
    <p:extLst>
      <p:ext uri="{BB962C8B-B14F-4D97-AF65-F5344CB8AC3E}">
        <p14:creationId xmlns:p14="http://schemas.microsoft.com/office/powerpoint/2010/main" val="785910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053E5-8972-1752-C3F0-6BCFFEE594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CB47D2-D149-4E1E-AEB0-AFC9A476C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7F05D7-0595-8ABF-68FB-0DC92EE50AEF}"/>
              </a:ext>
            </a:extLst>
          </p:cNvPr>
          <p:cNvSpPr>
            <a:spLocks noGrp="1"/>
          </p:cNvSpPr>
          <p:nvPr>
            <p:ph type="body" idx="1"/>
          </p:nvPr>
        </p:nvSpPr>
        <p:spPr/>
        <p:txBody>
          <a:bodyPr/>
          <a:lstStyle/>
          <a:p>
            <a:r>
              <a:rPr lang="en-US"/>
              <a:t>Sorting jobs will be important to help you find the jobs that best suit you and your skills. You can do a lot of filtering, but the ones that are bold on the screen are some key filters to use – </a:t>
            </a:r>
            <a:r>
              <a:rPr lang="en-US" b="1"/>
              <a:t>Institution, Location and Time Type</a:t>
            </a:r>
            <a:r>
              <a:rPr lang="en-US"/>
              <a:t>.</a:t>
            </a:r>
          </a:p>
          <a:p>
            <a:pPr>
              <a:buFont typeface="Symbol" panose="020B0604020202020204" pitchFamily="34" charset="0"/>
              <a:buChar char="•"/>
            </a:pPr>
            <a:r>
              <a:rPr lang="en-US" b="0"/>
              <a:t>Employment Type </a:t>
            </a:r>
            <a:r>
              <a:rPr lang="en-US"/>
              <a:t>– These are the employee’s contract types. </a:t>
            </a:r>
            <a:r>
              <a:rPr lang="en-US" b="0"/>
              <a:t>This </a:t>
            </a:r>
            <a:r>
              <a:rPr lang="en-US"/>
              <a:t>includes Regular Employment, Temporary Employment, Terminal or Fixes appointments</a:t>
            </a:r>
            <a:endParaRPr lang="en-US" b="0"/>
          </a:p>
          <a:p>
            <a:pPr>
              <a:buFont typeface="Symbol" panose="020B0604020202020204" pitchFamily="34" charset="0"/>
              <a:buChar char="•"/>
            </a:pPr>
            <a:r>
              <a:rPr lang="en-US" b="0"/>
              <a:t>Institution – This means which University the job is at.</a:t>
            </a:r>
            <a:r>
              <a:rPr lang="en-US"/>
              <a:t> </a:t>
            </a:r>
            <a:endParaRPr lang="en-US" b="0"/>
          </a:p>
          <a:p>
            <a:pPr>
              <a:buFont typeface="Symbol" panose="020B0604020202020204" pitchFamily="34" charset="0"/>
              <a:buChar char="•"/>
            </a:pPr>
            <a:r>
              <a:rPr lang="en-US" b="0"/>
              <a:t>Job Category – This means the employee </a:t>
            </a:r>
            <a:r>
              <a:rPr lang="en-US"/>
              <a:t>class, including Faculty, Academic Staff, Limited appointment, or University Staff</a:t>
            </a:r>
            <a:r>
              <a:rPr lang="en-US" b="0"/>
              <a:t>.</a:t>
            </a:r>
          </a:p>
          <a:p>
            <a:pPr>
              <a:buFont typeface="Symbol" panose="020B0604020202020204" pitchFamily="34" charset="0"/>
              <a:buChar char="•"/>
            </a:pPr>
            <a:r>
              <a:rPr lang="en-US" b="0"/>
              <a:t>Job Family Group - This is the type of work the job falls under. Such as working in HR, IT, Finance, Facilities, and other types.</a:t>
            </a:r>
          </a:p>
          <a:p>
            <a:pPr>
              <a:buFont typeface="Symbol" panose="020B0604020202020204" pitchFamily="34" charset="0"/>
              <a:buChar char="•"/>
            </a:pPr>
            <a:r>
              <a:rPr lang="en-US" b="0"/>
              <a:t>Location – This will be a big filter to consider, especially if you want to look for jobs only in Madison.</a:t>
            </a:r>
          </a:p>
          <a:p>
            <a:pPr>
              <a:buFont typeface="Symbol" panose="020B0604020202020204" pitchFamily="34" charset="0"/>
              <a:buChar char="•"/>
            </a:pPr>
            <a:r>
              <a:rPr lang="en-US" b="0"/>
              <a:t>Remote Type – This will filter jobs that are only onsite or if they can be partially remote</a:t>
            </a:r>
            <a:r>
              <a:rPr lang="en-US"/>
              <a:t>, or fully remote</a:t>
            </a:r>
            <a:r>
              <a:rPr lang="en-US" b="0"/>
              <a:t>.</a:t>
            </a:r>
          </a:p>
          <a:p>
            <a:pPr>
              <a:buFont typeface="Symbol" panose="020B0604020202020204" pitchFamily="34" charset="0"/>
              <a:buChar char="•"/>
            </a:pPr>
            <a:r>
              <a:rPr lang="en-US" b="0"/>
              <a:t>Time Type – This helps filter the jobs between full time and part time.</a:t>
            </a:r>
            <a:endParaRPr lang="en-US"/>
          </a:p>
          <a:p>
            <a:pPr marL="171450" indent="-171450">
              <a:buFont typeface="Arial" panose="020B0604020202020204" pitchFamily="34" charset="0"/>
              <a:buChar char="•"/>
            </a:pPr>
            <a:endParaRPr lang="en-US" b="0"/>
          </a:p>
          <a:p>
            <a:pPr marL="171450" indent="-171450">
              <a:buFont typeface="Arial" panose="020B0604020202020204" pitchFamily="34" charset="0"/>
              <a:buChar char="•"/>
            </a:pPr>
            <a:endParaRPr lang="en-US" b="0"/>
          </a:p>
          <a:p>
            <a:pPr marL="0" indent="0">
              <a:buFont typeface="Arial" panose="020B0604020202020204" pitchFamily="34" charset="0"/>
              <a:buNone/>
            </a:pPr>
            <a:r>
              <a:rPr lang="en-US" b="0"/>
              <a:t>To help you filter and sort jobs, click the check box to see jobs that fall under that category.</a:t>
            </a:r>
            <a:endParaRPr lang="en-US" b="1"/>
          </a:p>
          <a:p>
            <a:endParaRPr lang="en-US"/>
          </a:p>
        </p:txBody>
      </p:sp>
      <p:sp>
        <p:nvSpPr>
          <p:cNvPr id="4" name="Slide Number Placeholder 3">
            <a:extLst>
              <a:ext uri="{FF2B5EF4-FFF2-40B4-BE49-F238E27FC236}">
                <a16:creationId xmlns:a16="http://schemas.microsoft.com/office/drawing/2014/main" id="{EA950D71-7384-8E22-5327-4D4C38114D18}"/>
              </a:ext>
            </a:extLst>
          </p:cNvPr>
          <p:cNvSpPr>
            <a:spLocks noGrp="1"/>
          </p:cNvSpPr>
          <p:nvPr>
            <p:ph type="sldNum" sz="quarter" idx="5"/>
          </p:nvPr>
        </p:nvSpPr>
        <p:spPr/>
        <p:txBody>
          <a:bodyPr/>
          <a:lstStyle/>
          <a:p>
            <a:fld id="{16E6EAC3-C8B6-4B95-84A2-1357E304DE88}" type="slidenum">
              <a:rPr lang="en-US" smtClean="0"/>
              <a:t>46</a:t>
            </a:fld>
            <a:endParaRPr lang="en-US"/>
          </a:p>
        </p:txBody>
      </p:sp>
    </p:spTree>
    <p:extLst>
      <p:ext uri="{BB962C8B-B14F-4D97-AF65-F5344CB8AC3E}">
        <p14:creationId xmlns:p14="http://schemas.microsoft.com/office/powerpoint/2010/main" val="40701622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 Once you find a job, click the Job Title to learn more about it.</a:t>
            </a:r>
          </a:p>
        </p:txBody>
      </p:sp>
      <p:sp>
        <p:nvSpPr>
          <p:cNvPr id="4" name="Slide Number Placeholder 3"/>
          <p:cNvSpPr>
            <a:spLocks noGrp="1"/>
          </p:cNvSpPr>
          <p:nvPr>
            <p:ph type="sldNum" sz="quarter" idx="5"/>
          </p:nvPr>
        </p:nvSpPr>
        <p:spPr/>
        <p:txBody>
          <a:bodyPr/>
          <a:lstStyle/>
          <a:p>
            <a:fld id="{16E6EAC3-C8B6-4B95-84A2-1357E304DE88}" type="slidenum">
              <a:rPr lang="en-US" smtClean="0"/>
              <a:t>47</a:t>
            </a:fld>
            <a:endParaRPr lang="en-US"/>
          </a:p>
        </p:txBody>
      </p:sp>
    </p:spTree>
    <p:extLst>
      <p:ext uri="{BB962C8B-B14F-4D97-AF65-F5344CB8AC3E}">
        <p14:creationId xmlns:p14="http://schemas.microsoft.com/office/powerpoint/2010/main" val="11963070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350"/>
              </a:lnSpc>
              <a:buNone/>
            </a:pPr>
            <a:r>
              <a:rPr lang="en-US" sz="1800" b="0" i="0">
                <a:solidFill>
                  <a:srgbClr val="000000"/>
                </a:solidFill>
                <a:effectLst/>
                <a:latin typeface="Open Sans" panose="020B0606030504020204" pitchFamily="34" charset="0"/>
              </a:rPr>
              <a:t>5. Once you find a job that you want to apply for, click the Apply button to start the application process. </a:t>
            </a:r>
            <a:endParaRPr lang="en-US" sz="2800" b="0" i="0">
              <a:solidFill>
                <a:srgbClr val="000000"/>
              </a:solidFill>
              <a:effectLst/>
              <a:latin typeface="Segoe UI" panose="020B0502040204020203" pitchFamily="34" charset="0"/>
            </a:endParaRPr>
          </a:p>
          <a:p>
            <a:pPr algn="l" rtl="0" fontAlgn="base">
              <a:lnSpc>
                <a:spcPts val="1350"/>
              </a:lnSpc>
            </a:pPr>
            <a:r>
              <a:rPr lang="en-US" sz="1800" b="0" i="0">
                <a:solidFill>
                  <a:srgbClr val="000000"/>
                </a:solidFill>
                <a:effectLst/>
                <a:latin typeface="Open Sans" panose="020B0606030504020204" pitchFamily="34" charset="0"/>
              </a:rPr>
              <a:t>6. This will prompt you to upload your application materials that are outlined in the “How to Apply section of the job posting.. There may be some application questions that you also need to respond to. It is important that you look at the “How to Apply” section of the job posting to make sure you are adding the requested documents. Some common examples would be a resume and a cover letter. </a:t>
            </a:r>
          </a:p>
          <a:p>
            <a:pPr algn="l" rtl="0" fontAlgn="base">
              <a:lnSpc>
                <a:spcPts val="1350"/>
              </a:lnSpc>
            </a:pPr>
            <a:r>
              <a:rPr lang="en-US" sz="1800" b="0" i="0">
                <a:solidFill>
                  <a:srgbClr val="000000"/>
                </a:solidFill>
                <a:effectLst/>
                <a:latin typeface="Open Sans" panose="020B0606030504020204" pitchFamily="34" charset="0"/>
              </a:rPr>
              <a:t>You may also indicate to maintain confidentiality if the university is required to disclose your identity or application materials in the event of an open records request. </a:t>
            </a:r>
            <a:endParaRPr lang="en-US" sz="2800"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48</a:t>
            </a:fld>
            <a:endParaRPr lang="en-US"/>
          </a:p>
        </p:txBody>
      </p:sp>
    </p:spTree>
    <p:extLst>
      <p:ext uri="{BB962C8B-B14F-4D97-AF65-F5344CB8AC3E}">
        <p14:creationId xmlns:p14="http://schemas.microsoft.com/office/powerpoint/2010/main" val="21301688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Aptos" panose="020B0004020202020204" pitchFamily="34" charset="0"/>
              </a:rPr>
              <a:t>7. Before you submit, you are prompted and encouraged to review the information you entered. When you are ready, click the Submit button. You can also save it for later if you’d like. Once you have submitted, you will receive a confirmation message.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49</a:t>
            </a:fld>
            <a:endParaRPr lang="en-US"/>
          </a:p>
        </p:txBody>
      </p:sp>
    </p:spTree>
    <p:extLst>
      <p:ext uri="{BB962C8B-B14F-4D97-AF65-F5344CB8AC3E}">
        <p14:creationId xmlns:p14="http://schemas.microsoft.com/office/powerpoint/2010/main" val="17030247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want to view your applications that you have submitted, see the application status, or withdraw applications within Workday. To do this, you</a:t>
            </a:r>
          </a:p>
          <a:p>
            <a:pPr marL="228600" indent="-228600">
              <a:buAutoNum type="arabicPeriod"/>
            </a:pPr>
            <a:r>
              <a:rPr lang="en-US"/>
              <a:t>Go to the Jobs Hub</a:t>
            </a:r>
          </a:p>
          <a:p>
            <a:pPr marL="228600" indent="-228600">
              <a:buAutoNum type="arabicPeriod"/>
            </a:pPr>
            <a:r>
              <a:rPr lang="en-US"/>
              <a:t>Click on My Applications on the left side of the screen.</a:t>
            </a:r>
          </a:p>
          <a:p>
            <a:pPr marL="228600" indent="-228600">
              <a:buAutoNum type="arabicPeriod"/>
            </a:pPr>
            <a:endParaRPr lang="en-US"/>
          </a:p>
          <a:p>
            <a:pPr marL="0" indent="0">
              <a:buNone/>
            </a:pPr>
            <a:r>
              <a:rPr lang="en-US"/>
              <a:t>It will then open up a screen that has any jobs you’ve applied for and you can review them.</a:t>
            </a:r>
          </a:p>
        </p:txBody>
      </p:sp>
      <p:sp>
        <p:nvSpPr>
          <p:cNvPr id="4" name="Slide Number Placeholder 3"/>
          <p:cNvSpPr>
            <a:spLocks noGrp="1"/>
          </p:cNvSpPr>
          <p:nvPr>
            <p:ph type="sldNum" sz="quarter" idx="5"/>
          </p:nvPr>
        </p:nvSpPr>
        <p:spPr/>
        <p:txBody>
          <a:bodyPr/>
          <a:lstStyle/>
          <a:p>
            <a:fld id="{16E6EAC3-C8B6-4B95-84A2-1357E304DE88}" type="slidenum">
              <a:rPr lang="en-US" smtClean="0"/>
              <a:t>50</a:t>
            </a:fld>
            <a:endParaRPr lang="en-US"/>
          </a:p>
        </p:txBody>
      </p:sp>
    </p:spTree>
    <p:extLst>
      <p:ext uri="{BB962C8B-B14F-4D97-AF65-F5344CB8AC3E}">
        <p14:creationId xmlns:p14="http://schemas.microsoft.com/office/powerpoint/2010/main" val="32339607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you’d like, you do have the option to apply for jobs on the Workday mobile app. We will walk through the instructions to apply for jobs using the mobile app.</a:t>
            </a:r>
          </a:p>
          <a:p>
            <a:endParaRPr lang="en-US"/>
          </a:p>
          <a:p>
            <a:pPr marL="514350" indent="-514350">
              <a:buAutoNum type="arabicPeriod"/>
            </a:pPr>
            <a:r>
              <a:rPr lang="en-US"/>
              <a:t>From the </a:t>
            </a:r>
            <a:r>
              <a:rPr lang="en-US" b="1"/>
              <a:t>Workday home page</a:t>
            </a:r>
            <a:r>
              <a:rPr lang="en-US"/>
              <a:t>, tap </a:t>
            </a:r>
            <a:r>
              <a:rPr lang="en-US" b="1"/>
              <a:t>Apps</a:t>
            </a:r>
            <a:r>
              <a:rPr lang="en-US"/>
              <a:t>.</a:t>
            </a:r>
          </a:p>
          <a:p>
            <a:pPr marL="514350" indent="-514350">
              <a:buAutoNum type="arabicPeriod"/>
            </a:pPr>
            <a:r>
              <a:rPr lang="en-US"/>
              <a:t>Tap the </a:t>
            </a:r>
            <a:r>
              <a:rPr lang="en-US" b="1"/>
              <a:t>Jobs Hub</a:t>
            </a:r>
            <a:r>
              <a:rPr lang="en-US"/>
              <a:t>.</a:t>
            </a:r>
          </a:p>
        </p:txBody>
      </p:sp>
      <p:sp>
        <p:nvSpPr>
          <p:cNvPr id="4" name="Slide Number Placeholder 3"/>
          <p:cNvSpPr>
            <a:spLocks noGrp="1"/>
          </p:cNvSpPr>
          <p:nvPr>
            <p:ph type="sldNum" sz="quarter" idx="5"/>
          </p:nvPr>
        </p:nvSpPr>
        <p:spPr/>
        <p:txBody>
          <a:bodyPr/>
          <a:lstStyle/>
          <a:p>
            <a:fld id="{16E6EAC3-C8B6-4B95-84A2-1357E304DE88}" type="slidenum">
              <a:rPr lang="en-US" smtClean="0"/>
              <a:t>51</a:t>
            </a:fld>
            <a:endParaRPr lang="en-US"/>
          </a:p>
        </p:txBody>
      </p:sp>
    </p:spTree>
    <p:extLst>
      <p:ext uri="{BB962C8B-B14F-4D97-AF65-F5344CB8AC3E}">
        <p14:creationId xmlns:p14="http://schemas.microsoft.com/office/powerpoint/2010/main" val="22251000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From the Jobs Hub, you will see a similar screen as the web version, but this is more condensed on the phone.</a:t>
            </a:r>
          </a:p>
          <a:p>
            <a:pPr marL="0" indent="0">
              <a:buNone/>
            </a:pPr>
            <a:r>
              <a:rPr lang="en-US"/>
              <a:t>3. Scroll down the page to view </a:t>
            </a:r>
            <a:r>
              <a:rPr lang="en-US" b="1"/>
              <a:t>Recently Added Jobs</a:t>
            </a:r>
            <a:r>
              <a:rPr lang="en-US"/>
              <a:t>.</a:t>
            </a:r>
          </a:p>
          <a:p>
            <a:pPr marL="0" indent="0">
              <a:buNone/>
            </a:pPr>
            <a:r>
              <a:rPr lang="en-US"/>
              <a:t>4. To Browse all jobs, tap</a:t>
            </a:r>
            <a:r>
              <a:rPr lang="en-US" b="1"/>
              <a:t> Overview </a:t>
            </a:r>
            <a:r>
              <a:rPr lang="en-US" b="0"/>
              <a:t>at the top</a:t>
            </a:r>
            <a:r>
              <a:rPr lang="en-US" b="1"/>
              <a:t>, </a:t>
            </a:r>
            <a:r>
              <a:rPr lang="en-US"/>
              <a:t>and select </a:t>
            </a:r>
            <a:r>
              <a:rPr lang="en-US" b="1"/>
              <a:t>Browse Jobs </a:t>
            </a:r>
            <a:r>
              <a:rPr lang="en-US" b="0"/>
              <a:t>from the drop-down list.</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52</a:t>
            </a:fld>
            <a:endParaRPr lang="en-US"/>
          </a:p>
        </p:txBody>
      </p:sp>
    </p:spTree>
    <p:extLst>
      <p:ext uri="{BB962C8B-B14F-4D97-AF65-F5344CB8AC3E}">
        <p14:creationId xmlns:p14="http://schemas.microsoft.com/office/powerpoint/2010/main" val="20021742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 You can use the search bar to search for a job if you know the title. </a:t>
            </a:r>
          </a:p>
          <a:p>
            <a:r>
              <a:rPr lang="en-US"/>
              <a:t>You can also use the filter button to narrow your search. The filter categories are the same as the computer version. You can view: </a:t>
            </a:r>
          </a:p>
          <a:p>
            <a:r>
              <a:rPr lang="en-US"/>
              <a:t>Employment Type</a:t>
            </a:r>
          </a:p>
          <a:p>
            <a:r>
              <a:rPr lang="en-US" b="1"/>
              <a:t>Institution</a:t>
            </a:r>
          </a:p>
          <a:p>
            <a:r>
              <a:rPr lang="en-US"/>
              <a:t>Job Category</a:t>
            </a:r>
          </a:p>
          <a:p>
            <a:r>
              <a:rPr lang="en-US"/>
              <a:t>Job Family Group</a:t>
            </a:r>
          </a:p>
          <a:p>
            <a:r>
              <a:rPr lang="en-US" b="1"/>
              <a:t>Location</a:t>
            </a:r>
          </a:p>
          <a:p>
            <a:r>
              <a:rPr lang="en-US"/>
              <a:t>Remote Type</a:t>
            </a:r>
          </a:p>
          <a:p>
            <a:r>
              <a:rPr lang="en-US" b="1"/>
              <a:t>Time Type</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53</a:t>
            </a:fld>
            <a:endParaRPr lang="en-US"/>
          </a:p>
        </p:txBody>
      </p:sp>
    </p:spTree>
    <p:extLst>
      <p:ext uri="{BB962C8B-B14F-4D97-AF65-F5344CB8AC3E}">
        <p14:creationId xmlns:p14="http://schemas.microsoft.com/office/powerpoint/2010/main" val="3497411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Timing: Give 10 minutes to allow everyone to log into Workday.</a:t>
            </a:r>
          </a:p>
          <a:p>
            <a:endParaRPr lang="en-US"/>
          </a:p>
          <a:p>
            <a:r>
              <a:rPr lang="en-US"/>
              <a:t>We are going to give you time to log into Workday on the computer if you are choosing to use one. The instructions to log into Workday on the computer are on the screen. If you want to use your phone to log into Workday, you can find the app that you downloaded last week. The icon for the app is on the screen.</a:t>
            </a:r>
          </a:p>
          <a:p>
            <a:endParaRPr lang="en-US"/>
          </a:p>
          <a:p>
            <a:pPr marL="514350" indent="-514350">
              <a:buFont typeface="+mj-lt"/>
              <a:buAutoNum type="arabicPeriod"/>
            </a:pPr>
            <a:r>
              <a:rPr lang="en-US"/>
              <a:t>Open Google Chrome (internet browser) on the computer</a:t>
            </a:r>
          </a:p>
          <a:p>
            <a:pPr marL="514350" indent="-514350">
              <a:buFont typeface="+mj-lt"/>
              <a:buAutoNum type="arabicPeriod"/>
            </a:pPr>
            <a:r>
              <a:rPr lang="en-US"/>
              <a:t>Visit </a:t>
            </a:r>
            <a:r>
              <a:rPr lang="en-US" err="1"/>
              <a:t>MyUW</a:t>
            </a:r>
            <a:r>
              <a:rPr lang="en-US"/>
              <a:t> (my.wisc.edu) </a:t>
            </a:r>
          </a:p>
          <a:p>
            <a:pPr marL="514350" indent="-514350">
              <a:buFont typeface="+mj-lt"/>
              <a:buAutoNum type="arabicPeriod"/>
            </a:pPr>
            <a:r>
              <a:rPr lang="en-US"/>
              <a:t>Enter your NetID and Password</a:t>
            </a:r>
          </a:p>
          <a:p>
            <a:pPr marL="514350" indent="-514350">
              <a:buFont typeface="+mj-lt"/>
              <a:buAutoNum type="arabicPeriod"/>
            </a:pPr>
            <a:r>
              <a:rPr lang="en-US"/>
              <a:t>Duo Authenticate using the Verification Code or Due Mobile passcode</a:t>
            </a:r>
          </a:p>
          <a:p>
            <a:pPr marL="514350" indent="-514350">
              <a:buFont typeface="+mj-lt"/>
              <a:buAutoNum type="arabicPeriod"/>
            </a:pPr>
            <a:r>
              <a:rPr lang="en-US"/>
              <a:t>Once logged into </a:t>
            </a:r>
            <a:r>
              <a:rPr lang="en-US" err="1"/>
              <a:t>MyUW</a:t>
            </a:r>
            <a:r>
              <a:rPr lang="en-US"/>
              <a:t>, find the Workday app and click </a:t>
            </a:r>
            <a:r>
              <a:rPr lang="en-US" b="1"/>
              <a:t>Launch full app</a:t>
            </a:r>
            <a:endParaRPr lang="en-US"/>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a:t>
            </a:fld>
            <a:endParaRPr lang="en-US"/>
          </a:p>
        </p:txBody>
      </p:sp>
    </p:spTree>
    <p:extLst>
      <p:ext uri="{BB962C8B-B14F-4D97-AF65-F5344CB8AC3E}">
        <p14:creationId xmlns:p14="http://schemas.microsoft.com/office/powerpoint/2010/main" val="20866166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we’re going to give you some time to explore the Jobs Hub to practice. We aren’t asking you to apply for any jobs, but we want to give you the opportunity to see the Jobs Hub for yourself in case you want to apply for a new position in the future.</a:t>
            </a:r>
          </a:p>
          <a:p>
            <a:pPr marL="171450" indent="-171450">
              <a:buFont typeface="Arial" panose="020B0604020202020204" pitchFamily="34" charset="0"/>
              <a:buChar char="•"/>
            </a:pPr>
            <a:r>
              <a:rPr lang="en-US"/>
              <a:t>Follow the instructions to view job postings</a:t>
            </a:r>
          </a:p>
          <a:p>
            <a:pPr marL="171450" indent="-171450">
              <a:buFont typeface="Arial" panose="020B0604020202020204" pitchFamily="34" charset="0"/>
              <a:buChar char="•"/>
            </a:pPr>
            <a:r>
              <a:rPr lang="en-US"/>
              <a:t>Identify some jobs that are of interest to you</a:t>
            </a:r>
          </a:p>
          <a:p>
            <a:pPr marL="171450" indent="-171450">
              <a:buFont typeface="Arial" panose="020B0604020202020204" pitchFamily="34" charset="0"/>
              <a:buChar char="•"/>
            </a:pPr>
            <a:r>
              <a:rPr lang="en-US"/>
              <a:t>Remember to use the filters to narrow your search</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54</a:t>
            </a:fld>
            <a:endParaRPr lang="en-US"/>
          </a:p>
        </p:txBody>
      </p:sp>
    </p:spTree>
    <p:extLst>
      <p:ext uri="{BB962C8B-B14F-4D97-AF65-F5344CB8AC3E}">
        <p14:creationId xmlns:p14="http://schemas.microsoft.com/office/powerpoint/2010/main" val="8290076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up we are going to talk about how you can apply for a Blue Collar Multi Shift Transfer. </a:t>
            </a:r>
            <a:r>
              <a:rPr lang="en-US">
                <a:solidFill>
                  <a:srgbClr val="333333"/>
                </a:solidFill>
              </a:rPr>
              <a:t>Blue Collar Multi-Shift (BCMS) is the UW-Madison process to open up positions in different shifts to current employees first. This process allows employees the opportunity to change to a different shift, like 3rd shift to 1st shift, before the job is opened to candidates.</a:t>
            </a:r>
            <a:endParaRPr lang="en-US"/>
          </a:p>
          <a:p>
            <a:endParaRPr lang="en-US"/>
          </a:p>
          <a:p>
            <a:r>
              <a:rPr lang="en-US"/>
              <a:t>As with most of the information we’ve shared, the policies for applying for a blue collar multi shift transfer are not changing, but how you would apply for that transfer are changing. We will look at the space in Workday that you could look for job openings and how you would apply for a transfer.</a:t>
            </a:r>
          </a:p>
        </p:txBody>
      </p:sp>
      <p:sp>
        <p:nvSpPr>
          <p:cNvPr id="4" name="Slide Number Placeholder 3"/>
          <p:cNvSpPr>
            <a:spLocks noGrp="1"/>
          </p:cNvSpPr>
          <p:nvPr>
            <p:ph type="sldNum" sz="quarter" idx="5"/>
          </p:nvPr>
        </p:nvSpPr>
        <p:spPr/>
        <p:txBody>
          <a:bodyPr/>
          <a:lstStyle/>
          <a:p>
            <a:fld id="{16E6EAC3-C8B6-4B95-84A2-1357E304DE88}" type="slidenum">
              <a:rPr lang="en-US" smtClean="0"/>
              <a:t>55</a:t>
            </a:fld>
            <a:endParaRPr lang="en-US"/>
          </a:p>
        </p:txBody>
      </p:sp>
    </p:spTree>
    <p:extLst>
      <p:ext uri="{BB962C8B-B14F-4D97-AF65-F5344CB8AC3E}">
        <p14:creationId xmlns:p14="http://schemas.microsoft.com/office/powerpoint/2010/main" val="19139195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Someone who would apply for this transfer may choose to do so in order to </a:t>
            </a:r>
          </a:p>
          <a:p>
            <a:pPr marL="171450" indent="-171450">
              <a:buFont typeface="Arial" panose="020B0604020202020204" pitchFamily="34" charset="0"/>
              <a:buChar char="•"/>
            </a:pPr>
            <a:r>
              <a:rPr lang="en-US"/>
              <a:t>change shift times</a:t>
            </a:r>
          </a:p>
          <a:p>
            <a:pPr marL="171450" indent="-171450">
              <a:buFont typeface="Arial" panose="020B0604020202020204" pitchFamily="34" charset="0"/>
              <a:buChar char="•"/>
            </a:pPr>
            <a:r>
              <a:rPr lang="en-US"/>
              <a:t>change departments within a division</a:t>
            </a:r>
          </a:p>
          <a:p>
            <a:endParaRPr lang="en-US"/>
          </a:p>
          <a:p>
            <a:r>
              <a:rPr lang="en-US"/>
              <a:t>There are some parameters around who can apply for a BCMS transfer: </a:t>
            </a:r>
          </a:p>
          <a:p>
            <a:pPr marL="171450" indent="-171450">
              <a:buFont typeface="Arial" panose="020B0604020202020204" pitchFamily="34" charset="0"/>
              <a:buChar char="•"/>
            </a:pPr>
            <a:r>
              <a:rPr lang="en-US"/>
              <a:t>You can only apply for this transfer is you are a current, permanent UW-Madison employee.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If you are interested in applying for a Blue Collar Multi Shift transfer,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you will use your Workday account to do so. </a:t>
            </a:r>
          </a:p>
          <a:p>
            <a:pPr marL="171450" indent="-171450">
              <a:buFont typeface="Arial" panose="020B0604020202020204" pitchFamily="34" charset="0"/>
              <a:buChar char="•"/>
            </a:pPr>
            <a:r>
              <a:rPr lang="en-US"/>
              <a:t>You may also use a paper form </a:t>
            </a:r>
          </a:p>
          <a:p>
            <a:pPr marL="0" indent="0">
              <a:buFontTx/>
              <a:buNone/>
            </a:pPr>
            <a:endParaRPr lang="en-US"/>
          </a:p>
          <a:p>
            <a:pPr marL="0" indent="0">
              <a:buFont typeface="Arial" panose="020B0604020202020204" pitchFamily="34" charset="0"/>
              <a:buNone/>
            </a:pPr>
            <a:endParaRPr lang="en-US"/>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56</a:t>
            </a:fld>
            <a:endParaRPr lang="en-US"/>
          </a:p>
        </p:txBody>
      </p:sp>
    </p:spTree>
    <p:extLst>
      <p:ext uri="{BB962C8B-B14F-4D97-AF65-F5344CB8AC3E}">
        <p14:creationId xmlns:p14="http://schemas.microsoft.com/office/powerpoint/2010/main" val="1218510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tabLst>
                <a:tab pos="111125" algn="l"/>
              </a:tabLst>
            </a:pPr>
            <a:r>
              <a:rPr lang="en-US" sz="1200" b="0">
                <a:solidFill>
                  <a:srgbClr val="282728"/>
                </a:solidFill>
                <a:ea typeface="+mn-lt"/>
                <a:cs typeface="+mn-lt"/>
              </a:rPr>
              <a:t>Even if you are a UW-Madison employee, there are additional criteria that an employee must meet to be eligible for a BCMS transfer. </a:t>
            </a:r>
          </a:p>
          <a:p>
            <a:pPr marL="0" indent="0">
              <a:buNone/>
              <a:tabLst>
                <a:tab pos="111125" algn="l"/>
              </a:tabLst>
            </a:pPr>
            <a:endParaRPr lang="en-US" sz="1200" b="0">
              <a:solidFill>
                <a:srgbClr val="282728"/>
              </a:solidFill>
              <a:ea typeface="+mn-lt"/>
              <a:cs typeface="+mn-lt"/>
            </a:endParaRPr>
          </a:p>
          <a:p>
            <a:pPr marL="228600" indent="-228600">
              <a:buFont typeface="+mj-lt"/>
              <a:buAutoNum type="arabicPeriod"/>
              <a:tabLst>
                <a:tab pos="111125" algn="l"/>
              </a:tabLst>
            </a:pPr>
            <a:r>
              <a:rPr lang="en-US" sz="1200">
                <a:solidFill>
                  <a:srgbClr val="282728"/>
                </a:solidFill>
                <a:ea typeface="+mn-lt"/>
                <a:cs typeface="+mn-lt"/>
              </a:rPr>
              <a:t>Currently employed in the same title within your division</a:t>
            </a:r>
            <a:endParaRPr lang="en-US" sz="1200"/>
          </a:p>
          <a:p>
            <a:pPr marL="228600" indent="-228600">
              <a:buFont typeface="+mj-lt"/>
              <a:buAutoNum type="arabicPeriod"/>
              <a:tabLst>
                <a:tab pos="111125" algn="l"/>
              </a:tabLst>
            </a:pPr>
            <a:r>
              <a:rPr lang="en-US" sz="1200">
                <a:solidFill>
                  <a:srgbClr val="282728"/>
                </a:solidFill>
                <a:ea typeface="+mn-lt"/>
                <a:cs typeface="+mn-lt"/>
              </a:rPr>
              <a:t>No disciplinary letter(s) received within the last 12 months</a:t>
            </a:r>
            <a:endParaRPr lang="en-US" sz="1200"/>
          </a:p>
          <a:p>
            <a:pPr marL="228600" indent="-228600">
              <a:buFont typeface="+mj-lt"/>
              <a:buAutoNum type="arabicPeriod"/>
              <a:tabLst>
                <a:tab pos="111125" algn="l"/>
              </a:tabLst>
            </a:pPr>
            <a:r>
              <a:rPr lang="en-US" sz="1200">
                <a:solidFill>
                  <a:srgbClr val="282728"/>
                </a:solidFill>
                <a:ea typeface="+mn-lt"/>
                <a:cs typeface="+mn-lt"/>
              </a:rPr>
              <a:t>Have not transferred via the BCMS process within the last six months</a:t>
            </a:r>
            <a:endParaRPr lang="en-US" sz="1200"/>
          </a:p>
          <a:p>
            <a:pPr marL="228600" indent="-228600">
              <a:buFont typeface="+mj-lt"/>
              <a:buAutoNum type="arabicPeriod"/>
              <a:tabLst>
                <a:tab pos="111125" algn="l"/>
              </a:tabLst>
            </a:pPr>
            <a:r>
              <a:rPr lang="en-US" sz="1200">
                <a:solidFill>
                  <a:srgbClr val="282728"/>
                </a:solidFill>
                <a:ea typeface="+mn-lt"/>
                <a:cs typeface="+mn-lt"/>
              </a:rPr>
              <a:t>Not currently on probation</a:t>
            </a:r>
            <a:endParaRPr lang="en-US" sz="1200"/>
          </a:p>
          <a:p>
            <a:pPr marL="228600" indent="-228600">
              <a:buFont typeface="+mj-lt"/>
              <a:buAutoNum type="arabicPeriod"/>
              <a:tabLst>
                <a:tab pos="111125" algn="l"/>
              </a:tabLst>
            </a:pPr>
            <a:r>
              <a:rPr lang="en-US" sz="1200">
                <a:solidFill>
                  <a:srgbClr val="282728"/>
                </a:solidFill>
                <a:ea typeface="+mn-lt"/>
                <a:cs typeface="+mn-lt"/>
              </a:rPr>
              <a:t>Meet all required qualifications for the BCMS transfer position</a:t>
            </a:r>
          </a:p>
          <a:p>
            <a:pPr marL="0" indent="0">
              <a:buFont typeface="Arial"/>
              <a:buChar char="•"/>
              <a:tabLst>
                <a:tab pos="111125" algn="l"/>
              </a:tabLst>
            </a:pPr>
            <a:endParaRPr lang="en-US" sz="1200">
              <a:solidFill>
                <a:srgbClr val="282728"/>
              </a:solidFill>
              <a:ea typeface="+mn-lt"/>
              <a:cs typeface="+mn-lt"/>
            </a:endParaRPr>
          </a:p>
          <a:p>
            <a:pPr>
              <a:tabLst>
                <a:tab pos="111125" algn="l"/>
              </a:tabLst>
            </a:pPr>
            <a:r>
              <a:rPr lang="en-US">
                <a:solidFill>
                  <a:srgbClr val="000000"/>
                </a:solidFill>
              </a:rPr>
              <a:t>The BCMS form must be submitted with your online application or in person to be considered for a blue collar multi-shift transfer within your division.</a:t>
            </a:r>
            <a:endParaRPr lang="en-US"/>
          </a:p>
          <a:p>
            <a:pPr>
              <a:tabLst>
                <a:tab pos="111125" algn="l"/>
              </a:tabLst>
            </a:pPr>
            <a:endParaRPr lang="en-US">
              <a:solidFill>
                <a:srgbClr val="000000"/>
              </a:solidFill>
              <a:ea typeface="+mn-lt"/>
              <a:cs typeface="+mn-lt"/>
            </a:endParaRPr>
          </a:p>
          <a:p>
            <a:pPr marL="0" indent="0">
              <a:buNone/>
              <a:tabLst>
                <a:tab pos="111125" algn="l"/>
              </a:tabLst>
            </a:pPr>
            <a:r>
              <a:rPr lang="en-US" sz="1200">
                <a:solidFill>
                  <a:srgbClr val="282728"/>
                </a:solidFill>
                <a:ea typeface="+mn-lt"/>
                <a:cs typeface="+mn-lt"/>
              </a:rPr>
              <a:t>The deadline to apply is 7 days after the position is posted.</a:t>
            </a:r>
            <a:endParaRPr lang="en-US" sz="1200"/>
          </a:p>
          <a:p>
            <a:pPr>
              <a:tabLst>
                <a:tab pos="111125" algn="l"/>
              </a:tabLst>
            </a:pPr>
            <a:endParaRPr lang="en-US">
              <a:solidFill>
                <a:srgbClr val="000000"/>
              </a:solidFill>
            </a:endParaRPr>
          </a:p>
          <a:p>
            <a:endParaRPr lang="en-US">
              <a:solidFill>
                <a:srgbClr val="282728"/>
              </a:solidFill>
            </a:endParaRPr>
          </a:p>
          <a:p>
            <a:endParaRPr lang="en-US"/>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57</a:t>
            </a:fld>
            <a:endParaRPr lang="en-US"/>
          </a:p>
        </p:txBody>
      </p:sp>
    </p:spTree>
    <p:extLst>
      <p:ext uri="{BB962C8B-B14F-4D97-AF65-F5344CB8AC3E}">
        <p14:creationId xmlns:p14="http://schemas.microsoft.com/office/powerpoint/2010/main" val="3937380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3B848-7A61-626C-D2A4-733388245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43809-6055-C32A-48E6-0EDD65E749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E57F7-522E-1740-AD83-E1D2B2ED5EF8}"/>
              </a:ext>
            </a:extLst>
          </p:cNvPr>
          <p:cNvSpPr>
            <a:spLocks noGrp="1"/>
          </p:cNvSpPr>
          <p:nvPr>
            <p:ph type="body" idx="1"/>
          </p:nvPr>
        </p:nvSpPr>
        <p:spPr/>
        <p:txBody>
          <a:bodyPr/>
          <a:lstStyle/>
          <a:p>
            <a:pPr>
              <a:tabLst>
                <a:tab pos="111125" algn="l"/>
              </a:tabLst>
            </a:pPr>
            <a:r>
              <a:rPr lang="en-US">
                <a:solidFill>
                  <a:srgbClr val="282728"/>
                </a:solidFill>
              </a:rPr>
              <a:t>The blue collar multi shift transfer form is available at the website listed here. The form gives you instructions for what you need to fill out, and how to submit the form online, or in-person.</a:t>
            </a:r>
            <a:endParaRPr lang="en-US"/>
          </a:p>
          <a:p>
            <a:pPr>
              <a:tabLst>
                <a:tab pos="111125" algn="l"/>
              </a:tabLst>
            </a:pPr>
            <a:endParaRPr lang="en-US">
              <a:solidFill>
                <a:srgbClr val="282728"/>
              </a:solidFill>
            </a:endParaRPr>
          </a:p>
          <a:p>
            <a:pPr>
              <a:tabLst>
                <a:tab pos="111125" algn="l"/>
              </a:tabLst>
            </a:pPr>
            <a:r>
              <a:rPr lang="en-US">
                <a:solidFill>
                  <a:srgbClr val="282728"/>
                </a:solidFill>
              </a:rPr>
              <a:t>This form is also available in all languages, so once you get to the website, you can select whichever language you use. The languages are:</a:t>
            </a:r>
            <a:endParaRPr lang="en-US">
              <a:solidFill>
                <a:srgbClr val="000000"/>
              </a:solidFill>
            </a:endParaRPr>
          </a:p>
          <a:p>
            <a:pPr>
              <a:tabLst>
                <a:tab pos="111125" algn="l"/>
              </a:tabLst>
            </a:pPr>
            <a:r>
              <a:rPr lang="en-US">
                <a:solidFill>
                  <a:srgbClr val="282728"/>
                </a:solidFill>
              </a:rPr>
              <a:t>English</a:t>
            </a:r>
            <a:endParaRPr lang="en-US">
              <a:solidFill>
                <a:srgbClr val="444444"/>
              </a:solidFill>
            </a:endParaRPr>
          </a:p>
          <a:p>
            <a:pPr>
              <a:tabLst>
                <a:tab pos="111125" algn="l"/>
              </a:tabLst>
            </a:pPr>
            <a:r>
              <a:rPr lang="en-US">
                <a:solidFill>
                  <a:srgbClr val="282728"/>
                </a:solidFill>
              </a:rPr>
              <a:t>Español / </a:t>
            </a:r>
            <a:r>
              <a:rPr lang="en-US" b="1">
                <a:solidFill>
                  <a:srgbClr val="282728"/>
                </a:solidFill>
              </a:rPr>
              <a:t>Spanish</a:t>
            </a:r>
            <a:endParaRPr lang="en-US">
              <a:solidFill>
                <a:srgbClr val="444444"/>
              </a:solidFill>
            </a:endParaRPr>
          </a:p>
          <a:p>
            <a:pPr>
              <a:tabLst>
                <a:tab pos="111125" algn="l"/>
              </a:tabLst>
            </a:pPr>
            <a:r>
              <a:rPr lang="en-US" err="1">
                <a:solidFill>
                  <a:srgbClr val="282728"/>
                </a:solidFill>
              </a:rPr>
              <a:t>Hmoob</a:t>
            </a:r>
            <a:r>
              <a:rPr lang="en-US">
                <a:solidFill>
                  <a:srgbClr val="282728"/>
                </a:solidFill>
              </a:rPr>
              <a:t> / </a:t>
            </a:r>
            <a:r>
              <a:rPr lang="en-US" b="1">
                <a:solidFill>
                  <a:srgbClr val="282728"/>
                </a:solidFill>
              </a:rPr>
              <a:t>Hmong</a:t>
            </a:r>
            <a:endParaRPr lang="en-US">
              <a:solidFill>
                <a:srgbClr val="444444"/>
              </a:solidFill>
            </a:endParaRPr>
          </a:p>
          <a:p>
            <a:pPr>
              <a:tabLst>
                <a:tab pos="111125" algn="l"/>
              </a:tabLst>
            </a:pPr>
            <a:r>
              <a:rPr lang="en-US" err="1">
                <a:solidFill>
                  <a:srgbClr val="282728"/>
                </a:solidFill>
              </a:rPr>
              <a:t>བོད་ཡིག</a:t>
            </a:r>
            <a:r>
              <a:rPr lang="en-US">
                <a:solidFill>
                  <a:srgbClr val="282728"/>
                </a:solidFill>
              </a:rPr>
              <a:t> / </a:t>
            </a:r>
            <a:r>
              <a:rPr lang="en-US" b="1">
                <a:solidFill>
                  <a:srgbClr val="282728"/>
                </a:solidFill>
              </a:rPr>
              <a:t>Tibetan</a:t>
            </a:r>
            <a:endParaRPr lang="en-US">
              <a:solidFill>
                <a:srgbClr val="444444"/>
              </a:solidFill>
            </a:endParaRPr>
          </a:p>
          <a:p>
            <a:pPr>
              <a:tabLst>
                <a:tab pos="111125" algn="l"/>
              </a:tabLst>
            </a:pPr>
            <a:r>
              <a:rPr lang="ja-JP">
                <a:solidFill>
                  <a:srgbClr val="282728"/>
                </a:solidFill>
              </a:rPr>
              <a:t>中文</a:t>
            </a:r>
            <a:r>
              <a:rPr lang="en-US">
                <a:solidFill>
                  <a:srgbClr val="282728"/>
                </a:solidFill>
              </a:rPr>
              <a:t> / </a:t>
            </a:r>
            <a:r>
              <a:rPr lang="en-US" b="1">
                <a:solidFill>
                  <a:srgbClr val="282728"/>
                </a:solidFill>
              </a:rPr>
              <a:t>Chinese</a:t>
            </a:r>
            <a:endParaRPr lang="en-US">
              <a:solidFill>
                <a:srgbClr val="444444"/>
              </a:solidFill>
            </a:endParaRPr>
          </a:p>
          <a:p>
            <a:pPr>
              <a:tabLst>
                <a:tab pos="111125" algn="l"/>
              </a:tabLst>
            </a:pPr>
            <a:r>
              <a:rPr lang="en-US" err="1">
                <a:solidFill>
                  <a:srgbClr val="282728"/>
                </a:solidFill>
              </a:rPr>
              <a:t>Bनेपाली</a:t>
            </a:r>
            <a:r>
              <a:rPr lang="en-US">
                <a:solidFill>
                  <a:srgbClr val="282728"/>
                </a:solidFill>
              </a:rPr>
              <a:t> / </a:t>
            </a:r>
            <a:r>
              <a:rPr lang="en-US" b="1">
                <a:solidFill>
                  <a:srgbClr val="282728"/>
                </a:solidFill>
              </a:rPr>
              <a:t>Nepali</a:t>
            </a:r>
            <a:endParaRPr lang="en-US"/>
          </a:p>
        </p:txBody>
      </p:sp>
      <p:sp>
        <p:nvSpPr>
          <p:cNvPr id="4" name="Slide Number Placeholder 3">
            <a:extLst>
              <a:ext uri="{FF2B5EF4-FFF2-40B4-BE49-F238E27FC236}">
                <a16:creationId xmlns:a16="http://schemas.microsoft.com/office/drawing/2014/main" id="{94CFB343-5BD5-338F-A628-ECC16BB2FDDB}"/>
              </a:ext>
            </a:extLst>
          </p:cNvPr>
          <p:cNvSpPr>
            <a:spLocks noGrp="1"/>
          </p:cNvSpPr>
          <p:nvPr>
            <p:ph type="sldNum" sz="quarter" idx="5"/>
          </p:nvPr>
        </p:nvSpPr>
        <p:spPr/>
        <p:txBody>
          <a:bodyPr/>
          <a:lstStyle/>
          <a:p>
            <a:fld id="{16E6EAC3-C8B6-4B95-84A2-1357E304DE88}" type="slidenum">
              <a:rPr lang="en-US" smtClean="0"/>
              <a:t>58</a:t>
            </a:fld>
            <a:endParaRPr lang="en-US"/>
          </a:p>
        </p:txBody>
      </p:sp>
    </p:spTree>
    <p:extLst>
      <p:ext uri="{BB962C8B-B14F-4D97-AF65-F5344CB8AC3E}">
        <p14:creationId xmlns:p14="http://schemas.microsoft.com/office/powerpoint/2010/main" val="42199952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how you would apply for a blue collar multi shift transfer using Workday.</a:t>
            </a:r>
          </a:p>
          <a:p>
            <a:r>
              <a:rPr lang="en-US"/>
              <a:t>1. First, in the homepage, open the Menu.</a:t>
            </a:r>
          </a:p>
        </p:txBody>
      </p:sp>
      <p:sp>
        <p:nvSpPr>
          <p:cNvPr id="4" name="Slide Number Placeholder 3"/>
          <p:cNvSpPr>
            <a:spLocks noGrp="1"/>
          </p:cNvSpPr>
          <p:nvPr>
            <p:ph type="sldNum" sz="quarter" idx="5"/>
          </p:nvPr>
        </p:nvSpPr>
        <p:spPr/>
        <p:txBody>
          <a:bodyPr/>
          <a:lstStyle/>
          <a:p>
            <a:fld id="{16E6EAC3-C8B6-4B95-84A2-1357E304DE88}" type="slidenum">
              <a:rPr lang="en-US" smtClean="0"/>
              <a:t>59</a:t>
            </a:fld>
            <a:endParaRPr lang="en-US"/>
          </a:p>
        </p:txBody>
      </p:sp>
    </p:spTree>
    <p:extLst>
      <p:ext uri="{BB962C8B-B14F-4D97-AF65-F5344CB8AC3E}">
        <p14:creationId xmlns:p14="http://schemas.microsoft.com/office/powerpoint/2010/main" val="18333938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Then open the Jobs Hub under the Organization tab.</a:t>
            </a:r>
          </a:p>
          <a:p>
            <a:r>
              <a:rPr lang="en-US"/>
              <a:t>This is the space that we were just looking at to browse available jobs.</a:t>
            </a:r>
          </a:p>
        </p:txBody>
      </p:sp>
      <p:sp>
        <p:nvSpPr>
          <p:cNvPr id="4" name="Slide Number Placeholder 3"/>
          <p:cNvSpPr>
            <a:spLocks noGrp="1"/>
          </p:cNvSpPr>
          <p:nvPr>
            <p:ph type="sldNum" sz="quarter" idx="5"/>
          </p:nvPr>
        </p:nvSpPr>
        <p:spPr/>
        <p:txBody>
          <a:bodyPr/>
          <a:lstStyle/>
          <a:p>
            <a:fld id="{16E6EAC3-C8B6-4B95-84A2-1357E304DE88}" type="slidenum">
              <a:rPr lang="en-US" smtClean="0"/>
              <a:t>60</a:t>
            </a:fld>
            <a:endParaRPr lang="en-US"/>
          </a:p>
        </p:txBody>
      </p:sp>
    </p:spTree>
    <p:extLst>
      <p:ext uri="{BB962C8B-B14F-4D97-AF65-F5344CB8AC3E}">
        <p14:creationId xmlns:p14="http://schemas.microsoft.com/office/powerpoint/2010/main" val="31533675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From the Jobs Hub, click Browse Jobs.</a:t>
            </a:r>
          </a:p>
          <a:p>
            <a:r>
              <a:rPr lang="en-US"/>
              <a:t>4. Then, in the search bar, type BCMS and hit enter to see a list of blue collar multi shift jobs available.</a:t>
            </a:r>
          </a:p>
        </p:txBody>
      </p:sp>
      <p:sp>
        <p:nvSpPr>
          <p:cNvPr id="4" name="Slide Number Placeholder 3"/>
          <p:cNvSpPr>
            <a:spLocks noGrp="1"/>
          </p:cNvSpPr>
          <p:nvPr>
            <p:ph type="sldNum" sz="quarter" idx="5"/>
          </p:nvPr>
        </p:nvSpPr>
        <p:spPr/>
        <p:txBody>
          <a:bodyPr/>
          <a:lstStyle/>
          <a:p>
            <a:fld id="{16E6EAC3-C8B6-4B95-84A2-1357E304DE88}" type="slidenum">
              <a:rPr lang="en-US" smtClean="0"/>
              <a:t>61</a:t>
            </a:fld>
            <a:endParaRPr lang="en-US"/>
          </a:p>
        </p:txBody>
      </p:sp>
    </p:spTree>
    <p:extLst>
      <p:ext uri="{BB962C8B-B14F-4D97-AF65-F5344CB8AC3E}">
        <p14:creationId xmlns:p14="http://schemas.microsoft.com/office/powerpoint/2010/main" val="15974493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there are any openings, a list will appear.</a:t>
            </a:r>
          </a:p>
          <a:p>
            <a:r>
              <a:rPr lang="en-US"/>
              <a:t>Each position title will have this information in it:</a:t>
            </a:r>
          </a:p>
          <a:p>
            <a:pPr marL="171450" indent="-171450">
              <a:buFont typeface="Arial" panose="020B0604020202020204" pitchFamily="34" charset="0"/>
              <a:buChar char="•"/>
            </a:pPr>
            <a:r>
              <a:rPr lang="en-US"/>
              <a:t>Job title,</a:t>
            </a:r>
          </a:p>
          <a:p>
            <a:pPr marL="171450" indent="-171450">
              <a:buFont typeface="Arial" panose="020B0604020202020204" pitchFamily="34" charset="0"/>
              <a:buChar char="•"/>
            </a:pPr>
            <a:r>
              <a:rPr lang="en-US"/>
              <a:t>Unit</a:t>
            </a:r>
          </a:p>
          <a:p>
            <a:pPr marL="171450" indent="-171450">
              <a:buFont typeface="Arial" panose="020B0604020202020204" pitchFamily="34" charset="0"/>
              <a:buChar char="•"/>
            </a:pPr>
            <a:r>
              <a:rPr lang="en-US"/>
              <a:t>Shift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In the screenshot here, we can see that the job title is a Food Service Assistant Advanced. The unit is with Godon Avenue Market, and the shift time is </a:t>
            </a:r>
            <a:r>
              <a:rPr lang="en-US" err="1"/>
              <a:t>Midshift</a:t>
            </a:r>
            <a:r>
              <a:rPr lang="en-US"/>
              <a:t>.</a:t>
            </a:r>
          </a:p>
          <a:p>
            <a:pPr marL="0" indent="0">
              <a:buFont typeface="Arial" panose="020B0604020202020204" pitchFamily="34" charset="0"/>
              <a:buNone/>
            </a:pPr>
            <a:endParaRPr lang="en-US"/>
          </a:p>
          <a:p>
            <a:pPr marL="0" indent="0">
              <a:buFont typeface="Arial" panose="020B0604020202020204" pitchFamily="34" charset="0"/>
              <a:buNone/>
            </a:pPr>
            <a:r>
              <a:rPr lang="en-US"/>
              <a:t>If you want to continue to learn more about the position, click on the Job Posting Title.</a:t>
            </a:r>
          </a:p>
        </p:txBody>
      </p:sp>
      <p:sp>
        <p:nvSpPr>
          <p:cNvPr id="4" name="Slide Number Placeholder 3"/>
          <p:cNvSpPr>
            <a:spLocks noGrp="1"/>
          </p:cNvSpPr>
          <p:nvPr>
            <p:ph type="sldNum" sz="quarter" idx="5"/>
          </p:nvPr>
        </p:nvSpPr>
        <p:spPr/>
        <p:txBody>
          <a:bodyPr/>
          <a:lstStyle/>
          <a:p>
            <a:fld id="{16E6EAC3-C8B6-4B95-84A2-1357E304DE88}" type="slidenum">
              <a:rPr lang="en-US" smtClean="0"/>
              <a:t>62</a:t>
            </a:fld>
            <a:endParaRPr lang="en-US"/>
          </a:p>
        </p:txBody>
      </p:sp>
    </p:spTree>
    <p:extLst>
      <p:ext uri="{BB962C8B-B14F-4D97-AF65-F5344CB8AC3E}">
        <p14:creationId xmlns:p14="http://schemas.microsoft.com/office/powerpoint/2010/main" val="29234083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F4E7B-92B3-2FB3-83A8-8498CD8095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666BBA-290C-BED5-5476-5AF5AF67E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C34155-7D3B-664B-11FC-DA0111D0FE59}"/>
              </a:ext>
            </a:extLst>
          </p:cNvPr>
          <p:cNvSpPr>
            <a:spLocks noGrp="1"/>
          </p:cNvSpPr>
          <p:nvPr>
            <p:ph type="body" idx="1"/>
          </p:nvPr>
        </p:nvSpPr>
        <p:spPr/>
        <p:txBody>
          <a:bodyPr/>
          <a:lstStyle/>
          <a:p>
            <a:r>
              <a:rPr lang="en-US" sz="1200">
                <a:solidFill>
                  <a:srgbClr val="282728"/>
                </a:solidFill>
                <a:ea typeface="+mn-lt"/>
                <a:cs typeface="+mn-lt"/>
              </a:rPr>
              <a:t>If you are interested in the position and meet all of the job requirements, you can follow the same steps to apply as you would for </a:t>
            </a:r>
            <a:r>
              <a:rPr lang="en-US">
                <a:solidFill>
                  <a:srgbClr val="282728"/>
                </a:solidFill>
                <a:ea typeface="+mn-lt"/>
                <a:cs typeface="+mn-lt"/>
              </a:rPr>
              <a:t>any</a:t>
            </a:r>
            <a:r>
              <a:rPr lang="en-US" sz="1200">
                <a:solidFill>
                  <a:srgbClr val="282728"/>
                </a:solidFill>
                <a:ea typeface="+mn-lt"/>
                <a:cs typeface="+mn-lt"/>
              </a:rPr>
              <a:t> </a:t>
            </a:r>
            <a:r>
              <a:rPr lang="en-US">
                <a:solidFill>
                  <a:srgbClr val="282728"/>
                </a:solidFill>
                <a:ea typeface="+mn-lt"/>
                <a:cs typeface="+mn-lt"/>
              </a:rPr>
              <a:t>other jobs.</a:t>
            </a:r>
            <a:endParaRPr lang="en-US" sz="1200">
              <a:solidFill>
                <a:srgbClr val="282728"/>
              </a:solidFill>
              <a:ea typeface="+mn-lt"/>
              <a:cs typeface="+mn-lt"/>
            </a:endParaRPr>
          </a:p>
          <a:p>
            <a:r>
              <a:rPr lang="en-US" sz="1200">
                <a:solidFill>
                  <a:srgbClr val="282728"/>
                </a:solidFill>
                <a:ea typeface="+mn-lt"/>
                <a:cs typeface="+mn-lt"/>
              </a:rPr>
              <a:t>5. Click apply</a:t>
            </a:r>
          </a:p>
          <a:p>
            <a:r>
              <a:rPr lang="en-US" sz="1200">
                <a:solidFill>
                  <a:srgbClr val="282728"/>
                </a:solidFill>
                <a:ea typeface="+mn-lt"/>
                <a:cs typeface="+mn-lt"/>
              </a:rPr>
              <a:t>6. </a:t>
            </a:r>
            <a:r>
              <a:rPr lang="en-US">
                <a:solidFill>
                  <a:srgbClr val="282728"/>
                </a:solidFill>
                <a:ea typeface="+mn-lt"/>
                <a:cs typeface="+mn-lt"/>
              </a:rPr>
              <a:t>The only difference from applying for any other job is that instead of uploading a resume, you will be asked to upload</a:t>
            </a:r>
            <a:r>
              <a:rPr lang="en-US" sz="1200">
                <a:solidFill>
                  <a:srgbClr val="282728"/>
                </a:solidFill>
                <a:ea typeface="+mn-lt"/>
                <a:cs typeface="+mn-lt"/>
              </a:rPr>
              <a:t> </a:t>
            </a:r>
            <a:r>
              <a:rPr lang="en-US">
                <a:solidFill>
                  <a:srgbClr val="282728"/>
                </a:solidFill>
                <a:ea typeface="+mn-lt"/>
                <a:cs typeface="+mn-lt"/>
              </a:rPr>
              <a:t>a completed BCMS Transfer form. </a:t>
            </a:r>
            <a:endParaRPr lang="en-US" sz="1200">
              <a:solidFill>
                <a:srgbClr val="282728"/>
              </a:solidFill>
              <a:ea typeface="+mn-lt"/>
              <a:cs typeface="+mn-lt"/>
            </a:endParaRPr>
          </a:p>
          <a:p>
            <a:endParaRPr lang="en-US" sz="1200">
              <a:solidFill>
                <a:srgbClr val="282728"/>
              </a:solidFill>
              <a:ea typeface="+mn-lt"/>
              <a:cs typeface="+mn-lt"/>
            </a:endParaRPr>
          </a:p>
        </p:txBody>
      </p:sp>
      <p:sp>
        <p:nvSpPr>
          <p:cNvPr id="4" name="Slide Number Placeholder 3">
            <a:extLst>
              <a:ext uri="{FF2B5EF4-FFF2-40B4-BE49-F238E27FC236}">
                <a16:creationId xmlns:a16="http://schemas.microsoft.com/office/drawing/2014/main" id="{9DCFC402-C6E0-7AA9-95A3-C5EE175EB9EB}"/>
              </a:ext>
            </a:extLst>
          </p:cNvPr>
          <p:cNvSpPr>
            <a:spLocks noGrp="1"/>
          </p:cNvSpPr>
          <p:nvPr>
            <p:ph type="sldNum" sz="quarter" idx="5"/>
          </p:nvPr>
        </p:nvSpPr>
        <p:spPr/>
        <p:txBody>
          <a:bodyPr/>
          <a:lstStyle/>
          <a:p>
            <a:fld id="{16E6EAC3-C8B6-4B95-84A2-1357E304DE88}" type="slidenum">
              <a:rPr lang="en-US" smtClean="0"/>
              <a:t>63</a:t>
            </a:fld>
            <a:endParaRPr lang="en-US"/>
          </a:p>
        </p:txBody>
      </p:sp>
    </p:spTree>
    <p:extLst>
      <p:ext uri="{BB962C8B-B14F-4D97-AF65-F5344CB8AC3E}">
        <p14:creationId xmlns:p14="http://schemas.microsoft.com/office/powerpoint/2010/main" val="3423107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start us off, we are going to look at how you can update your direct deposit. If you have already had direct deposit setup, that same information will transfer over to Workday, so you do not need to take any action unless you’d like to update your direct deposit information.  Workday allows you to add up to 5 separate bank accounts for direct deposit. The system we used before (HRS) only allowed 3 separate accounts.  Please note that Workday calls direct deposit payment elections. </a:t>
            </a:r>
          </a:p>
        </p:txBody>
      </p:sp>
      <p:sp>
        <p:nvSpPr>
          <p:cNvPr id="4" name="Slide Number Placeholder 3"/>
          <p:cNvSpPr>
            <a:spLocks noGrp="1"/>
          </p:cNvSpPr>
          <p:nvPr>
            <p:ph type="sldNum" sz="quarter" idx="5"/>
          </p:nvPr>
        </p:nvSpPr>
        <p:spPr/>
        <p:txBody>
          <a:bodyPr/>
          <a:lstStyle/>
          <a:p>
            <a:fld id="{16E6EAC3-C8B6-4B95-84A2-1357E304DE88}" type="slidenum">
              <a:rPr lang="en-US" smtClean="0"/>
              <a:t>7</a:t>
            </a:fld>
            <a:endParaRPr lang="en-US"/>
          </a:p>
        </p:txBody>
      </p:sp>
    </p:spTree>
    <p:extLst>
      <p:ext uri="{BB962C8B-B14F-4D97-AF65-F5344CB8AC3E}">
        <p14:creationId xmlns:p14="http://schemas.microsoft.com/office/powerpoint/2010/main" val="34716948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6. As with the internal position, review your information before submitting your application.</a:t>
            </a:r>
          </a:p>
          <a:p>
            <a:r>
              <a:rPr lang="en-US"/>
              <a:t>7. Once you are certain your information is correct, you’ll click Submit.</a:t>
            </a:r>
          </a:p>
          <a:p>
            <a:endParaRPr lang="en-US"/>
          </a:p>
          <a:p>
            <a:r>
              <a:rPr lang="en-US"/>
              <a:t>You will receive an email that confirms your application.</a:t>
            </a:r>
          </a:p>
        </p:txBody>
      </p:sp>
      <p:sp>
        <p:nvSpPr>
          <p:cNvPr id="4" name="Slide Number Placeholder 3"/>
          <p:cNvSpPr>
            <a:spLocks noGrp="1"/>
          </p:cNvSpPr>
          <p:nvPr>
            <p:ph type="sldNum" sz="quarter" idx="5"/>
          </p:nvPr>
        </p:nvSpPr>
        <p:spPr/>
        <p:txBody>
          <a:bodyPr/>
          <a:lstStyle/>
          <a:p>
            <a:fld id="{16E6EAC3-C8B6-4B95-84A2-1357E304DE88}" type="slidenum">
              <a:rPr lang="en-US" smtClean="0"/>
              <a:t>64</a:t>
            </a:fld>
            <a:endParaRPr lang="en-US"/>
          </a:p>
        </p:txBody>
      </p:sp>
    </p:spTree>
    <p:extLst>
      <p:ext uri="{BB962C8B-B14F-4D97-AF65-F5344CB8AC3E}">
        <p14:creationId xmlns:p14="http://schemas.microsoft.com/office/powerpoint/2010/main" val="28671076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282728"/>
                </a:solidFill>
                <a:ea typeface="+mn-lt"/>
                <a:cs typeface="+mn-lt"/>
              </a:rPr>
              <a:t>Now, there is an option for you to apply for a BCMS transfer using a paper application. The preferred method is using the online application through Workday, but  if you do not have access to a computer,  don't feel comfortable completing the online application, you</a:t>
            </a:r>
            <a:r>
              <a:rPr lang="en-US" sz="1200">
                <a:solidFill>
                  <a:srgbClr val="282728"/>
                </a:solidFill>
                <a:ea typeface="+mn-lt"/>
                <a:cs typeface="+mn-lt"/>
              </a:rPr>
              <a:t> can use the </a:t>
            </a:r>
            <a:r>
              <a:rPr lang="en-US">
                <a:solidFill>
                  <a:srgbClr val="282728"/>
                </a:solidFill>
                <a:ea typeface="+mn-lt"/>
                <a:cs typeface="+mn-lt"/>
              </a:rPr>
              <a:t>paper </a:t>
            </a:r>
            <a:r>
              <a:rPr lang="en-US" sz="1200">
                <a:solidFill>
                  <a:srgbClr val="282728"/>
                </a:solidFill>
                <a:ea typeface="+mn-lt"/>
                <a:cs typeface="+mn-lt"/>
              </a:rPr>
              <a:t>BCMS Transfer form instead.</a:t>
            </a:r>
            <a:endParaRPr lang="en-US"/>
          </a:p>
          <a:p>
            <a:endParaRPr lang="en-US">
              <a:solidFill>
                <a:srgbClr val="282728"/>
              </a:solidFill>
              <a:ea typeface="+mn-lt"/>
              <a:cs typeface="+mn-lt"/>
            </a:endParaRPr>
          </a:p>
          <a:p>
            <a:r>
              <a:rPr lang="en-US">
                <a:solidFill>
                  <a:srgbClr val="282728"/>
                </a:solidFill>
                <a:ea typeface="+mn-lt"/>
                <a:cs typeface="+mn-lt"/>
              </a:rPr>
              <a:t>You can request that through your division's Human Resources office, and then work with them to submit the form.</a:t>
            </a:r>
            <a:endParaRPr lang="en-US" sz="1200">
              <a:solidFill>
                <a:srgbClr val="282728"/>
              </a:solidFill>
              <a:ea typeface="+mn-lt"/>
              <a:cs typeface="+mn-lt"/>
            </a:endParaRPr>
          </a:p>
          <a:p>
            <a:endParaRPr lang="en-US">
              <a:solidFill>
                <a:srgbClr val="282728"/>
              </a:solidFill>
              <a:ea typeface="+mn-lt"/>
              <a:cs typeface="+mn-lt"/>
            </a:endParaRPr>
          </a:p>
          <a:p>
            <a:endParaRPr lang="en-US">
              <a:solidFill>
                <a:srgbClr val="282728"/>
              </a:solidFill>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65</a:t>
            </a:fld>
            <a:endParaRPr lang="en-US"/>
          </a:p>
        </p:txBody>
      </p:sp>
    </p:spTree>
    <p:extLst>
      <p:ext uri="{BB962C8B-B14F-4D97-AF65-F5344CB8AC3E}">
        <p14:creationId xmlns:p14="http://schemas.microsoft.com/office/powerpoint/2010/main" val="11799378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Open Sans" panose="020B0606030504020204" pitchFamily="34" charset="0"/>
              </a:rPr>
              <a:t>Before we take a break, we want to remind you of some of the ways you can get help if you need it after today’s training is over.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67</a:t>
            </a:fld>
            <a:endParaRPr lang="en-US"/>
          </a:p>
        </p:txBody>
      </p:sp>
    </p:spTree>
    <p:extLst>
      <p:ext uri="{BB962C8B-B14F-4D97-AF65-F5344CB8AC3E}">
        <p14:creationId xmlns:p14="http://schemas.microsoft.com/office/powerpoint/2010/main" val="25321709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00"/>
              </a:lnSpc>
              <a:buNone/>
            </a:pPr>
            <a:r>
              <a:rPr lang="en-US" sz="1800" b="0" i="0">
                <a:solidFill>
                  <a:srgbClr val="000000"/>
                </a:solidFill>
                <a:effectLst/>
                <a:latin typeface="Open Sans" panose="020B0606030504020204" pitchFamily="34" charset="0"/>
              </a:rPr>
              <a:t>1. The first suggestion we have is for you to contact your supervisor. Some of your questions may be related to your actual role, but some of them may be about using Workday. We suggest you start with your supervisor, and if needed, they can connect you with your local HR for more help. </a:t>
            </a:r>
            <a:endParaRPr lang="en-US" b="0" i="0">
              <a:solidFill>
                <a:srgbClr val="000000"/>
              </a:solidFill>
              <a:effectLst/>
              <a:latin typeface="Open Sans" panose="020B0606030504020204" pitchFamily="34" charset="0"/>
            </a:endParaRPr>
          </a:p>
          <a:p>
            <a:pPr algn="l" rtl="0" fontAlgn="base">
              <a:lnSpc>
                <a:spcPts val="1500"/>
              </a:lnSpc>
              <a:buNone/>
            </a:pPr>
            <a:r>
              <a:rPr lang="en-US" sz="1800" b="0" i="0">
                <a:solidFill>
                  <a:srgbClr val="000000"/>
                </a:solidFill>
                <a:effectLst/>
                <a:latin typeface="Open Sans" panose="020B0606030504020204" pitchFamily="34" charset="0"/>
              </a:rPr>
              <a:t> </a:t>
            </a:r>
            <a:endParaRPr lang="en-US" b="0" i="0">
              <a:solidFill>
                <a:srgbClr val="000000"/>
              </a:solidFill>
              <a:effectLst/>
              <a:latin typeface="Open Sans" panose="020B0606030504020204" pitchFamily="34" charset="0"/>
            </a:endParaRPr>
          </a:p>
          <a:p>
            <a:pPr algn="l" rtl="0" fontAlgn="base">
              <a:lnSpc>
                <a:spcPts val="1500"/>
              </a:lnSpc>
              <a:buNone/>
            </a:pPr>
            <a:r>
              <a:rPr lang="en-US" sz="1800" b="0" i="0">
                <a:solidFill>
                  <a:srgbClr val="000000"/>
                </a:solidFill>
                <a:effectLst/>
                <a:latin typeface="Open Sans" panose="020B0606030504020204" pitchFamily="34" charset="0"/>
              </a:rPr>
              <a:t>Another option you have is by attending Cultural Linguistic </a:t>
            </a:r>
            <a:r>
              <a:rPr lang="en-US" sz="1800" b="0" i="0" err="1">
                <a:solidFill>
                  <a:srgbClr val="000000"/>
                </a:solidFill>
                <a:effectLst/>
                <a:latin typeface="Open Sans" panose="020B0606030504020204" pitchFamily="34" charset="0"/>
              </a:rPr>
              <a:t>Serivces's</a:t>
            </a:r>
            <a:r>
              <a:rPr lang="en-US" sz="1800" b="0" i="0">
                <a:solidFill>
                  <a:srgbClr val="000000"/>
                </a:solidFill>
                <a:effectLst/>
                <a:latin typeface="Open Sans" panose="020B0606030504020204" pitchFamily="34" charset="0"/>
              </a:rPr>
              <a:t> Open computer labs.  </a:t>
            </a:r>
            <a:endParaRPr lang="en-US" b="0" i="0">
              <a:solidFill>
                <a:srgbClr val="000000"/>
              </a:solidFill>
              <a:effectLst/>
              <a:latin typeface="Open Sans" panose="020B0606030504020204" pitchFamily="34" charset="0"/>
            </a:endParaRPr>
          </a:p>
          <a:p>
            <a:pPr algn="l" rtl="0" fontAlgn="base">
              <a:lnSpc>
                <a:spcPts val="1500"/>
              </a:lnSpc>
              <a:buFont typeface="Arial" panose="020B0604020202020204" pitchFamily="34" charset="0"/>
              <a:buChar char="•"/>
            </a:pPr>
            <a:r>
              <a:rPr lang="en-US" sz="1800" b="0" i="0">
                <a:solidFill>
                  <a:srgbClr val="000000"/>
                </a:solidFill>
                <a:effectLst/>
                <a:latin typeface="Open Sans" panose="020B0606030504020204" pitchFamily="34" charset="0"/>
              </a:rPr>
              <a:t>These take place on the 3rd Wednesday of every month at 21 North Park Steet, Room 5041. You can show up anytime between 3:30-5pm to ask for help. </a:t>
            </a:r>
          </a:p>
          <a:p>
            <a:pPr algn="l" rtl="0" fontAlgn="base">
              <a:lnSpc>
                <a:spcPts val="1500"/>
              </a:lnSpc>
              <a:buFont typeface="Arial" panose="020B0604020202020204" pitchFamily="34" charset="0"/>
              <a:buChar char="•"/>
            </a:pPr>
            <a:r>
              <a:rPr lang="en-US" sz="1800" b="0" i="0">
                <a:solidFill>
                  <a:srgbClr val="000000"/>
                </a:solidFill>
                <a:effectLst/>
                <a:latin typeface="Open Sans" panose="020B0606030504020204" pitchFamily="34" charset="0"/>
              </a:rPr>
              <a:t>You do not need to register or make an appointment. Simply show up and the CLS team will help you with your Workday related questions. </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68</a:t>
            </a:fld>
            <a:endParaRPr lang="en-US"/>
          </a:p>
        </p:txBody>
      </p:sp>
    </p:spTree>
    <p:extLst>
      <p:ext uri="{BB962C8B-B14F-4D97-AF65-F5344CB8AC3E}">
        <p14:creationId xmlns:p14="http://schemas.microsoft.com/office/powerpoint/2010/main" val="8977392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BC876-78EF-A8A3-C26A-F98375E679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DCF135-09BD-7F37-1072-7DC55BB1B3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250994-AD4F-01B3-6FE2-45514CA8CCDC}"/>
              </a:ext>
            </a:extLst>
          </p:cNvPr>
          <p:cNvSpPr>
            <a:spLocks noGrp="1"/>
          </p:cNvSpPr>
          <p:nvPr>
            <p:ph type="body" idx="1"/>
          </p:nvPr>
        </p:nvSpPr>
        <p:spPr/>
        <p:txBody>
          <a:bodyPr/>
          <a:lstStyle/>
          <a:p>
            <a:r>
              <a:rPr lang="en-US"/>
              <a:t>Before we end our session, I wanted to highlight a couple of resources to help you continue your learning, and some next steps.</a:t>
            </a:r>
          </a:p>
        </p:txBody>
      </p:sp>
      <p:sp>
        <p:nvSpPr>
          <p:cNvPr id="4" name="Slide Number Placeholder 3">
            <a:extLst>
              <a:ext uri="{FF2B5EF4-FFF2-40B4-BE49-F238E27FC236}">
                <a16:creationId xmlns:a16="http://schemas.microsoft.com/office/drawing/2014/main" id="{573ABD6C-29F9-0AC1-7191-E115DDA62B08}"/>
              </a:ext>
            </a:extLst>
          </p:cNvPr>
          <p:cNvSpPr>
            <a:spLocks noGrp="1"/>
          </p:cNvSpPr>
          <p:nvPr>
            <p:ph type="sldNum" sz="quarter" idx="5"/>
          </p:nvPr>
        </p:nvSpPr>
        <p:spPr/>
        <p:txBody>
          <a:bodyPr/>
          <a:lstStyle/>
          <a:p>
            <a:fld id="{16E6EAC3-C8B6-4B95-84A2-1357E304DE88}" type="slidenum">
              <a:rPr lang="en-US" smtClean="0"/>
              <a:t>69</a:t>
            </a:fld>
            <a:endParaRPr lang="en-US"/>
          </a:p>
        </p:txBody>
      </p:sp>
    </p:spTree>
    <p:extLst>
      <p:ext uri="{BB962C8B-B14F-4D97-AF65-F5344CB8AC3E}">
        <p14:creationId xmlns:p14="http://schemas.microsoft.com/office/powerpoint/2010/main" val="41512982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Open Sans" panose="020B0606030504020204" pitchFamily="34" charset="0"/>
              </a:rPr>
              <a:t>Before you leave, please log off your computer. Click on the time at the bottom right corner of your screen.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70</a:t>
            </a:fld>
            <a:endParaRPr lang="en-US"/>
          </a:p>
        </p:txBody>
      </p:sp>
    </p:spTree>
    <p:extLst>
      <p:ext uri="{BB962C8B-B14F-4D97-AF65-F5344CB8AC3E}">
        <p14:creationId xmlns:p14="http://schemas.microsoft.com/office/powerpoint/2010/main" val="17680427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Open Sans" panose="020B0606030504020204" pitchFamily="34" charset="0"/>
              </a:rPr>
              <a:t>Click on the power icon. Select restart. The screen will turn white and then turn off. You are now logged out of the computer and the device is ready for the next person to use it.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71</a:t>
            </a:fld>
            <a:endParaRPr lang="en-US"/>
          </a:p>
        </p:txBody>
      </p:sp>
    </p:spTree>
    <p:extLst>
      <p:ext uri="{BB962C8B-B14F-4D97-AF65-F5344CB8AC3E}">
        <p14:creationId xmlns:p14="http://schemas.microsoft.com/office/powerpoint/2010/main" val="33977373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Open Sans" panose="020B0606030504020204" pitchFamily="34" charset="0"/>
              </a:rPr>
              <a:t>A great place for you to go for help is the HR Guides for Employees. Whether you’re looking for guidance, training, or answers to common questions, this directory can help you navigate HR functions in Workday. </a:t>
            </a:r>
            <a:r>
              <a:rPr lang="en-US" b="0" i="0">
                <a:solidFill>
                  <a:srgbClr val="000000"/>
                </a:solidFill>
                <a:effectLst/>
                <a:latin typeface="Times New Roman" panose="02020603050405020304" pitchFamily="18" charset="0"/>
              </a:rPr>
              <a:t>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72</a:t>
            </a:fld>
            <a:endParaRPr lang="en-US"/>
          </a:p>
        </p:txBody>
      </p:sp>
    </p:spTree>
    <p:extLst>
      <p:ext uri="{BB962C8B-B14F-4D97-AF65-F5344CB8AC3E}">
        <p14:creationId xmlns:p14="http://schemas.microsoft.com/office/powerpoint/2010/main" val="36272575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sz="2800" b="0" i="0" u="none" strike="noStrike">
                <a:solidFill>
                  <a:srgbClr val="000000"/>
                </a:solidFill>
                <a:effectLst/>
                <a:latin typeface="Aptos" panose="020B0004020202020204" pitchFamily="34" charset="0"/>
              </a:rPr>
              <a:t>Here are some next steps: </a:t>
            </a:r>
            <a:r>
              <a:rPr lang="en-US" sz="2800" b="0" i="0">
                <a:solidFill>
                  <a:srgbClr val="444444"/>
                </a:solidFill>
                <a:effectLst/>
                <a:latin typeface="Aptos" panose="020B0004020202020204" pitchFamily="34" charset="0"/>
              </a:rPr>
              <a:t>​</a:t>
            </a:r>
            <a:endParaRPr lang="en-US" sz="2800" b="0" i="0">
              <a:solidFill>
                <a:srgbClr val="444444"/>
              </a:solidFill>
              <a:effectLst/>
              <a:latin typeface="Calibri" panose="020F0502020204030204" pitchFamily="34" charset="0"/>
            </a:endParaRPr>
          </a:p>
          <a:p>
            <a:pPr algn="l" rtl="0" fontAlgn="base">
              <a:buNone/>
            </a:pPr>
            <a:r>
              <a:rPr lang="en-US" sz="2800" b="0" i="0" u="none" strike="noStrike">
                <a:solidFill>
                  <a:srgbClr val="000000"/>
                </a:solidFill>
                <a:effectLst/>
                <a:latin typeface="Aptos" panose="020B0004020202020204" pitchFamily="34" charset="0"/>
              </a:rPr>
              <a:t>Make sure you signed in at the front of the room</a:t>
            </a:r>
            <a:r>
              <a:rPr lang="en-US" sz="2800" b="0" i="0">
                <a:solidFill>
                  <a:srgbClr val="444444"/>
                </a:solidFill>
                <a:effectLst/>
                <a:latin typeface="Aptos" panose="020B0004020202020204" pitchFamily="34" charset="0"/>
              </a:rPr>
              <a:t>​</a:t>
            </a:r>
            <a:endParaRPr lang="en-US" sz="2800"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Red Hat Text" panose="02010303040201060303" pitchFamily="2" charset="0"/>
              </a:rPr>
              <a:t>Contact your supervisor for help</a:t>
            </a:r>
            <a:r>
              <a:rPr lang="en-US" sz="1800" b="0" i="0">
                <a:solidFill>
                  <a:srgbClr val="444444"/>
                </a:solidFill>
                <a:effectLst/>
                <a:latin typeface="Red Hat Text" panose="02010303040201060303" pitchFamily="2" charset="0"/>
              </a:rPr>
              <a:t>​</a:t>
            </a:r>
            <a:endParaRPr lang="en-US" sz="1800" b="0"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73</a:t>
            </a:fld>
            <a:endParaRPr lang="en-US"/>
          </a:p>
        </p:txBody>
      </p:sp>
    </p:spTree>
    <p:extLst>
      <p:ext uri="{BB962C8B-B14F-4D97-AF65-F5344CB8AC3E}">
        <p14:creationId xmlns:p14="http://schemas.microsoft.com/office/powerpoint/2010/main" val="1413168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start this process, you will follow these steps:</a:t>
            </a:r>
          </a:p>
          <a:p>
            <a:pPr marL="514350" indent="-514350">
              <a:buAutoNum type="arabicPeriod"/>
            </a:pPr>
            <a:r>
              <a:rPr lang="en-US"/>
              <a:t>From the </a:t>
            </a:r>
            <a:r>
              <a:rPr lang="en-US" b="1"/>
              <a:t>Workday Home Page</a:t>
            </a:r>
            <a:r>
              <a:rPr lang="en-US"/>
              <a:t>, click </a:t>
            </a:r>
            <a:r>
              <a:rPr lang="en-US" b="1"/>
              <a:t>Menu</a:t>
            </a:r>
            <a:r>
              <a:rPr lang="en-US"/>
              <a:t>.</a:t>
            </a:r>
          </a:p>
          <a:p>
            <a:pPr marL="514350" indent="-514350">
              <a:buAutoNum type="arabicPeriod"/>
            </a:pPr>
            <a:r>
              <a:rPr lang="en-US"/>
              <a:t>Click</a:t>
            </a:r>
            <a:r>
              <a:rPr lang="en-US" b="1"/>
              <a:t> Benefits and Pay </a:t>
            </a:r>
            <a:r>
              <a:rPr lang="en-US" b="0"/>
              <a:t> to open the Benefits and Pay Hub.</a:t>
            </a:r>
            <a:endParaRPr lang="en-US"/>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8</a:t>
            </a:fld>
            <a:endParaRPr lang="en-US"/>
          </a:p>
        </p:txBody>
      </p:sp>
    </p:spTree>
    <p:extLst>
      <p:ext uri="{BB962C8B-B14F-4D97-AF65-F5344CB8AC3E}">
        <p14:creationId xmlns:p14="http://schemas.microsoft.com/office/powerpoint/2010/main" val="1301895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Then from the Overview page, click </a:t>
            </a:r>
            <a:r>
              <a:rPr lang="en-US" b="1"/>
              <a:t>Payment Elections. </a:t>
            </a:r>
          </a:p>
          <a:p>
            <a:r>
              <a:rPr lang="en-US"/>
              <a:t>As a reminder Workday calls direct deposit payment elections. </a:t>
            </a:r>
          </a:p>
        </p:txBody>
      </p:sp>
      <p:sp>
        <p:nvSpPr>
          <p:cNvPr id="4" name="Slide Number Placeholder 3"/>
          <p:cNvSpPr>
            <a:spLocks noGrp="1"/>
          </p:cNvSpPr>
          <p:nvPr>
            <p:ph type="sldNum" sz="quarter" idx="5"/>
          </p:nvPr>
        </p:nvSpPr>
        <p:spPr/>
        <p:txBody>
          <a:bodyPr/>
          <a:lstStyle/>
          <a:p>
            <a:fld id="{16E6EAC3-C8B6-4B95-84A2-1357E304DE88}" type="slidenum">
              <a:rPr lang="en-US" smtClean="0"/>
              <a:t>9</a:t>
            </a:fld>
            <a:endParaRPr lang="en-US"/>
          </a:p>
        </p:txBody>
      </p:sp>
    </p:spTree>
    <p:extLst>
      <p:ext uri="{BB962C8B-B14F-4D97-AF65-F5344CB8AC3E}">
        <p14:creationId xmlns:p14="http://schemas.microsoft.com/office/powerpoint/2010/main" val="3451170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4. Click </a:t>
            </a:r>
            <a:r>
              <a:rPr lang="en-US" b="1">
                <a:latin typeface="Calibri"/>
                <a:ea typeface="Calibri"/>
                <a:cs typeface="Calibri"/>
              </a:rPr>
              <a:t>edit</a:t>
            </a:r>
            <a:r>
              <a:rPr lang="en-US" b="0">
                <a:latin typeface="Calibri"/>
                <a:ea typeface="Calibri"/>
                <a:cs typeface="Calibri"/>
              </a:rPr>
              <a:t> to update your direct deposit information.</a:t>
            </a:r>
          </a:p>
          <a:p>
            <a:endParaRPr lang="en-US">
              <a:latin typeface="Calibri"/>
              <a:ea typeface="Calibri"/>
              <a:cs typeface="Calibri"/>
            </a:endParaRPr>
          </a:p>
          <a:p>
            <a:r>
              <a:rPr lang="en-US">
                <a:latin typeface="Calibri"/>
                <a:ea typeface="Calibri"/>
                <a:cs typeface="Calibri"/>
              </a:rPr>
              <a:t>You can also click "Remove" to delete your current direct deposit, or you can click "View" to review your direct deposit information.</a:t>
            </a:r>
          </a:p>
          <a:p>
            <a:endParaRPr lang="en-US">
              <a:latin typeface="Calibri"/>
              <a:ea typeface="Calibri"/>
              <a:cs typeface="Calibri"/>
            </a:endParaRPr>
          </a:p>
          <a:p>
            <a:r>
              <a:rPr lang="en-US">
                <a:latin typeface="Calibri"/>
                <a:ea typeface="Calibri"/>
                <a:cs typeface="Calibri"/>
              </a:rPr>
              <a:t>If you want to add an additional direct deposit account, click "Add".</a:t>
            </a:r>
          </a:p>
        </p:txBody>
      </p:sp>
      <p:sp>
        <p:nvSpPr>
          <p:cNvPr id="4" name="Slide Number Placeholder 3"/>
          <p:cNvSpPr>
            <a:spLocks noGrp="1"/>
          </p:cNvSpPr>
          <p:nvPr>
            <p:ph type="sldNum" sz="quarter" idx="5"/>
          </p:nvPr>
        </p:nvSpPr>
        <p:spPr/>
        <p:txBody>
          <a:bodyPr/>
          <a:lstStyle/>
          <a:p>
            <a:fld id="{16E6EAC3-C8B6-4B95-84A2-1357E304DE88}" type="slidenum">
              <a:rPr lang="en-US" smtClean="0"/>
              <a:t>10</a:t>
            </a:fld>
            <a:endParaRPr lang="en-US"/>
          </a:p>
        </p:txBody>
      </p:sp>
    </p:spTree>
    <p:extLst>
      <p:ext uri="{BB962C8B-B14F-4D97-AF65-F5344CB8AC3E}">
        <p14:creationId xmlns:p14="http://schemas.microsoft.com/office/powerpoint/2010/main" val="26761175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Placeholder 8" descr="A building with columns and a cartoon face&#10;&#10;Description automatically generated">
            <a:extLst>
              <a:ext uri="{FF2B5EF4-FFF2-40B4-BE49-F238E27FC236}">
                <a16:creationId xmlns:a16="http://schemas.microsoft.com/office/drawing/2014/main" id="{BB39340E-D821-4474-ED9D-6C84224AACD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15BB678-54C3-97F5-1668-85AD4EA238A8}"/>
              </a:ext>
            </a:extLst>
          </p:cNvPr>
          <p:cNvSpPr>
            <a:spLocks noGrp="1"/>
          </p:cNvSpPr>
          <p:nvPr>
            <p:ph type="title"/>
          </p:nvPr>
        </p:nvSpPr>
        <p:spPr>
          <a:xfrm>
            <a:off x="5606835" y="2301902"/>
            <a:ext cx="5469331" cy="1600200"/>
          </a:xfrm>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562F737-570B-A9EC-50C4-EF5E72A83E8F}"/>
              </a:ext>
            </a:extLst>
          </p:cNvPr>
          <p:cNvSpPr>
            <a:spLocks noGrp="1"/>
          </p:cNvSpPr>
          <p:nvPr>
            <p:ph type="body" sz="half" idx="2"/>
          </p:nvPr>
        </p:nvSpPr>
        <p:spPr>
          <a:xfrm>
            <a:off x="5606835" y="4132690"/>
            <a:ext cx="5469331" cy="36512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B2D0F7-13EE-7399-4AAF-5506CFB0634A}"/>
              </a:ext>
            </a:extLst>
          </p:cNvPr>
          <p:cNvSpPr>
            <a:spLocks noGrp="1"/>
          </p:cNvSpPr>
          <p:nvPr>
            <p:ph type="dt" sz="half" idx="10"/>
          </p:nvPr>
        </p:nvSpPr>
        <p:spPr/>
        <p:txBody>
          <a:bodyPr/>
          <a:lstStyle>
            <a:lvl1pPr>
              <a:defRPr>
                <a:solidFill>
                  <a:schemeClr val="bg1"/>
                </a:solidFill>
              </a:defRPr>
            </a:lvl1pPr>
          </a:lstStyle>
          <a:p>
            <a:fld id="{0D07C1A9-B0EC-420A-9748-96DB202BAE5C}" type="datetime1">
              <a:rPr lang="en-US" smtClean="0"/>
              <a:t>6/30/2025</a:t>
            </a:fld>
            <a:endParaRPr lang="en-US"/>
          </a:p>
        </p:txBody>
      </p:sp>
      <p:sp>
        <p:nvSpPr>
          <p:cNvPr id="6" name="Footer Placeholder 5">
            <a:extLst>
              <a:ext uri="{FF2B5EF4-FFF2-40B4-BE49-F238E27FC236}">
                <a16:creationId xmlns:a16="http://schemas.microsoft.com/office/drawing/2014/main" id="{29DDBC1C-3810-3346-BAF8-FA5CAB6534C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73C6F4F1-BC1C-551E-9816-3E26D64CED64}"/>
              </a:ext>
            </a:extLst>
          </p:cNvPr>
          <p:cNvSpPr>
            <a:spLocks noGrp="1"/>
          </p:cNvSpPr>
          <p:nvPr>
            <p:ph type="sldNum" sz="quarter" idx="12"/>
          </p:nvPr>
        </p:nvSpPr>
        <p:spPr/>
        <p:txBody>
          <a:bodyPr/>
          <a:lstStyle>
            <a:lvl1pPr>
              <a:defRPr>
                <a:solidFill>
                  <a:schemeClr val="bg1"/>
                </a:solidFill>
              </a:defRPr>
            </a:lvl1pPr>
          </a:lstStyle>
          <a:p>
            <a:fld id="{5AE48DDE-99B8-4AE1-A822-D5D33CFFC483}" type="slidenum">
              <a:rPr lang="en-US" smtClean="0"/>
              <a:pPr/>
              <a:t>‹#›</a:t>
            </a:fld>
            <a:endParaRPr lang="en-US"/>
          </a:p>
        </p:txBody>
      </p:sp>
      <p:pic>
        <p:nvPicPr>
          <p:cNvPr id="10" name="Picture 9" descr="A black and white sign with white text&#10;&#10;Description automatically generated">
            <a:extLst>
              <a:ext uri="{FF2B5EF4-FFF2-40B4-BE49-F238E27FC236}">
                <a16:creationId xmlns:a16="http://schemas.microsoft.com/office/drawing/2014/main" id="{B9C09D1C-34D5-527A-8DDC-C308884552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70811" y="276680"/>
            <a:ext cx="5013019" cy="1405163"/>
          </a:xfrm>
          <a:prstGeom prst="rect">
            <a:avLst/>
          </a:prstGeom>
        </p:spPr>
      </p:pic>
      <p:sp>
        <p:nvSpPr>
          <p:cNvPr id="11" name="Picture Placeholder 2">
            <a:extLst>
              <a:ext uri="{FF2B5EF4-FFF2-40B4-BE49-F238E27FC236}">
                <a16:creationId xmlns:a16="http://schemas.microsoft.com/office/drawing/2014/main" id="{58154C48-EA51-3800-E0DF-0B0CE216EC29}"/>
              </a:ext>
            </a:extLst>
          </p:cNvPr>
          <p:cNvSpPr>
            <a:spLocks noGrp="1"/>
          </p:cNvSpPr>
          <p:nvPr>
            <p:ph type="pic" idx="1"/>
          </p:nvPr>
        </p:nvSpPr>
        <p:spPr>
          <a:xfrm>
            <a:off x="-835949" y="2673101"/>
            <a:ext cx="748485" cy="539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030170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37FD-83F5-E2D9-0AAA-263E83ECA5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B8D040-E6C1-9C23-770B-65B4E5A3E0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33FC6-7002-83EB-82E3-677340972CD3}"/>
              </a:ext>
            </a:extLst>
          </p:cNvPr>
          <p:cNvSpPr>
            <a:spLocks noGrp="1"/>
          </p:cNvSpPr>
          <p:nvPr>
            <p:ph type="dt" sz="half" idx="10"/>
          </p:nvPr>
        </p:nvSpPr>
        <p:spPr/>
        <p:txBody>
          <a:bodyPr/>
          <a:lstStyle/>
          <a:p>
            <a:fld id="{C47420CF-7745-43D6-AEEE-75EBBA8A54E2}" type="datetime1">
              <a:rPr lang="en-US" smtClean="0"/>
              <a:t>6/30/2025</a:t>
            </a:fld>
            <a:endParaRPr lang="en-US"/>
          </a:p>
        </p:txBody>
      </p:sp>
      <p:sp>
        <p:nvSpPr>
          <p:cNvPr id="5" name="Footer Placeholder 4">
            <a:extLst>
              <a:ext uri="{FF2B5EF4-FFF2-40B4-BE49-F238E27FC236}">
                <a16:creationId xmlns:a16="http://schemas.microsoft.com/office/drawing/2014/main" id="{92E60935-A50D-4F3B-A6EF-CC944B154F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82088-B859-1064-D7AC-C4D3F8F2E44A}"/>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576840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50BFD9-2FAC-B504-F8EC-30A21BC0B4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04BBB0-AE79-EEE4-8706-2C01D73A79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7A1A1-6F0B-7FE7-5A45-B9A99B80C2AB}"/>
              </a:ext>
            </a:extLst>
          </p:cNvPr>
          <p:cNvSpPr>
            <a:spLocks noGrp="1"/>
          </p:cNvSpPr>
          <p:nvPr>
            <p:ph type="dt" sz="half" idx="10"/>
          </p:nvPr>
        </p:nvSpPr>
        <p:spPr/>
        <p:txBody>
          <a:bodyPr/>
          <a:lstStyle/>
          <a:p>
            <a:fld id="{389AC358-FF8E-4B31-863F-260840DBCDBF}" type="datetime1">
              <a:rPr lang="en-US" smtClean="0"/>
              <a:t>6/30/2025</a:t>
            </a:fld>
            <a:endParaRPr lang="en-US"/>
          </a:p>
        </p:txBody>
      </p:sp>
      <p:sp>
        <p:nvSpPr>
          <p:cNvPr id="5" name="Footer Placeholder 4">
            <a:extLst>
              <a:ext uri="{FF2B5EF4-FFF2-40B4-BE49-F238E27FC236}">
                <a16:creationId xmlns:a16="http://schemas.microsoft.com/office/drawing/2014/main" id="{781D5929-8032-1411-0EB6-441F868AA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0C0455-CE34-1F83-F991-ABA664228ED7}"/>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076358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bg>
      <p:bgPr>
        <a:solidFill>
          <a:srgbClr val="005777"/>
        </a:solidFill>
        <a:effectLst/>
      </p:bgPr>
    </p:bg>
    <p:spTree>
      <p:nvGrpSpPr>
        <p:cNvPr id="1" name=""/>
        <p:cNvGrpSpPr/>
        <p:nvPr/>
      </p:nvGrpSpPr>
      <p:grpSpPr>
        <a:xfrm>
          <a:off x="0" y="0"/>
          <a:ext cx="0" cy="0"/>
          <a:chOff x="0" y="0"/>
          <a:chExt cx="0" cy="0"/>
        </a:xfrm>
      </p:grpSpPr>
      <p:pic>
        <p:nvPicPr>
          <p:cNvPr id="6" name="Picture Placeholder 8" descr="A building with columns and a cartoon face&#10;&#10;Description automatically generated">
            <a:extLst>
              <a:ext uri="{FF2B5EF4-FFF2-40B4-BE49-F238E27FC236}">
                <a16:creationId xmlns:a16="http://schemas.microsoft.com/office/drawing/2014/main" id="{B71486C4-D3B4-6685-F137-88A404EA0F6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Autofit/>
          </a:bodyPr>
          <a:lstStyle>
            <a:lvl1pPr>
              <a:defRPr lang="en-US" sz="3600" b="1" i="0" kern="1200" cap="none" spc="150" baseline="0" dirty="0">
                <a:solidFill>
                  <a:schemeClr val="bg1"/>
                </a:solidFill>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a:t>Click to edit title slide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hasCustomPrompt="1"/>
          </p:nvPr>
        </p:nvSpPr>
        <p:spPr>
          <a:xfrm>
            <a:off x="4657725" y="5028803"/>
            <a:ext cx="6696074" cy="365125"/>
          </a:xfrm>
        </p:spPr>
        <p:txBody>
          <a:bodyPr anchor="ctr" anchorCtr="0">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slide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solidFill>
                  <a:schemeClr val="bg1"/>
                </a:solidFill>
              </a:defRPr>
            </a:lvl1pPr>
          </a:lstStyle>
          <a:p>
            <a:fld id="{3DD80F20-88F2-4808-AA47-97D8FB13D8EB}" type="datetime1">
              <a:rPr lang="en-US" smtClean="0"/>
              <a:t>6/30/2025</a:t>
            </a:fld>
            <a:endParaRPr lang="en-US"/>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solidFill>
                  <a:schemeClr val="bg1"/>
                </a:solidFill>
              </a:defRPr>
            </a:lvl1pPr>
          </a:lstStyle>
          <a:p>
            <a:endParaRPr lang="en-US"/>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solidFill>
                  <a:schemeClr val="bg1"/>
                </a:solidFill>
              </a:defRPr>
            </a:lvl1pPr>
          </a:lstStyle>
          <a:p>
            <a:fld id="{A49DFD55-3C28-40EF-9E31-A92D2E4017FF}" type="slidenum">
              <a:rPr lang="en-US" smtClean="0"/>
              <a:pPr/>
              <a:t>‹#›</a:t>
            </a:fld>
            <a:endParaRPr lang="en-US"/>
          </a:p>
        </p:txBody>
      </p:sp>
      <p:pic>
        <p:nvPicPr>
          <p:cNvPr id="8" name="Picture 7" descr="A black and white sign with white text&#10;&#10;Description automatically generated">
            <a:extLst>
              <a:ext uri="{FF2B5EF4-FFF2-40B4-BE49-F238E27FC236}">
                <a16:creationId xmlns:a16="http://schemas.microsoft.com/office/drawing/2014/main" id="{CA150302-2430-9333-23D0-E220DF02EB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70811" y="276680"/>
            <a:ext cx="5013019" cy="1405163"/>
          </a:xfrm>
          <a:prstGeom prst="rect">
            <a:avLst/>
          </a:prstGeom>
        </p:spPr>
      </p:pic>
    </p:spTree>
    <p:extLst>
      <p:ext uri="{BB962C8B-B14F-4D97-AF65-F5344CB8AC3E}">
        <p14:creationId xmlns:p14="http://schemas.microsoft.com/office/powerpoint/2010/main" val="2116063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B5D8-1657-0520-0B76-8F9BA9866C8B}"/>
              </a:ext>
            </a:extLst>
          </p:cNvPr>
          <p:cNvSpPr>
            <a:spLocks noGrp="1"/>
          </p:cNvSpPr>
          <p:nvPr>
            <p:ph type="title"/>
          </p:nvPr>
        </p:nvSpPr>
        <p:spPr>
          <a:xfrm>
            <a:off x="5117589" y="2057400"/>
            <a:ext cx="6365020"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1FD491-01E6-EA17-25ED-62BC4AE77637}"/>
              </a:ext>
            </a:extLst>
          </p:cNvPr>
          <p:cNvSpPr>
            <a:spLocks noGrp="1"/>
          </p:cNvSpPr>
          <p:nvPr>
            <p:ph idx="1"/>
          </p:nvPr>
        </p:nvSpPr>
        <p:spPr>
          <a:xfrm>
            <a:off x="5117589" y="5430741"/>
            <a:ext cx="6365020" cy="620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a:extLst>
              <a:ext uri="{FF2B5EF4-FFF2-40B4-BE49-F238E27FC236}">
                <a16:creationId xmlns:a16="http://schemas.microsoft.com/office/drawing/2014/main" id="{77F90FF0-89A8-AD6A-EE9A-A25D31775050}"/>
              </a:ext>
            </a:extLst>
          </p:cNvPr>
          <p:cNvSpPr>
            <a:spLocks noGrp="1"/>
          </p:cNvSpPr>
          <p:nvPr>
            <p:ph type="body" sz="half" idx="2"/>
          </p:nvPr>
        </p:nvSpPr>
        <p:spPr>
          <a:xfrm>
            <a:off x="5117589" y="3963007"/>
            <a:ext cx="6365020" cy="3651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6B2F8-EFE9-5445-7CDE-981180A2ACDD}"/>
              </a:ext>
            </a:extLst>
          </p:cNvPr>
          <p:cNvSpPr>
            <a:spLocks noGrp="1"/>
          </p:cNvSpPr>
          <p:nvPr>
            <p:ph type="dt" sz="half" idx="10"/>
          </p:nvPr>
        </p:nvSpPr>
        <p:spPr/>
        <p:txBody>
          <a:bodyPr/>
          <a:lstStyle/>
          <a:p>
            <a:fld id="{C67C2160-4B43-4E88-A932-3051B5AFDD3F}" type="datetime1">
              <a:rPr lang="en-US" smtClean="0"/>
              <a:t>6/30/2025</a:t>
            </a:fld>
            <a:endParaRPr lang="en-US"/>
          </a:p>
        </p:txBody>
      </p:sp>
      <p:sp>
        <p:nvSpPr>
          <p:cNvPr id="6" name="Footer Placeholder 5">
            <a:extLst>
              <a:ext uri="{FF2B5EF4-FFF2-40B4-BE49-F238E27FC236}">
                <a16:creationId xmlns:a16="http://schemas.microsoft.com/office/drawing/2014/main" id="{59296B63-33B4-0511-4569-5952CBFB87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45016A-A2E5-EE3A-5C75-F45C424BF2D2}"/>
              </a:ext>
            </a:extLst>
          </p:cNvPr>
          <p:cNvSpPr>
            <a:spLocks noGrp="1"/>
          </p:cNvSpPr>
          <p:nvPr>
            <p:ph type="sldNum" sz="quarter" idx="12"/>
          </p:nvPr>
        </p:nvSpPr>
        <p:spPr/>
        <p:txBody>
          <a:bodyPr/>
          <a:lstStyle/>
          <a:p>
            <a:fld id="{5AE48DDE-99B8-4AE1-A822-D5D33CFFC483}" type="slidenum">
              <a:rPr lang="en-US" smtClean="0"/>
              <a:t>‹#›</a:t>
            </a:fld>
            <a:endParaRPr lang="en-US"/>
          </a:p>
        </p:txBody>
      </p:sp>
      <p:sp>
        <p:nvSpPr>
          <p:cNvPr id="8" name="Parallelogram 15">
            <a:extLst>
              <a:ext uri="{FF2B5EF4-FFF2-40B4-BE49-F238E27FC236}">
                <a16:creationId xmlns:a16="http://schemas.microsoft.com/office/drawing/2014/main" id="{A7130A66-FBBE-D9BC-3D56-1FF722898F31}"/>
              </a:ext>
            </a:extLst>
          </p:cNvPr>
          <p:cNvSpPr/>
          <p:nvPr userDrawn="1"/>
        </p:nvSpPr>
        <p:spPr>
          <a:xfrm>
            <a:off x="0" y="-324"/>
            <a:ext cx="5141156" cy="6850049"/>
          </a:xfrm>
          <a:custGeom>
            <a:avLst/>
            <a:gdLst>
              <a:gd name="connsiteX0" fmla="*/ 0 w 6890656"/>
              <a:gd name="connsiteY0" fmla="*/ 6858000 h 6858000"/>
              <a:gd name="connsiteX1" fmla="*/ 1714500 w 6890656"/>
              <a:gd name="connsiteY1" fmla="*/ 0 h 6858000"/>
              <a:gd name="connsiteX2" fmla="*/ 6890656 w 6890656"/>
              <a:gd name="connsiteY2" fmla="*/ 0 h 6858000"/>
              <a:gd name="connsiteX3" fmla="*/ 5176156 w 6890656"/>
              <a:gd name="connsiteY3" fmla="*/ 6858000 h 6858000"/>
              <a:gd name="connsiteX4" fmla="*/ 0 w 6890656"/>
              <a:gd name="connsiteY4" fmla="*/ 6858000 h 6858000"/>
              <a:gd name="connsiteX0" fmla="*/ 122465 w 5176156"/>
              <a:gd name="connsiteY0" fmla="*/ 6841671 h 6858000"/>
              <a:gd name="connsiteX1" fmla="*/ 0 w 5176156"/>
              <a:gd name="connsiteY1" fmla="*/ 0 h 6858000"/>
              <a:gd name="connsiteX2" fmla="*/ 5176156 w 5176156"/>
              <a:gd name="connsiteY2" fmla="*/ 0 h 6858000"/>
              <a:gd name="connsiteX3" fmla="*/ 3461656 w 5176156"/>
              <a:gd name="connsiteY3" fmla="*/ 6858000 h 6858000"/>
              <a:gd name="connsiteX4" fmla="*/ 122465 w 5176156"/>
              <a:gd name="connsiteY4" fmla="*/ 6841671 h 6858000"/>
              <a:gd name="connsiteX0" fmla="*/ 35000 w 5176156"/>
              <a:gd name="connsiteY0" fmla="*/ 6841671 h 6858000"/>
              <a:gd name="connsiteX1" fmla="*/ 0 w 5176156"/>
              <a:gd name="connsiteY1" fmla="*/ 0 h 6858000"/>
              <a:gd name="connsiteX2" fmla="*/ 5176156 w 5176156"/>
              <a:gd name="connsiteY2" fmla="*/ 0 h 6858000"/>
              <a:gd name="connsiteX3" fmla="*/ 3461656 w 5176156"/>
              <a:gd name="connsiteY3" fmla="*/ 6858000 h 6858000"/>
              <a:gd name="connsiteX4" fmla="*/ 35000 w 5176156"/>
              <a:gd name="connsiteY4" fmla="*/ 6841671 h 6858000"/>
              <a:gd name="connsiteX0" fmla="*/ 0 w 5141156"/>
              <a:gd name="connsiteY0" fmla="*/ 6841671 h 6858000"/>
              <a:gd name="connsiteX1" fmla="*/ 163783 w 5141156"/>
              <a:gd name="connsiteY1" fmla="*/ 190831 h 6858000"/>
              <a:gd name="connsiteX2" fmla="*/ 5141156 w 5141156"/>
              <a:gd name="connsiteY2" fmla="*/ 0 h 6858000"/>
              <a:gd name="connsiteX3" fmla="*/ 3426656 w 5141156"/>
              <a:gd name="connsiteY3" fmla="*/ 6858000 h 6858000"/>
              <a:gd name="connsiteX4" fmla="*/ 0 w 5141156"/>
              <a:gd name="connsiteY4" fmla="*/ 6841671 h 6858000"/>
              <a:gd name="connsiteX0" fmla="*/ 0 w 5141156"/>
              <a:gd name="connsiteY0" fmla="*/ 6841671 h 6858000"/>
              <a:gd name="connsiteX1" fmla="*/ 4757 w 5141156"/>
              <a:gd name="connsiteY1" fmla="*/ 7951 h 6858000"/>
              <a:gd name="connsiteX2" fmla="*/ 5141156 w 5141156"/>
              <a:gd name="connsiteY2" fmla="*/ 0 h 6858000"/>
              <a:gd name="connsiteX3" fmla="*/ 3426656 w 5141156"/>
              <a:gd name="connsiteY3" fmla="*/ 6858000 h 6858000"/>
              <a:gd name="connsiteX4" fmla="*/ 0 w 5141156"/>
              <a:gd name="connsiteY4" fmla="*/ 6841671 h 6858000"/>
              <a:gd name="connsiteX0" fmla="*/ 0 w 5141156"/>
              <a:gd name="connsiteY0" fmla="*/ 6833720 h 6850049"/>
              <a:gd name="connsiteX1" fmla="*/ 4757 w 5141156"/>
              <a:gd name="connsiteY1" fmla="*/ 0 h 6850049"/>
              <a:gd name="connsiteX2" fmla="*/ 5141156 w 5141156"/>
              <a:gd name="connsiteY2" fmla="*/ 7952 h 6850049"/>
              <a:gd name="connsiteX3" fmla="*/ 3426656 w 5141156"/>
              <a:gd name="connsiteY3" fmla="*/ 6850049 h 6850049"/>
              <a:gd name="connsiteX4" fmla="*/ 0 w 5141156"/>
              <a:gd name="connsiteY4" fmla="*/ 6833720 h 685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1156" h="6850049">
                <a:moveTo>
                  <a:pt x="0" y="6833720"/>
                </a:moveTo>
                <a:cubicBezTo>
                  <a:pt x="1586" y="4555813"/>
                  <a:pt x="3171" y="2277907"/>
                  <a:pt x="4757" y="0"/>
                </a:cubicBezTo>
                <a:lnTo>
                  <a:pt x="5141156" y="7952"/>
                </a:lnTo>
                <a:lnTo>
                  <a:pt x="3426656" y="6850049"/>
                </a:lnTo>
                <a:lnTo>
                  <a:pt x="0" y="6833720"/>
                </a:lnTo>
                <a:close/>
              </a:path>
            </a:pathLst>
          </a:custGeom>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7A223F3-D7D5-C736-1BE1-5E282EC6F144}"/>
              </a:ext>
            </a:extLst>
          </p:cNvPr>
          <p:cNvCxnSpPr>
            <a:cxnSpLocks/>
          </p:cNvCxnSpPr>
          <p:nvPr userDrawn="1"/>
        </p:nvCxnSpPr>
        <p:spPr>
          <a:xfrm flipV="1">
            <a:off x="3215447" y="-43105"/>
            <a:ext cx="1752520" cy="6935610"/>
          </a:xfrm>
          <a:prstGeom prst="line">
            <a:avLst/>
          </a:prstGeom>
          <a:ln w="76200">
            <a:solidFill>
              <a:schemeClr val="bg1"/>
            </a:solidFill>
          </a:ln>
        </p:spPr>
        <p:style>
          <a:lnRef idx="1">
            <a:schemeClr val="accent4"/>
          </a:lnRef>
          <a:fillRef idx="0">
            <a:schemeClr val="accent4"/>
          </a:fillRef>
          <a:effectRef idx="0">
            <a:schemeClr val="accent4"/>
          </a:effectRef>
          <a:fontRef idx="minor">
            <a:schemeClr val="tx1"/>
          </a:fontRef>
        </p:style>
      </p:cxnSp>
      <p:pic>
        <p:nvPicPr>
          <p:cNvPr id="10" name="Picture 9" descr="A logo with white text&#10;&#10;AI-generated content may be incorrect.">
            <a:extLst>
              <a:ext uri="{FF2B5EF4-FFF2-40B4-BE49-F238E27FC236}">
                <a16:creationId xmlns:a16="http://schemas.microsoft.com/office/drawing/2014/main" id="{C3164484-3D32-96F9-4109-605762BDE89F}"/>
              </a:ext>
            </a:extLst>
          </p:cNvPr>
          <p:cNvPicPr>
            <a:picLocks noChangeAspect="1"/>
          </p:cNvPicPr>
          <p:nvPr userDrawn="1"/>
        </p:nvPicPr>
        <p:blipFill>
          <a:blip r:embed="rId2"/>
          <a:srcRect l="23749" r="23544"/>
          <a:stretch/>
        </p:blipFill>
        <p:spPr>
          <a:xfrm>
            <a:off x="359779" y="933605"/>
            <a:ext cx="3769743" cy="1527090"/>
          </a:xfrm>
          <a:prstGeom prst="rect">
            <a:avLst/>
          </a:prstGeom>
        </p:spPr>
      </p:pic>
    </p:spTree>
    <p:extLst>
      <p:ext uri="{BB962C8B-B14F-4D97-AF65-F5344CB8AC3E}">
        <p14:creationId xmlns:p14="http://schemas.microsoft.com/office/powerpoint/2010/main" val="3160431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47E2C-9162-41AB-884B-E98249F7DB7B}"/>
              </a:ext>
            </a:extLst>
          </p:cNvPr>
          <p:cNvSpPr>
            <a:spLocks noGrp="1"/>
          </p:cNvSpPr>
          <p:nvPr>
            <p:ph type="ctrTitle"/>
          </p:nvPr>
        </p:nvSpPr>
        <p:spPr>
          <a:xfrm>
            <a:off x="2321780" y="1122363"/>
            <a:ext cx="8346219" cy="2387600"/>
          </a:xfrm>
        </p:spPr>
        <p:txBody>
          <a:bodyPr anchor="b">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F481F078-F91D-4913-8E3D-FF6300BB2CDF}"/>
              </a:ext>
            </a:extLst>
          </p:cNvPr>
          <p:cNvSpPr>
            <a:spLocks noGrp="1"/>
          </p:cNvSpPr>
          <p:nvPr>
            <p:ph type="subTitle" idx="1"/>
          </p:nvPr>
        </p:nvSpPr>
        <p:spPr>
          <a:xfrm>
            <a:off x="2321780" y="3602038"/>
            <a:ext cx="834622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27DC07-7CD1-6EB3-D20F-D4669003674A}"/>
              </a:ext>
            </a:extLst>
          </p:cNvPr>
          <p:cNvSpPr>
            <a:spLocks noGrp="1"/>
          </p:cNvSpPr>
          <p:nvPr>
            <p:ph type="dt" sz="half" idx="10"/>
          </p:nvPr>
        </p:nvSpPr>
        <p:spPr/>
        <p:txBody>
          <a:bodyPr/>
          <a:lstStyle/>
          <a:p>
            <a:fld id="{DBC0B6BE-8ED2-4072-BA95-85BC3B5CA3EF}" type="datetime1">
              <a:rPr lang="en-US" smtClean="0"/>
              <a:t>6/30/2025</a:t>
            </a:fld>
            <a:endParaRPr lang="en-US"/>
          </a:p>
        </p:txBody>
      </p:sp>
      <p:sp>
        <p:nvSpPr>
          <p:cNvPr id="5" name="Footer Placeholder 4">
            <a:extLst>
              <a:ext uri="{FF2B5EF4-FFF2-40B4-BE49-F238E27FC236}">
                <a16:creationId xmlns:a16="http://schemas.microsoft.com/office/drawing/2014/main" id="{A519E166-62E9-7F90-BB98-6ED6ABFFD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B4496A-8762-0328-0598-49A5AFE2F478}"/>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1580811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85103-40EC-54E0-A1A6-C96412F8724B}"/>
              </a:ext>
            </a:extLst>
          </p:cNvPr>
          <p:cNvSpPr>
            <a:spLocks noGrp="1"/>
          </p:cNvSpPr>
          <p:nvPr>
            <p:ph type="title"/>
          </p:nvPr>
        </p:nvSpPr>
        <p:spPr>
          <a:xfrm>
            <a:off x="646905" y="167334"/>
            <a:ext cx="8944555" cy="10635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FED5285-15FC-675A-84D6-C8E3622AFF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E19A0-C6BE-64A9-4E9E-5BFDDCB082D9}"/>
              </a:ext>
            </a:extLst>
          </p:cNvPr>
          <p:cNvSpPr>
            <a:spLocks noGrp="1"/>
          </p:cNvSpPr>
          <p:nvPr>
            <p:ph type="dt" sz="half" idx="10"/>
          </p:nvPr>
        </p:nvSpPr>
        <p:spPr/>
        <p:txBody>
          <a:bodyPr/>
          <a:lstStyle/>
          <a:p>
            <a:fld id="{5FA3425B-6D87-463E-A2F4-7F580CF6F347}" type="datetime1">
              <a:rPr lang="en-US" smtClean="0"/>
              <a:t>6/30/2025</a:t>
            </a:fld>
            <a:endParaRPr lang="en-US"/>
          </a:p>
        </p:txBody>
      </p:sp>
      <p:sp>
        <p:nvSpPr>
          <p:cNvPr id="5" name="Footer Placeholder 4">
            <a:extLst>
              <a:ext uri="{FF2B5EF4-FFF2-40B4-BE49-F238E27FC236}">
                <a16:creationId xmlns:a16="http://schemas.microsoft.com/office/drawing/2014/main" id="{7690DAA2-BC2F-08D2-FF3A-D8BC45F0A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E77A0-9CD5-6035-6218-E5D85E360634}"/>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2366072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3810A-BE15-69CE-95C1-9C73E5C836DB}"/>
              </a:ext>
            </a:extLst>
          </p:cNvPr>
          <p:cNvSpPr>
            <a:spLocks noGrp="1"/>
          </p:cNvSpPr>
          <p:nvPr>
            <p:ph type="title"/>
          </p:nvPr>
        </p:nvSpPr>
        <p:spPr>
          <a:xfrm>
            <a:off x="2011680" y="1709738"/>
            <a:ext cx="9335770"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CECCBAC-88F9-0059-AF53-D8841A303680}"/>
              </a:ext>
            </a:extLst>
          </p:cNvPr>
          <p:cNvSpPr>
            <a:spLocks noGrp="1"/>
          </p:cNvSpPr>
          <p:nvPr>
            <p:ph type="body" idx="1"/>
          </p:nvPr>
        </p:nvSpPr>
        <p:spPr>
          <a:xfrm>
            <a:off x="2011680" y="4589463"/>
            <a:ext cx="933577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F7436D-83F3-5B80-5321-230D49E47E0E}"/>
              </a:ext>
            </a:extLst>
          </p:cNvPr>
          <p:cNvSpPr>
            <a:spLocks noGrp="1"/>
          </p:cNvSpPr>
          <p:nvPr>
            <p:ph type="dt" sz="half" idx="10"/>
          </p:nvPr>
        </p:nvSpPr>
        <p:spPr/>
        <p:txBody>
          <a:bodyPr/>
          <a:lstStyle/>
          <a:p>
            <a:fld id="{C58DE442-EF8C-4FB7-8E54-9C5EA8CDD281}" type="datetime1">
              <a:rPr lang="en-US" smtClean="0"/>
              <a:t>6/30/2025</a:t>
            </a:fld>
            <a:endParaRPr lang="en-US"/>
          </a:p>
        </p:txBody>
      </p:sp>
      <p:sp>
        <p:nvSpPr>
          <p:cNvPr id="5" name="Footer Placeholder 4">
            <a:extLst>
              <a:ext uri="{FF2B5EF4-FFF2-40B4-BE49-F238E27FC236}">
                <a16:creationId xmlns:a16="http://schemas.microsoft.com/office/drawing/2014/main" id="{773918C0-A89F-BF51-0D76-8D7B721FE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9B07D-AF0D-9683-6285-147E7CB34032}"/>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234691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A89F3-3545-0031-ADB8-BC09AA28E4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1ECF0B-3B00-7A47-FFC2-7E459C0E5C3E}"/>
              </a:ext>
            </a:extLst>
          </p:cNvPr>
          <p:cNvSpPr>
            <a:spLocks noGrp="1"/>
          </p:cNvSpPr>
          <p:nvPr>
            <p:ph sz="half" idx="1"/>
          </p:nvPr>
        </p:nvSpPr>
        <p:spPr>
          <a:xfrm>
            <a:off x="2623930" y="2289975"/>
            <a:ext cx="3682116" cy="3886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F27784-175E-3521-2A65-48E63E073C91}"/>
              </a:ext>
            </a:extLst>
          </p:cNvPr>
          <p:cNvSpPr>
            <a:spLocks noGrp="1"/>
          </p:cNvSpPr>
          <p:nvPr>
            <p:ph sz="half" idx="2"/>
          </p:nvPr>
        </p:nvSpPr>
        <p:spPr>
          <a:xfrm>
            <a:off x="7301285" y="2289975"/>
            <a:ext cx="3682116" cy="388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9039BB-3050-211C-F67C-EF336B66B5DD}"/>
              </a:ext>
            </a:extLst>
          </p:cNvPr>
          <p:cNvSpPr>
            <a:spLocks noGrp="1"/>
          </p:cNvSpPr>
          <p:nvPr>
            <p:ph type="dt" sz="half" idx="10"/>
          </p:nvPr>
        </p:nvSpPr>
        <p:spPr/>
        <p:txBody>
          <a:bodyPr/>
          <a:lstStyle/>
          <a:p>
            <a:fld id="{00277A3D-F9DF-46AE-8720-7F877A12DE38}" type="datetime1">
              <a:rPr lang="en-US" smtClean="0"/>
              <a:t>6/30/2025</a:t>
            </a:fld>
            <a:endParaRPr lang="en-US"/>
          </a:p>
        </p:txBody>
      </p:sp>
      <p:sp>
        <p:nvSpPr>
          <p:cNvPr id="6" name="Footer Placeholder 5">
            <a:extLst>
              <a:ext uri="{FF2B5EF4-FFF2-40B4-BE49-F238E27FC236}">
                <a16:creationId xmlns:a16="http://schemas.microsoft.com/office/drawing/2014/main" id="{A07091DD-7AA9-01A6-EFB2-EA99B1BFBB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8EF750-A616-3627-6096-AD19DB0F7CEB}"/>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2597346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FDC2-BB55-A087-F68F-576B3C5829CA}"/>
              </a:ext>
            </a:extLst>
          </p:cNvPr>
          <p:cNvSpPr>
            <a:spLocks noGrp="1"/>
          </p:cNvSpPr>
          <p:nvPr>
            <p:ph type="title"/>
          </p:nvPr>
        </p:nvSpPr>
        <p:spPr>
          <a:xfrm>
            <a:off x="760563" y="268300"/>
            <a:ext cx="9129023" cy="101840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161B7F-9CDD-1A8C-6E1C-771D7336077B}"/>
              </a:ext>
            </a:extLst>
          </p:cNvPr>
          <p:cNvSpPr>
            <a:spLocks noGrp="1"/>
          </p:cNvSpPr>
          <p:nvPr>
            <p:ph type="body" idx="1"/>
          </p:nvPr>
        </p:nvSpPr>
        <p:spPr>
          <a:xfrm>
            <a:off x="2638509" y="1945095"/>
            <a:ext cx="3804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DCA56D-BD41-E907-5D0F-6DF67BF40161}"/>
              </a:ext>
            </a:extLst>
          </p:cNvPr>
          <p:cNvSpPr>
            <a:spLocks noGrp="1"/>
          </p:cNvSpPr>
          <p:nvPr>
            <p:ph sz="half" idx="2"/>
          </p:nvPr>
        </p:nvSpPr>
        <p:spPr>
          <a:xfrm>
            <a:off x="2638509" y="2769007"/>
            <a:ext cx="3787775" cy="312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3F6FE5-2D82-5230-48BE-8A4ABEC03D0B}"/>
              </a:ext>
            </a:extLst>
          </p:cNvPr>
          <p:cNvSpPr>
            <a:spLocks noGrp="1"/>
          </p:cNvSpPr>
          <p:nvPr>
            <p:ph type="body" sz="quarter" idx="3"/>
          </p:nvPr>
        </p:nvSpPr>
        <p:spPr>
          <a:xfrm>
            <a:off x="7150210" y="1945095"/>
            <a:ext cx="3804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A498F8-078B-03C5-18A3-A5E02A67B24C}"/>
              </a:ext>
            </a:extLst>
          </p:cNvPr>
          <p:cNvSpPr>
            <a:spLocks noGrp="1"/>
          </p:cNvSpPr>
          <p:nvPr>
            <p:ph sz="quarter" idx="4"/>
          </p:nvPr>
        </p:nvSpPr>
        <p:spPr>
          <a:xfrm>
            <a:off x="7150210" y="2785065"/>
            <a:ext cx="3804340" cy="312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CA74E1-1A17-F285-C6EE-BA4946D37A4C}"/>
              </a:ext>
            </a:extLst>
          </p:cNvPr>
          <p:cNvSpPr>
            <a:spLocks noGrp="1"/>
          </p:cNvSpPr>
          <p:nvPr>
            <p:ph type="dt" sz="half" idx="10"/>
          </p:nvPr>
        </p:nvSpPr>
        <p:spPr/>
        <p:txBody>
          <a:bodyPr/>
          <a:lstStyle/>
          <a:p>
            <a:fld id="{58C2F8E8-2F8C-4625-8322-31C8D5D6EC8A}" type="datetime1">
              <a:rPr lang="en-US" smtClean="0"/>
              <a:t>6/30/2025</a:t>
            </a:fld>
            <a:endParaRPr lang="en-US"/>
          </a:p>
        </p:txBody>
      </p:sp>
      <p:sp>
        <p:nvSpPr>
          <p:cNvPr id="8" name="Footer Placeholder 7">
            <a:extLst>
              <a:ext uri="{FF2B5EF4-FFF2-40B4-BE49-F238E27FC236}">
                <a16:creationId xmlns:a16="http://schemas.microsoft.com/office/drawing/2014/main" id="{887D9CFB-6EED-D4C2-7CF1-3B1821B0CD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19808A-8713-DA82-3E8B-9B185DE4EEE1}"/>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676731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EE752-824F-8A6D-DF62-0C8408741F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BB4D59-4AC3-ADC7-9C46-D9B690C0632D}"/>
              </a:ext>
            </a:extLst>
          </p:cNvPr>
          <p:cNvSpPr>
            <a:spLocks noGrp="1"/>
          </p:cNvSpPr>
          <p:nvPr>
            <p:ph type="dt" sz="half" idx="10"/>
          </p:nvPr>
        </p:nvSpPr>
        <p:spPr/>
        <p:txBody>
          <a:bodyPr/>
          <a:lstStyle/>
          <a:p>
            <a:fld id="{4BF3E2BC-227F-4F25-ABDF-B1749D6009DF}" type="datetime1">
              <a:rPr lang="en-US" smtClean="0"/>
              <a:t>6/30/2025</a:t>
            </a:fld>
            <a:endParaRPr lang="en-US"/>
          </a:p>
        </p:txBody>
      </p:sp>
      <p:sp>
        <p:nvSpPr>
          <p:cNvPr id="4" name="Footer Placeholder 3">
            <a:extLst>
              <a:ext uri="{FF2B5EF4-FFF2-40B4-BE49-F238E27FC236}">
                <a16:creationId xmlns:a16="http://schemas.microsoft.com/office/drawing/2014/main" id="{403E3685-436D-9C4A-7FFE-F94FF3F9E6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B42826-7B4B-1C64-F68F-51CD793CC82B}"/>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1853455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420B09-3685-B8F8-5C6F-664D89BAE760}"/>
              </a:ext>
            </a:extLst>
          </p:cNvPr>
          <p:cNvSpPr>
            <a:spLocks noGrp="1"/>
          </p:cNvSpPr>
          <p:nvPr>
            <p:ph type="dt" sz="half" idx="10"/>
          </p:nvPr>
        </p:nvSpPr>
        <p:spPr/>
        <p:txBody>
          <a:bodyPr/>
          <a:lstStyle/>
          <a:p>
            <a:fld id="{6BC582B5-D3B0-4527-B769-8322A975629D}" type="datetime1">
              <a:rPr lang="en-US" smtClean="0"/>
              <a:t>6/30/2025</a:t>
            </a:fld>
            <a:endParaRPr lang="en-US"/>
          </a:p>
        </p:txBody>
      </p:sp>
      <p:sp>
        <p:nvSpPr>
          <p:cNvPr id="3" name="Footer Placeholder 2">
            <a:extLst>
              <a:ext uri="{FF2B5EF4-FFF2-40B4-BE49-F238E27FC236}">
                <a16:creationId xmlns:a16="http://schemas.microsoft.com/office/drawing/2014/main" id="{3EDC6EE6-1387-CFA8-6CB2-107C5B347A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05212D-A603-7D50-9F8C-A4D1A2ABEB9D}"/>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485812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4B679A-B570-1AA8-DF99-1CAE7A27C097}"/>
              </a:ext>
            </a:extLst>
          </p:cNvPr>
          <p:cNvSpPr>
            <a:spLocks noGrp="1"/>
          </p:cNvSpPr>
          <p:nvPr>
            <p:ph type="title"/>
          </p:nvPr>
        </p:nvSpPr>
        <p:spPr>
          <a:xfrm>
            <a:off x="838200" y="265271"/>
            <a:ext cx="8944555" cy="106357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F9830E-97E7-444A-06C6-45E794B5EEAE}"/>
              </a:ext>
            </a:extLst>
          </p:cNvPr>
          <p:cNvSpPr>
            <a:spLocks noGrp="1"/>
          </p:cNvSpPr>
          <p:nvPr>
            <p:ph type="body" idx="1"/>
          </p:nvPr>
        </p:nvSpPr>
        <p:spPr>
          <a:xfrm>
            <a:off x="2337682" y="2592125"/>
            <a:ext cx="9016117" cy="35848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17F66-D85A-8018-D26D-10A18B7AD6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B598567-4685-44AC-ACD1-C69BB9EAE40B}" type="datetime1">
              <a:rPr lang="en-US" smtClean="0"/>
              <a:t>6/30/2025</a:t>
            </a:fld>
            <a:endParaRPr lang="en-US"/>
          </a:p>
        </p:txBody>
      </p:sp>
      <p:sp>
        <p:nvSpPr>
          <p:cNvPr id="5" name="Footer Placeholder 4">
            <a:extLst>
              <a:ext uri="{FF2B5EF4-FFF2-40B4-BE49-F238E27FC236}">
                <a16:creationId xmlns:a16="http://schemas.microsoft.com/office/drawing/2014/main" id="{65D09555-4819-FD1E-400F-B104CC60A9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383F6D-6F5E-8CE0-4B3E-00A5C822B00E}"/>
              </a:ext>
            </a:extLst>
          </p:cNvPr>
          <p:cNvSpPr>
            <a:spLocks noGrp="1"/>
          </p:cNvSpPr>
          <p:nvPr>
            <p:ph type="sldNum" sz="quarter" idx="4"/>
          </p:nvPr>
        </p:nvSpPr>
        <p:spPr>
          <a:xfrm>
            <a:off x="9344025" y="63690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E48DDE-99B8-4AE1-A822-D5D33CFFC483}" type="slidenum">
              <a:rPr lang="en-US" smtClean="0"/>
              <a:t>‹#›</a:t>
            </a:fld>
            <a:endParaRPr lang="en-US"/>
          </a:p>
        </p:txBody>
      </p:sp>
      <p:sp>
        <p:nvSpPr>
          <p:cNvPr id="7" name="Rectangle 6">
            <a:extLst>
              <a:ext uri="{FF2B5EF4-FFF2-40B4-BE49-F238E27FC236}">
                <a16:creationId xmlns:a16="http://schemas.microsoft.com/office/drawing/2014/main" id="{2852EF46-FBDD-6B52-B3D7-826B714EDD47}"/>
              </a:ext>
            </a:extLst>
          </p:cNvPr>
          <p:cNvSpPr/>
          <p:nvPr userDrawn="1"/>
        </p:nvSpPr>
        <p:spPr>
          <a:xfrm>
            <a:off x="0" y="0"/>
            <a:ext cx="495300" cy="6858000"/>
          </a:xfrm>
          <a:prstGeom prst="rect">
            <a:avLst/>
          </a:prstGeom>
          <a:solidFill>
            <a:srgbClr val="C5050C"/>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Light" pitchFamily="2" charset="0"/>
            </a:endParaRPr>
          </a:p>
        </p:txBody>
      </p:sp>
    </p:spTree>
    <p:extLst>
      <p:ext uri="{BB962C8B-B14F-4D97-AF65-F5344CB8AC3E}">
        <p14:creationId xmlns:p14="http://schemas.microsoft.com/office/powerpoint/2010/main" val="2767789253"/>
      </p:ext>
    </p:extLst>
  </p:cSld>
  <p:clrMap bg1="lt1" tx1="dk1" bg2="lt2" tx2="dk2" accent1="accent1" accent2="accent2" accent3="accent3" accent4="accent4" accent5="accent5" accent6="accent6" hlink="hlink" folHlink="folHlink"/>
  <p:sldLayoutIdLst>
    <p:sldLayoutId id="2147483657" r:id="rId1"/>
    <p:sldLayoutId id="2147483656" r:id="rId2"/>
    <p:sldLayoutId id="2147483649" r:id="rId3"/>
    <p:sldLayoutId id="2147483650" r:id="rId4"/>
    <p:sldLayoutId id="2147483651" r:id="rId5"/>
    <p:sldLayoutId id="2147483652" r:id="rId6"/>
    <p:sldLayoutId id="2147483653" r:id="rId7"/>
    <p:sldLayoutId id="2147483654" r:id="rId8"/>
    <p:sldLayoutId id="2147483655" r:id="rId9"/>
    <p:sldLayoutId id="2147483658" r:id="rId10"/>
    <p:sldLayoutId id="2147483659" r:id="rId11"/>
    <p:sldLayoutId id="2147483661" r:id="rId1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0.sv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5.sv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7FFE5B8C_7EBAC534.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7FFE5B8D_B57DA78D.xm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7FFE5B17_2D6DAB6.xml"/><Relationship Id="rId7" Type="http://schemas.openxmlformats.org/officeDocument/2006/relationships/image" Target="../media/image7.sv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30.sv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30.sv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52.sv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30.svg"/><Relationship Id="rId10" Type="http://schemas.openxmlformats.org/officeDocument/2006/relationships/image" Target="../media/image55.png"/><Relationship Id="rId4" Type="http://schemas.openxmlformats.org/officeDocument/2006/relationships/image" Target="../media/image29.png"/><Relationship Id="rId9" Type="http://schemas.openxmlformats.org/officeDocument/2006/relationships/image" Target="../media/image54.svg"/></Relationships>
</file>

<file path=ppt/slides/_rels/slide4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9.png"/><Relationship Id="rId7" Type="http://schemas.openxmlformats.org/officeDocument/2006/relationships/image" Target="../media/image54.sv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image" Target="../media/image30.svg"/><Relationship Id="rId9" Type="http://schemas.openxmlformats.org/officeDocument/2006/relationships/image" Target="../media/image56.sv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2.svg"/><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8.png"/><Relationship Id="rId4" Type="http://schemas.openxmlformats.org/officeDocument/2006/relationships/image" Target="../media/image30.sv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30.sv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2.sv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0.sv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30.sv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30.sv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30.sv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35.svg"/><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35.svg"/><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microsoft.com/office/2018/10/relationships/comments" Target="../comments/modernComment_7FFE5BA9_8BBD9D8B.xml"/><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s://jobs.wisc.edu/bcms"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microsoft.com/office/2018/10/relationships/comments" Target="../comments/modernComment_7FFE5B24_D2800D58.xml"/><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hyperlink" Target="https://jobs.wisc.edu/bcms"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18/10/relationships/comments" Target="../comments/modernComment_7FFE5B67_538B00A2.xml"/><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hyperlink" Target="https://hr.wisc.edu/hr-guides/#for-employees" TargetMode="Externa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553C-B958-933A-4C9D-A82E91D08B8F}"/>
              </a:ext>
            </a:extLst>
          </p:cNvPr>
          <p:cNvSpPr>
            <a:spLocks noGrp="1"/>
          </p:cNvSpPr>
          <p:nvPr>
            <p:ph type="title"/>
          </p:nvPr>
        </p:nvSpPr>
        <p:spPr>
          <a:xfrm>
            <a:off x="1623722" y="321458"/>
            <a:ext cx="8944555" cy="1063574"/>
          </a:xfrm>
        </p:spPr>
        <p:txBody>
          <a:bodyPr>
            <a:normAutofit fontScale="90000"/>
          </a:bodyPr>
          <a:lstStyle/>
          <a:p>
            <a:r>
              <a:rPr lang="en-US"/>
              <a:t>Instructions for Presenting this Slide Deck</a:t>
            </a:r>
          </a:p>
        </p:txBody>
      </p:sp>
      <p:sp>
        <p:nvSpPr>
          <p:cNvPr id="3" name="Content Placeholder 2">
            <a:extLst>
              <a:ext uri="{FF2B5EF4-FFF2-40B4-BE49-F238E27FC236}">
                <a16:creationId xmlns:a16="http://schemas.microsoft.com/office/drawing/2014/main" id="{ECAB467B-AD1B-7ACD-652F-F881AF17AA02}"/>
              </a:ext>
            </a:extLst>
          </p:cNvPr>
          <p:cNvSpPr>
            <a:spLocks noGrp="1"/>
          </p:cNvSpPr>
          <p:nvPr>
            <p:ph idx="1"/>
          </p:nvPr>
        </p:nvSpPr>
        <p:spPr>
          <a:xfrm>
            <a:off x="1623722" y="1594022"/>
            <a:ext cx="9730077" cy="4942520"/>
          </a:xfrm>
        </p:spPr>
        <p:txBody>
          <a:bodyPr>
            <a:normAutofit fontScale="92500" lnSpcReduction="10000"/>
          </a:bodyPr>
          <a:lstStyle/>
          <a:p>
            <a:pPr marL="0" indent="0">
              <a:buNone/>
            </a:pPr>
            <a:r>
              <a:rPr lang="en-US" dirty="0"/>
              <a:t>In the facilitator guide, you will find:</a:t>
            </a:r>
          </a:p>
          <a:p>
            <a:r>
              <a:rPr lang="en-US" dirty="0"/>
              <a:t>A script that you can use to present the information in this slide deck.</a:t>
            </a:r>
          </a:p>
          <a:p>
            <a:r>
              <a:rPr lang="en-US" dirty="0"/>
              <a:t>Timing estimates for each section, </a:t>
            </a:r>
          </a:p>
          <a:p>
            <a:r>
              <a:rPr lang="en-US" dirty="0"/>
              <a:t>Timing for the engagement activities</a:t>
            </a:r>
          </a:p>
          <a:p>
            <a:r>
              <a:rPr lang="en-US" dirty="0"/>
              <a:t>Tips to make the engagement activities run smoothly.</a:t>
            </a:r>
          </a:p>
          <a:p>
            <a:endParaRPr lang="en-US" dirty="0"/>
          </a:p>
          <a:p>
            <a:pPr marL="0" indent="0">
              <a:buNone/>
            </a:pPr>
            <a:r>
              <a:rPr lang="en-US" dirty="0"/>
              <a:t>If your room has more than 30 people, some people will not be able to use a computer. </a:t>
            </a:r>
          </a:p>
          <a:p>
            <a:r>
              <a:rPr lang="en-US" dirty="0"/>
              <a:t>When you give employees time to log into Workday, you can ask people to move around to give access to computers if some people only want to use their phones.</a:t>
            </a:r>
          </a:p>
        </p:txBody>
      </p:sp>
      <p:sp>
        <p:nvSpPr>
          <p:cNvPr id="4" name="Slide Number Placeholder 3">
            <a:extLst>
              <a:ext uri="{FF2B5EF4-FFF2-40B4-BE49-F238E27FC236}">
                <a16:creationId xmlns:a16="http://schemas.microsoft.com/office/drawing/2014/main" id="{D229A8C4-6224-8C39-FCFD-8AA267449976}"/>
              </a:ext>
            </a:extLst>
          </p:cNvPr>
          <p:cNvSpPr>
            <a:spLocks noGrp="1"/>
          </p:cNvSpPr>
          <p:nvPr>
            <p:ph type="sldNum" sz="quarter" idx="12"/>
          </p:nvPr>
        </p:nvSpPr>
        <p:spPr/>
        <p:txBody>
          <a:bodyPr/>
          <a:lstStyle/>
          <a:p>
            <a:fld id="{5AE48DDE-99B8-4AE1-A822-D5D33CFFC483}" type="slidenum">
              <a:rPr lang="en-US" smtClean="0"/>
              <a:t>1</a:t>
            </a:fld>
            <a:endParaRPr lang="en-US"/>
          </a:p>
        </p:txBody>
      </p:sp>
    </p:spTree>
    <p:extLst>
      <p:ext uri="{BB962C8B-B14F-4D97-AF65-F5344CB8AC3E}">
        <p14:creationId xmlns:p14="http://schemas.microsoft.com/office/powerpoint/2010/main" val="1128936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33B7-9B25-7AE7-C331-3C997BCFE0AC}"/>
              </a:ext>
            </a:extLst>
          </p:cNvPr>
          <p:cNvSpPr>
            <a:spLocks noGrp="1"/>
          </p:cNvSpPr>
          <p:nvPr>
            <p:ph type="title"/>
          </p:nvPr>
        </p:nvSpPr>
        <p:spPr>
          <a:xfrm>
            <a:off x="1090180" y="309106"/>
            <a:ext cx="8944555" cy="1063574"/>
          </a:xfrm>
        </p:spPr>
        <p:txBody>
          <a:bodyPr/>
          <a:lstStyle/>
          <a:p>
            <a:r>
              <a:rPr lang="en-US"/>
              <a:t>Update direct deposit</a:t>
            </a:r>
          </a:p>
        </p:txBody>
      </p:sp>
      <p:sp>
        <p:nvSpPr>
          <p:cNvPr id="3" name="Content Placeholder 2">
            <a:extLst>
              <a:ext uri="{FF2B5EF4-FFF2-40B4-BE49-F238E27FC236}">
                <a16:creationId xmlns:a16="http://schemas.microsoft.com/office/drawing/2014/main" id="{993B6F31-E196-EFF4-27D4-4F3D8A9A21BF}"/>
              </a:ext>
            </a:extLst>
          </p:cNvPr>
          <p:cNvSpPr>
            <a:spLocks noGrp="1"/>
          </p:cNvSpPr>
          <p:nvPr>
            <p:ph idx="1"/>
          </p:nvPr>
        </p:nvSpPr>
        <p:spPr>
          <a:xfrm>
            <a:off x="2217939" y="1710382"/>
            <a:ext cx="9016117" cy="3584838"/>
          </a:xfrm>
        </p:spPr>
        <p:txBody>
          <a:bodyPr vert="horz" lIns="91440" tIns="45720" rIns="91440" bIns="45720" rtlCol="0" anchor="t">
            <a:normAutofit/>
          </a:bodyPr>
          <a:lstStyle/>
          <a:p>
            <a:pPr marL="0" indent="0">
              <a:buNone/>
            </a:pPr>
            <a:r>
              <a:rPr lang="en-US"/>
              <a:t>4. Click </a:t>
            </a:r>
            <a:r>
              <a:rPr lang="en-US" b="1"/>
              <a:t>edit </a:t>
            </a:r>
            <a:r>
              <a:rPr lang="en-US"/>
              <a:t>to update your direct deposit.</a:t>
            </a:r>
          </a:p>
          <a:p>
            <a:pPr marL="0" indent="0">
              <a:buNone/>
            </a:pPr>
            <a:endParaRPr lang="en-US"/>
          </a:p>
        </p:txBody>
      </p:sp>
      <p:pic>
        <p:nvPicPr>
          <p:cNvPr id="4" name="Picture 3" descr="A screenshot of a computer&#10;&#10;AI-generated content may be incorrect.">
            <a:extLst>
              <a:ext uri="{FF2B5EF4-FFF2-40B4-BE49-F238E27FC236}">
                <a16:creationId xmlns:a16="http://schemas.microsoft.com/office/drawing/2014/main" id="{81127B75-1C81-B941-21D1-D1A906D47628}"/>
              </a:ext>
            </a:extLst>
          </p:cNvPr>
          <p:cNvPicPr>
            <a:picLocks noChangeAspect="1"/>
          </p:cNvPicPr>
          <p:nvPr/>
        </p:nvPicPr>
        <p:blipFill>
          <a:blip r:embed="rId3"/>
          <a:stretch>
            <a:fillRect/>
          </a:stretch>
        </p:blipFill>
        <p:spPr>
          <a:xfrm>
            <a:off x="2060121" y="2258786"/>
            <a:ext cx="9247414" cy="4593771"/>
          </a:xfrm>
          <a:prstGeom prst="rect">
            <a:avLst/>
          </a:prstGeom>
          <a:ln>
            <a:solidFill>
              <a:schemeClr val="tx1"/>
            </a:solidFill>
          </a:ln>
        </p:spPr>
      </p:pic>
      <p:sp>
        <p:nvSpPr>
          <p:cNvPr id="5" name="Rectangle: Rounded Corners 4">
            <a:extLst>
              <a:ext uri="{FF2B5EF4-FFF2-40B4-BE49-F238E27FC236}">
                <a16:creationId xmlns:a16="http://schemas.microsoft.com/office/drawing/2014/main" id="{32F15680-A43E-3337-DBAC-D52B3D06E089}"/>
              </a:ext>
            </a:extLst>
          </p:cNvPr>
          <p:cNvSpPr/>
          <p:nvPr/>
        </p:nvSpPr>
        <p:spPr>
          <a:xfrm>
            <a:off x="5319502" y="2894435"/>
            <a:ext cx="907444" cy="20339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825662D-F0D4-C11F-1B9C-5FB8A4DB8C64}"/>
              </a:ext>
            </a:extLst>
          </p:cNvPr>
          <p:cNvSpPr/>
          <p:nvPr/>
        </p:nvSpPr>
        <p:spPr>
          <a:xfrm>
            <a:off x="4601045" y="4973606"/>
            <a:ext cx="1168701" cy="31224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17A3EBF-89C6-CCFF-5B62-832D0DE725D8}"/>
              </a:ext>
            </a:extLst>
          </p:cNvPr>
          <p:cNvSpPr/>
          <p:nvPr/>
        </p:nvSpPr>
        <p:spPr>
          <a:xfrm>
            <a:off x="7235387" y="4995377"/>
            <a:ext cx="1114272" cy="30136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11B4691-302A-A1F9-C038-C7876A9117E8}"/>
              </a:ext>
            </a:extLst>
          </p:cNvPr>
          <p:cNvSpPr/>
          <p:nvPr/>
        </p:nvSpPr>
        <p:spPr>
          <a:xfrm>
            <a:off x="9358101" y="4962719"/>
            <a:ext cx="395816" cy="17073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E046B6A1-BFD6-C892-79BA-4CA0536E9144}"/>
              </a:ext>
            </a:extLst>
          </p:cNvPr>
          <p:cNvSpPr/>
          <p:nvPr/>
        </p:nvSpPr>
        <p:spPr>
          <a:xfrm>
            <a:off x="9749317" y="2889675"/>
            <a:ext cx="813570" cy="20339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34EABC24-7B2E-8512-DAC9-D42DF4A29B3D}"/>
              </a:ext>
            </a:extLst>
          </p:cNvPr>
          <p:cNvSpPr>
            <a:spLocks noGrp="1"/>
          </p:cNvSpPr>
          <p:nvPr>
            <p:ph type="sldNum" sz="quarter" idx="12"/>
          </p:nvPr>
        </p:nvSpPr>
        <p:spPr/>
        <p:txBody>
          <a:bodyPr/>
          <a:lstStyle/>
          <a:p>
            <a:fld id="{5AE48DDE-99B8-4AE1-A822-D5D33CFFC483}" type="slidenum">
              <a:rPr lang="en-US" smtClean="0"/>
              <a:t>10</a:t>
            </a:fld>
            <a:endParaRPr lang="en-US"/>
          </a:p>
        </p:txBody>
      </p:sp>
    </p:spTree>
    <p:extLst>
      <p:ext uri="{BB962C8B-B14F-4D97-AF65-F5344CB8AC3E}">
        <p14:creationId xmlns:p14="http://schemas.microsoft.com/office/powerpoint/2010/main" val="423287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3E68-70AF-794B-E718-A8EDAE0F96D5}"/>
              </a:ext>
            </a:extLst>
          </p:cNvPr>
          <p:cNvSpPr>
            <a:spLocks noGrp="1"/>
          </p:cNvSpPr>
          <p:nvPr>
            <p:ph type="title"/>
          </p:nvPr>
        </p:nvSpPr>
        <p:spPr/>
        <p:txBody>
          <a:bodyPr/>
          <a:lstStyle/>
          <a:p>
            <a:r>
              <a:rPr lang="en-US"/>
              <a:t>Update direct deposit</a:t>
            </a:r>
          </a:p>
        </p:txBody>
      </p:sp>
      <p:sp>
        <p:nvSpPr>
          <p:cNvPr id="3" name="Content Placeholder 2">
            <a:extLst>
              <a:ext uri="{FF2B5EF4-FFF2-40B4-BE49-F238E27FC236}">
                <a16:creationId xmlns:a16="http://schemas.microsoft.com/office/drawing/2014/main" id="{5A07CA35-02E4-56BB-0A47-01749126B6FA}"/>
              </a:ext>
            </a:extLst>
          </p:cNvPr>
          <p:cNvSpPr>
            <a:spLocks noGrp="1"/>
          </p:cNvSpPr>
          <p:nvPr>
            <p:ph idx="1"/>
          </p:nvPr>
        </p:nvSpPr>
        <p:spPr>
          <a:xfrm>
            <a:off x="1829682" y="2209434"/>
            <a:ext cx="9682868" cy="3584838"/>
          </a:xfrm>
        </p:spPr>
        <p:txBody>
          <a:bodyPr vert="horz" lIns="91440" tIns="45720" rIns="91440" bIns="45720" rtlCol="0" anchor="t">
            <a:normAutofit/>
          </a:bodyPr>
          <a:lstStyle/>
          <a:p>
            <a:pPr marL="0" indent="0">
              <a:buNone/>
            </a:pPr>
            <a:r>
              <a:rPr lang="en-US"/>
              <a:t>A message will pop up: </a:t>
            </a:r>
            <a:r>
              <a:rPr lang="en-US" b="1"/>
              <a:t>Your changes have been saved</a:t>
            </a:r>
            <a:r>
              <a:rPr lang="en-US"/>
              <a:t>.</a:t>
            </a:r>
          </a:p>
        </p:txBody>
      </p:sp>
      <p:pic>
        <p:nvPicPr>
          <p:cNvPr id="4" name="Picture 3" descr="A close up of a sign&#10;&#10;AI-generated content may be incorrect.">
            <a:extLst>
              <a:ext uri="{FF2B5EF4-FFF2-40B4-BE49-F238E27FC236}">
                <a16:creationId xmlns:a16="http://schemas.microsoft.com/office/drawing/2014/main" id="{59EC36E0-5B75-EB13-E936-E324D1434420}"/>
              </a:ext>
            </a:extLst>
          </p:cNvPr>
          <p:cNvPicPr>
            <a:picLocks noChangeAspect="1"/>
          </p:cNvPicPr>
          <p:nvPr/>
        </p:nvPicPr>
        <p:blipFill>
          <a:blip r:embed="rId3"/>
          <a:stretch>
            <a:fillRect/>
          </a:stretch>
        </p:blipFill>
        <p:spPr>
          <a:xfrm>
            <a:off x="1994380" y="3429000"/>
            <a:ext cx="8993659" cy="1506752"/>
          </a:xfrm>
          <a:prstGeom prst="rect">
            <a:avLst/>
          </a:prstGeom>
          <a:ln>
            <a:solidFill>
              <a:schemeClr val="tx1"/>
            </a:solidFill>
          </a:ln>
        </p:spPr>
      </p:pic>
      <p:sp>
        <p:nvSpPr>
          <p:cNvPr id="5" name="Slide Number Placeholder 4">
            <a:extLst>
              <a:ext uri="{FF2B5EF4-FFF2-40B4-BE49-F238E27FC236}">
                <a16:creationId xmlns:a16="http://schemas.microsoft.com/office/drawing/2014/main" id="{99CC44EE-2B16-6DCB-5AA5-196658976879}"/>
              </a:ext>
            </a:extLst>
          </p:cNvPr>
          <p:cNvSpPr>
            <a:spLocks noGrp="1"/>
          </p:cNvSpPr>
          <p:nvPr>
            <p:ph type="sldNum" sz="quarter" idx="12"/>
          </p:nvPr>
        </p:nvSpPr>
        <p:spPr/>
        <p:txBody>
          <a:bodyPr/>
          <a:lstStyle/>
          <a:p>
            <a:fld id="{5AE48DDE-99B8-4AE1-A822-D5D33CFFC483}" type="slidenum">
              <a:rPr lang="en-US" smtClean="0"/>
              <a:t>11</a:t>
            </a:fld>
            <a:endParaRPr lang="en-US"/>
          </a:p>
        </p:txBody>
      </p:sp>
    </p:spTree>
    <p:extLst>
      <p:ext uri="{BB962C8B-B14F-4D97-AF65-F5344CB8AC3E}">
        <p14:creationId xmlns:p14="http://schemas.microsoft.com/office/powerpoint/2010/main" val="3907037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4F09C-CC6B-6F9C-6964-E8BA29F08EB2}"/>
              </a:ext>
            </a:extLst>
          </p:cNvPr>
          <p:cNvSpPr>
            <a:spLocks noGrp="1"/>
          </p:cNvSpPr>
          <p:nvPr>
            <p:ph type="title"/>
          </p:nvPr>
        </p:nvSpPr>
        <p:spPr/>
        <p:txBody>
          <a:bodyPr/>
          <a:lstStyle/>
          <a:p>
            <a:r>
              <a:rPr lang="en-US"/>
              <a:t>Questions?</a:t>
            </a:r>
          </a:p>
        </p:txBody>
      </p:sp>
      <p:sp>
        <p:nvSpPr>
          <p:cNvPr id="4" name="Slide Number Placeholder 3">
            <a:extLst>
              <a:ext uri="{FF2B5EF4-FFF2-40B4-BE49-F238E27FC236}">
                <a16:creationId xmlns:a16="http://schemas.microsoft.com/office/drawing/2014/main" id="{0947FB7A-F396-E49C-D269-1E7BFE854D28}"/>
              </a:ext>
            </a:extLst>
          </p:cNvPr>
          <p:cNvSpPr>
            <a:spLocks noGrp="1"/>
          </p:cNvSpPr>
          <p:nvPr>
            <p:ph type="sldNum" sz="quarter" idx="12"/>
          </p:nvPr>
        </p:nvSpPr>
        <p:spPr/>
        <p:txBody>
          <a:bodyPr/>
          <a:lstStyle/>
          <a:p>
            <a:fld id="{5AE48DDE-99B8-4AE1-A822-D5D33CFFC483}" type="slidenum">
              <a:rPr lang="en-US" smtClean="0"/>
              <a:t>12</a:t>
            </a:fld>
            <a:endParaRPr lang="en-US"/>
          </a:p>
        </p:txBody>
      </p:sp>
      <p:pic>
        <p:nvPicPr>
          <p:cNvPr id="1026" name="Picture 2" descr="The Power of a Question - SWOOP Analytics® | Digital Workplace Analytics">
            <a:extLst>
              <a:ext uri="{FF2B5EF4-FFF2-40B4-BE49-F238E27FC236}">
                <a16:creationId xmlns:a16="http://schemas.microsoft.com/office/drawing/2014/main" id="{4BA815E7-CAF5-D1E6-6EF2-23441389C8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5028" y="2046646"/>
            <a:ext cx="6814781" cy="35845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814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83671-AFF9-891F-0DDE-104A82045A54}"/>
              </a:ext>
            </a:extLst>
          </p:cNvPr>
          <p:cNvSpPr>
            <a:spLocks noGrp="1"/>
          </p:cNvSpPr>
          <p:nvPr>
            <p:ph type="title"/>
          </p:nvPr>
        </p:nvSpPr>
        <p:spPr>
          <a:xfrm>
            <a:off x="5153684" y="1179094"/>
            <a:ext cx="6365020" cy="1600200"/>
          </a:xfrm>
        </p:spPr>
        <p:txBody>
          <a:bodyPr>
            <a:normAutofit/>
          </a:bodyPr>
          <a:lstStyle/>
          <a:p>
            <a:r>
              <a:rPr lang="en-US" sz="5400">
                <a:latin typeface="Red Hat Display"/>
              </a:rPr>
              <a:t>View Your Time Off Balances</a:t>
            </a:r>
          </a:p>
        </p:txBody>
      </p:sp>
      <p:pic>
        <p:nvPicPr>
          <p:cNvPr id="6" name="Picture 2" descr="Workday Introduces Agent System of Record for AI Workforce Management">
            <a:extLst>
              <a:ext uri="{FF2B5EF4-FFF2-40B4-BE49-F238E27FC236}">
                <a16:creationId xmlns:a16="http://schemas.microsoft.com/office/drawing/2014/main" id="{67FA6E6C-24D3-8AAD-82FC-3B31AE207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442" y="4683419"/>
            <a:ext cx="3513505" cy="150971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DCA62421-3D06-A4C7-162B-5C83422033B4}"/>
              </a:ext>
            </a:extLst>
          </p:cNvPr>
          <p:cNvSpPr>
            <a:spLocks noGrp="1"/>
          </p:cNvSpPr>
          <p:nvPr>
            <p:ph type="sldNum" sz="quarter" idx="12"/>
          </p:nvPr>
        </p:nvSpPr>
        <p:spPr/>
        <p:txBody>
          <a:bodyPr/>
          <a:lstStyle/>
          <a:p>
            <a:fld id="{5AE48DDE-99B8-4AE1-A822-D5D33CFFC483}" type="slidenum">
              <a:rPr lang="en-US" smtClean="0"/>
              <a:t>13</a:t>
            </a:fld>
            <a:endParaRPr lang="en-US"/>
          </a:p>
        </p:txBody>
      </p:sp>
    </p:spTree>
    <p:extLst>
      <p:ext uri="{BB962C8B-B14F-4D97-AF65-F5344CB8AC3E}">
        <p14:creationId xmlns:p14="http://schemas.microsoft.com/office/powerpoint/2010/main" val="3619628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E8DFD-53AE-8902-37FE-8E1A7FA0DC94}"/>
              </a:ext>
            </a:extLst>
          </p:cNvPr>
          <p:cNvSpPr>
            <a:spLocks noGrp="1"/>
          </p:cNvSpPr>
          <p:nvPr>
            <p:ph type="title"/>
          </p:nvPr>
        </p:nvSpPr>
        <p:spPr>
          <a:xfrm>
            <a:off x="772438" y="354279"/>
            <a:ext cx="8944555" cy="1063574"/>
          </a:xfrm>
        </p:spPr>
        <p:txBody>
          <a:bodyPr/>
          <a:lstStyle/>
          <a:p>
            <a:r>
              <a:rPr lang="en-US" b="1"/>
              <a:t>Time Off</a:t>
            </a:r>
          </a:p>
        </p:txBody>
      </p:sp>
      <p:sp>
        <p:nvSpPr>
          <p:cNvPr id="6" name="Content Placeholder 5">
            <a:extLst>
              <a:ext uri="{FF2B5EF4-FFF2-40B4-BE49-F238E27FC236}">
                <a16:creationId xmlns:a16="http://schemas.microsoft.com/office/drawing/2014/main" id="{A3610982-AC76-413F-EDBB-3406DC38A616}"/>
              </a:ext>
            </a:extLst>
          </p:cNvPr>
          <p:cNvSpPr>
            <a:spLocks noGrp="1"/>
          </p:cNvSpPr>
          <p:nvPr>
            <p:ph idx="1"/>
          </p:nvPr>
        </p:nvSpPr>
        <p:spPr>
          <a:xfrm>
            <a:off x="926926" y="1600416"/>
            <a:ext cx="10492636" cy="4932146"/>
          </a:xfrm>
        </p:spPr>
        <p:txBody>
          <a:bodyPr vert="horz" lIns="91440" tIns="45720" rIns="91440" bIns="45720" rtlCol="0" anchor="t">
            <a:noAutofit/>
          </a:bodyPr>
          <a:lstStyle/>
          <a:p>
            <a:pPr marL="0" indent="0">
              <a:lnSpc>
                <a:spcPct val="150000"/>
              </a:lnSpc>
              <a:spcBef>
                <a:spcPts val="0"/>
              </a:spcBef>
              <a:buNone/>
            </a:pPr>
            <a:r>
              <a:rPr lang="en-US" b="1"/>
              <a:t>Time Off </a:t>
            </a:r>
          </a:p>
          <a:p>
            <a:pPr lvl="1">
              <a:lnSpc>
                <a:spcPct val="150000"/>
              </a:lnSpc>
              <a:spcBef>
                <a:spcPts val="0"/>
              </a:spcBef>
            </a:pPr>
            <a:r>
              <a:rPr lang="en-US" sz="2800"/>
              <a:t>Time away from work 	</a:t>
            </a:r>
          </a:p>
          <a:p>
            <a:pPr lvl="1">
              <a:lnSpc>
                <a:spcPct val="150000"/>
              </a:lnSpc>
              <a:spcBef>
                <a:spcPts val="0"/>
              </a:spcBef>
            </a:pPr>
            <a:r>
              <a:rPr lang="en-US" sz="2800"/>
              <a:t>Vacation, sick, personal or legal holidays</a:t>
            </a:r>
            <a:endParaRPr lang="en-US"/>
          </a:p>
          <a:p>
            <a:pPr marL="0" indent="0">
              <a:lnSpc>
                <a:spcPct val="150000"/>
              </a:lnSpc>
              <a:spcBef>
                <a:spcPts val="0"/>
              </a:spcBef>
              <a:buNone/>
            </a:pPr>
            <a:r>
              <a:rPr lang="en-US" b="1"/>
              <a:t>Leave of Absence</a:t>
            </a:r>
          </a:p>
          <a:p>
            <a:pPr lvl="1">
              <a:lnSpc>
                <a:spcPct val="150000"/>
              </a:lnSpc>
              <a:spcBef>
                <a:spcPts val="0"/>
              </a:spcBef>
            </a:pPr>
            <a:r>
              <a:rPr lang="en-US" sz="2800"/>
              <a:t>Time away for a specific reason </a:t>
            </a:r>
          </a:p>
          <a:p>
            <a:pPr lvl="1">
              <a:lnSpc>
                <a:spcPct val="150000"/>
              </a:lnSpc>
              <a:spcBef>
                <a:spcPts val="0"/>
              </a:spcBef>
            </a:pPr>
            <a:r>
              <a:rPr lang="en-US" sz="2800"/>
              <a:t>Family Medical Leave Act (FMLA), paid parental leave, etc.</a:t>
            </a:r>
          </a:p>
          <a:p>
            <a:pPr lvl="1">
              <a:lnSpc>
                <a:spcPct val="150000"/>
              </a:lnSpc>
              <a:spcBef>
                <a:spcPts val="0"/>
              </a:spcBef>
            </a:pPr>
            <a:r>
              <a:rPr lang="en-US" sz="2800"/>
              <a:t>Talk with your supervisor or HR first</a:t>
            </a:r>
          </a:p>
        </p:txBody>
      </p:sp>
      <p:sp>
        <p:nvSpPr>
          <p:cNvPr id="7" name="Slide Number Placeholder 6">
            <a:extLst>
              <a:ext uri="{FF2B5EF4-FFF2-40B4-BE49-F238E27FC236}">
                <a16:creationId xmlns:a16="http://schemas.microsoft.com/office/drawing/2014/main" id="{4FA371BF-E381-16D0-4ECA-1C724C3E6764}"/>
              </a:ext>
            </a:extLst>
          </p:cNvPr>
          <p:cNvSpPr>
            <a:spLocks noGrp="1"/>
          </p:cNvSpPr>
          <p:nvPr>
            <p:ph type="sldNum" sz="quarter" idx="12"/>
          </p:nvPr>
        </p:nvSpPr>
        <p:spPr/>
        <p:txBody>
          <a:bodyPr/>
          <a:lstStyle/>
          <a:p>
            <a:fld id="{5AE48DDE-99B8-4AE1-A822-D5D33CFFC483}" type="slidenum">
              <a:rPr lang="en-US" smtClean="0"/>
              <a:t>14</a:t>
            </a:fld>
            <a:endParaRPr lang="en-US"/>
          </a:p>
        </p:txBody>
      </p:sp>
    </p:spTree>
    <p:extLst>
      <p:ext uri="{BB962C8B-B14F-4D97-AF65-F5344CB8AC3E}">
        <p14:creationId xmlns:p14="http://schemas.microsoft.com/office/powerpoint/2010/main" val="2299840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0E2E7-8863-00E7-8149-0120AD9B6F2D}"/>
              </a:ext>
            </a:extLst>
          </p:cNvPr>
          <p:cNvSpPr>
            <a:spLocks noGrp="1"/>
          </p:cNvSpPr>
          <p:nvPr>
            <p:ph type="title"/>
          </p:nvPr>
        </p:nvSpPr>
        <p:spPr>
          <a:xfrm>
            <a:off x="709299" y="243340"/>
            <a:ext cx="10439964" cy="1063574"/>
          </a:xfrm>
        </p:spPr>
        <p:txBody>
          <a:bodyPr>
            <a:normAutofit/>
          </a:bodyPr>
          <a:lstStyle/>
          <a:p>
            <a:r>
              <a:rPr lang="en-US" b="1"/>
              <a:t>View Time Off Balances (Website) </a:t>
            </a:r>
          </a:p>
        </p:txBody>
      </p:sp>
      <p:sp>
        <p:nvSpPr>
          <p:cNvPr id="3" name="Content Placeholder 2">
            <a:extLst>
              <a:ext uri="{FF2B5EF4-FFF2-40B4-BE49-F238E27FC236}">
                <a16:creationId xmlns:a16="http://schemas.microsoft.com/office/drawing/2014/main" id="{511396ED-797A-9E71-2840-B21641D69A8C}"/>
              </a:ext>
            </a:extLst>
          </p:cNvPr>
          <p:cNvSpPr>
            <a:spLocks noGrp="1"/>
          </p:cNvSpPr>
          <p:nvPr>
            <p:ph idx="1"/>
          </p:nvPr>
        </p:nvSpPr>
        <p:spPr>
          <a:xfrm>
            <a:off x="709298" y="1378257"/>
            <a:ext cx="7369989" cy="3584838"/>
          </a:xfrm>
        </p:spPr>
        <p:txBody>
          <a:bodyPr vert="horz" lIns="91440" tIns="45720" rIns="91440" bIns="45720" rtlCol="0" anchor="t">
            <a:normAutofit/>
          </a:bodyPr>
          <a:lstStyle/>
          <a:p>
            <a:pPr marL="0" indent="0">
              <a:buNone/>
            </a:pPr>
            <a:r>
              <a:rPr lang="en-US" sz="3300"/>
              <a:t>From your Workday Home Page:</a:t>
            </a:r>
          </a:p>
          <a:p>
            <a:pPr marL="0" indent="0">
              <a:buNone/>
            </a:pPr>
            <a:endParaRPr lang="en-US" sz="3300"/>
          </a:p>
          <a:p>
            <a:pPr marL="0" indent="0">
              <a:buNone/>
            </a:pPr>
            <a:r>
              <a:rPr lang="en-US" sz="3300"/>
              <a:t>1. Click </a:t>
            </a:r>
            <a:r>
              <a:rPr lang="en-US" sz="3300" b="1"/>
              <a:t>Menu</a:t>
            </a:r>
            <a:endParaRPr lang="en-US" sz="3300"/>
          </a:p>
          <a:p>
            <a:pPr marL="514350" indent="-514350">
              <a:buAutoNum type="arabicPeriod"/>
            </a:pPr>
            <a:endParaRPr lang="en-US" sz="3300"/>
          </a:p>
          <a:p>
            <a:pPr marL="514350" indent="-514350">
              <a:buAutoNum type="arabicPeriod"/>
            </a:pPr>
            <a:endParaRPr lang="en-US" sz="3300"/>
          </a:p>
          <a:p>
            <a:pPr marL="0" indent="0">
              <a:buNone/>
            </a:pPr>
            <a:r>
              <a:rPr lang="en-US" sz="3300"/>
              <a:t>2. Click </a:t>
            </a:r>
            <a:r>
              <a:rPr lang="en-US" sz="3300" b="1"/>
              <a:t>Manage Absence</a:t>
            </a:r>
            <a:endParaRPr lang="en-US" sz="3300"/>
          </a:p>
        </p:txBody>
      </p:sp>
      <p:pic>
        <p:nvPicPr>
          <p:cNvPr id="9" name="Picture 8" descr="A screenshot of a search page&#10;&#10;AI-generated content may be incorrect.">
            <a:extLst>
              <a:ext uri="{FF2B5EF4-FFF2-40B4-BE49-F238E27FC236}">
                <a16:creationId xmlns:a16="http://schemas.microsoft.com/office/drawing/2014/main" id="{EA5D3AA4-19C7-062C-96D4-07BD30E39239}"/>
              </a:ext>
            </a:extLst>
          </p:cNvPr>
          <p:cNvPicPr>
            <a:picLocks noChangeAspect="1"/>
          </p:cNvPicPr>
          <p:nvPr/>
        </p:nvPicPr>
        <p:blipFill>
          <a:blip r:embed="rId3"/>
          <a:stretch>
            <a:fillRect/>
          </a:stretch>
        </p:blipFill>
        <p:spPr>
          <a:xfrm>
            <a:off x="6095401" y="2217518"/>
            <a:ext cx="5292811" cy="1671056"/>
          </a:xfrm>
          <a:prstGeom prst="rect">
            <a:avLst/>
          </a:prstGeom>
          <a:ln>
            <a:solidFill>
              <a:schemeClr val="tx1"/>
            </a:solidFill>
          </a:ln>
        </p:spPr>
      </p:pic>
      <p:sp>
        <p:nvSpPr>
          <p:cNvPr id="11" name="Arrow: Right 10">
            <a:extLst>
              <a:ext uri="{FF2B5EF4-FFF2-40B4-BE49-F238E27FC236}">
                <a16:creationId xmlns:a16="http://schemas.microsoft.com/office/drawing/2014/main" id="{37911C65-8DE8-5924-CB09-77E3B033D347}"/>
              </a:ext>
            </a:extLst>
          </p:cNvPr>
          <p:cNvSpPr/>
          <p:nvPr/>
        </p:nvSpPr>
        <p:spPr>
          <a:xfrm>
            <a:off x="4832615" y="2254063"/>
            <a:ext cx="1262786" cy="2448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omputer&#10;&#10;AI-generated content may be incorrect.">
            <a:extLst>
              <a:ext uri="{FF2B5EF4-FFF2-40B4-BE49-F238E27FC236}">
                <a16:creationId xmlns:a16="http://schemas.microsoft.com/office/drawing/2014/main" id="{3DD96816-0353-FD5E-7F1A-111A66C1E18B}"/>
              </a:ext>
            </a:extLst>
          </p:cNvPr>
          <p:cNvPicPr>
            <a:picLocks noChangeAspect="1"/>
          </p:cNvPicPr>
          <p:nvPr/>
        </p:nvPicPr>
        <p:blipFill>
          <a:blip r:embed="rId4"/>
          <a:stretch>
            <a:fillRect/>
          </a:stretch>
        </p:blipFill>
        <p:spPr>
          <a:xfrm>
            <a:off x="7384331" y="3892368"/>
            <a:ext cx="2061304" cy="2718498"/>
          </a:xfrm>
          <a:prstGeom prst="rect">
            <a:avLst/>
          </a:prstGeom>
          <a:ln>
            <a:solidFill>
              <a:schemeClr val="tx1"/>
            </a:solidFill>
          </a:ln>
        </p:spPr>
      </p:pic>
      <p:sp>
        <p:nvSpPr>
          <p:cNvPr id="13" name="Arrow: Right 12">
            <a:extLst>
              <a:ext uri="{FF2B5EF4-FFF2-40B4-BE49-F238E27FC236}">
                <a16:creationId xmlns:a16="http://schemas.microsoft.com/office/drawing/2014/main" id="{B5007039-37F9-9F54-86A1-BF0C11BF008C}"/>
              </a:ext>
            </a:extLst>
          </p:cNvPr>
          <p:cNvSpPr/>
          <p:nvPr/>
        </p:nvSpPr>
        <p:spPr>
          <a:xfrm>
            <a:off x="6346318" y="6369834"/>
            <a:ext cx="1262786" cy="2448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492DB50-E584-70B4-0237-1F0DAB0144D6}"/>
              </a:ext>
            </a:extLst>
          </p:cNvPr>
          <p:cNvSpPr>
            <a:spLocks noGrp="1"/>
          </p:cNvSpPr>
          <p:nvPr>
            <p:ph type="sldNum" sz="quarter" idx="12"/>
          </p:nvPr>
        </p:nvSpPr>
        <p:spPr/>
        <p:txBody>
          <a:bodyPr/>
          <a:lstStyle/>
          <a:p>
            <a:fld id="{5AE48DDE-99B8-4AE1-A822-D5D33CFFC483}" type="slidenum">
              <a:rPr lang="en-US" smtClean="0"/>
              <a:t>15</a:t>
            </a:fld>
            <a:endParaRPr lang="en-US"/>
          </a:p>
        </p:txBody>
      </p:sp>
      <p:pic>
        <p:nvPicPr>
          <p:cNvPr id="5" name="Graphic 4" descr="Laptop with solid fill">
            <a:extLst>
              <a:ext uri="{FF2B5EF4-FFF2-40B4-BE49-F238E27FC236}">
                <a16:creationId xmlns:a16="http://schemas.microsoft.com/office/drawing/2014/main" id="{5708EA84-D576-4B6C-E973-E0D8CAF6E2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2613360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D0C1C-45DD-45D1-B865-DFB34124DF2A}"/>
              </a:ext>
            </a:extLst>
          </p:cNvPr>
          <p:cNvSpPr>
            <a:spLocks noGrp="1"/>
          </p:cNvSpPr>
          <p:nvPr>
            <p:ph idx="1"/>
          </p:nvPr>
        </p:nvSpPr>
        <p:spPr>
          <a:xfrm>
            <a:off x="709299" y="2028568"/>
            <a:ext cx="7594579" cy="4014530"/>
          </a:xfrm>
        </p:spPr>
        <p:txBody>
          <a:bodyPr vert="horz" lIns="91440" tIns="45720" rIns="91440" bIns="45720" rtlCol="0" anchor="t">
            <a:normAutofit/>
          </a:bodyPr>
          <a:lstStyle/>
          <a:p>
            <a:pPr marL="0" indent="0">
              <a:buNone/>
            </a:pPr>
            <a:r>
              <a:rPr lang="en-US" sz="3300"/>
              <a:t>3. Find </a:t>
            </a:r>
            <a:r>
              <a:rPr lang="en-US" sz="3300" b="1"/>
              <a:t>Balances</a:t>
            </a:r>
            <a:r>
              <a:rPr lang="en-US" sz="3300"/>
              <a:t> (right side of screen) </a:t>
            </a:r>
          </a:p>
          <a:p>
            <a:pPr marL="0" indent="0">
              <a:buNone/>
            </a:pPr>
            <a:endParaRPr lang="en-US" sz="3300"/>
          </a:p>
          <a:p>
            <a:pPr marL="0" indent="0">
              <a:buNone/>
            </a:pPr>
            <a:r>
              <a:rPr lang="en-US" sz="3300"/>
              <a:t>Scroll to see how many hours you have available for each type of time off</a:t>
            </a:r>
          </a:p>
        </p:txBody>
      </p:sp>
      <p:pic>
        <p:nvPicPr>
          <p:cNvPr id="4" name="Picture 3" descr="A screenshot of a phone&#10;&#10;AI-generated content may be incorrect.">
            <a:extLst>
              <a:ext uri="{FF2B5EF4-FFF2-40B4-BE49-F238E27FC236}">
                <a16:creationId xmlns:a16="http://schemas.microsoft.com/office/drawing/2014/main" id="{DC266D5F-D56C-F356-E630-E4F34DC62B0B}"/>
              </a:ext>
            </a:extLst>
          </p:cNvPr>
          <p:cNvPicPr>
            <a:picLocks noChangeAspect="1"/>
          </p:cNvPicPr>
          <p:nvPr/>
        </p:nvPicPr>
        <p:blipFill>
          <a:blip r:embed="rId3"/>
          <a:stretch>
            <a:fillRect/>
          </a:stretch>
        </p:blipFill>
        <p:spPr>
          <a:xfrm>
            <a:off x="8886193" y="1696916"/>
            <a:ext cx="2720270" cy="4263082"/>
          </a:xfrm>
          <a:prstGeom prst="rect">
            <a:avLst/>
          </a:prstGeom>
          <a:ln>
            <a:solidFill>
              <a:schemeClr val="tx1"/>
            </a:solidFill>
          </a:ln>
        </p:spPr>
      </p:pic>
      <p:sp>
        <p:nvSpPr>
          <p:cNvPr id="5" name="Slide Number Placeholder 4">
            <a:extLst>
              <a:ext uri="{FF2B5EF4-FFF2-40B4-BE49-F238E27FC236}">
                <a16:creationId xmlns:a16="http://schemas.microsoft.com/office/drawing/2014/main" id="{2E8AD164-4594-D6E5-B0C2-22F726ECC2F5}"/>
              </a:ext>
            </a:extLst>
          </p:cNvPr>
          <p:cNvSpPr>
            <a:spLocks noGrp="1"/>
          </p:cNvSpPr>
          <p:nvPr>
            <p:ph type="sldNum" sz="quarter" idx="12"/>
          </p:nvPr>
        </p:nvSpPr>
        <p:spPr/>
        <p:txBody>
          <a:bodyPr/>
          <a:lstStyle/>
          <a:p>
            <a:fld id="{5AE48DDE-99B8-4AE1-A822-D5D33CFFC483}" type="slidenum">
              <a:rPr lang="en-US" smtClean="0"/>
              <a:t>16</a:t>
            </a:fld>
            <a:endParaRPr lang="en-US"/>
          </a:p>
        </p:txBody>
      </p:sp>
      <p:pic>
        <p:nvPicPr>
          <p:cNvPr id="6" name="Graphic 5" descr="Laptop with solid fill">
            <a:extLst>
              <a:ext uri="{FF2B5EF4-FFF2-40B4-BE49-F238E27FC236}">
                <a16:creationId xmlns:a16="http://schemas.microsoft.com/office/drawing/2014/main" id="{D4875242-DC9D-58C6-9D49-27E96DA99A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9" name="Title 1">
            <a:extLst>
              <a:ext uri="{FF2B5EF4-FFF2-40B4-BE49-F238E27FC236}">
                <a16:creationId xmlns:a16="http://schemas.microsoft.com/office/drawing/2014/main" id="{14FEBF5E-946B-6BA5-1B2D-DA077223C52D}"/>
              </a:ext>
            </a:extLst>
          </p:cNvPr>
          <p:cNvSpPr txBox="1">
            <a:spLocks/>
          </p:cNvSpPr>
          <p:nvPr/>
        </p:nvSpPr>
        <p:spPr>
          <a:xfrm>
            <a:off x="709299" y="243340"/>
            <a:ext cx="10439964" cy="10635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View Time Off Balances (Website) </a:t>
            </a:r>
          </a:p>
        </p:txBody>
      </p:sp>
    </p:spTree>
    <p:extLst>
      <p:ext uri="{BB962C8B-B14F-4D97-AF65-F5344CB8AC3E}">
        <p14:creationId xmlns:p14="http://schemas.microsoft.com/office/powerpoint/2010/main" val="931113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A4BB0E-CB33-D6CB-EF6B-315F25BAED4C}"/>
              </a:ext>
            </a:extLst>
          </p:cNvPr>
          <p:cNvSpPr>
            <a:spLocks noGrp="1"/>
          </p:cNvSpPr>
          <p:nvPr>
            <p:ph idx="1"/>
          </p:nvPr>
        </p:nvSpPr>
        <p:spPr>
          <a:xfrm>
            <a:off x="801666" y="1717322"/>
            <a:ext cx="7025599" cy="4487073"/>
          </a:xfrm>
        </p:spPr>
        <p:txBody>
          <a:bodyPr/>
          <a:lstStyle/>
          <a:p>
            <a:pPr marL="0" indent="0">
              <a:lnSpc>
                <a:spcPct val="150000"/>
              </a:lnSpc>
              <a:spcBef>
                <a:spcPts val="0"/>
              </a:spcBef>
              <a:buNone/>
            </a:pPr>
            <a:r>
              <a:rPr lang="en-US" sz="3300"/>
              <a:t>From your Workday home page:</a:t>
            </a:r>
          </a:p>
          <a:p>
            <a:pPr marL="0" indent="0">
              <a:lnSpc>
                <a:spcPct val="150000"/>
              </a:lnSpc>
              <a:spcBef>
                <a:spcPts val="0"/>
              </a:spcBef>
              <a:buNone/>
            </a:pPr>
            <a:r>
              <a:rPr lang="en-US" sz="3300"/>
              <a:t>1. Tap </a:t>
            </a:r>
            <a:r>
              <a:rPr lang="en-US" sz="3300" b="1"/>
              <a:t>Apps</a:t>
            </a:r>
            <a:endParaRPr lang="en-US" sz="3300"/>
          </a:p>
          <a:p>
            <a:pPr marL="0" indent="0">
              <a:lnSpc>
                <a:spcPct val="150000"/>
              </a:lnSpc>
              <a:spcBef>
                <a:spcPts val="0"/>
              </a:spcBef>
              <a:buNone/>
            </a:pPr>
            <a:r>
              <a:rPr lang="en-US" sz="3300"/>
              <a:t>2. Tap the </a:t>
            </a:r>
            <a:r>
              <a:rPr lang="en-US" sz="3300" b="1"/>
              <a:t>Absence </a:t>
            </a:r>
            <a:r>
              <a:rPr lang="en-US" sz="3300"/>
              <a:t>app</a:t>
            </a:r>
          </a:p>
          <a:p>
            <a:pPr marL="514350" indent="-514350">
              <a:buAutoNum type="arabicPeriod"/>
            </a:pPr>
            <a:endParaRPr lang="en-US"/>
          </a:p>
        </p:txBody>
      </p:sp>
      <p:sp>
        <p:nvSpPr>
          <p:cNvPr id="4" name="Slide Number Placeholder 3">
            <a:extLst>
              <a:ext uri="{FF2B5EF4-FFF2-40B4-BE49-F238E27FC236}">
                <a16:creationId xmlns:a16="http://schemas.microsoft.com/office/drawing/2014/main" id="{2CC7BA97-5206-A993-B655-0E96991022BE}"/>
              </a:ext>
            </a:extLst>
          </p:cNvPr>
          <p:cNvSpPr>
            <a:spLocks noGrp="1"/>
          </p:cNvSpPr>
          <p:nvPr>
            <p:ph type="sldNum" sz="quarter" idx="12"/>
          </p:nvPr>
        </p:nvSpPr>
        <p:spPr/>
        <p:txBody>
          <a:bodyPr/>
          <a:lstStyle/>
          <a:p>
            <a:fld id="{5AE48DDE-99B8-4AE1-A822-D5D33CFFC483}" type="slidenum">
              <a:rPr lang="en-US" smtClean="0"/>
              <a:t>17</a:t>
            </a:fld>
            <a:endParaRPr lang="en-US"/>
          </a:p>
        </p:txBody>
      </p:sp>
      <p:pic>
        <p:nvPicPr>
          <p:cNvPr id="5" name="Content Placeholder 7" descr="A screenshot of a phone&#10;&#10;AI-generated content may be incorrect.">
            <a:extLst>
              <a:ext uri="{FF2B5EF4-FFF2-40B4-BE49-F238E27FC236}">
                <a16:creationId xmlns:a16="http://schemas.microsoft.com/office/drawing/2014/main" id="{D8656B69-D1B4-21C6-9D02-BEA1DA9E4283}"/>
              </a:ext>
            </a:extLst>
          </p:cNvPr>
          <p:cNvPicPr>
            <a:picLocks noChangeAspect="1"/>
          </p:cNvPicPr>
          <p:nvPr/>
        </p:nvPicPr>
        <p:blipFill rotWithShape="1">
          <a:blip r:embed="rId3">
            <a:extLst>
              <a:ext uri="{28A0092B-C50C-407E-A947-70E740481C1C}">
                <a14:useLocalDpi xmlns:a14="http://schemas.microsoft.com/office/drawing/2010/main" val="0"/>
              </a:ext>
            </a:extLst>
          </a:blip>
          <a:srcRect t="11061"/>
          <a:stretch/>
        </p:blipFill>
        <p:spPr bwMode="auto">
          <a:xfrm>
            <a:off x="8277726" y="2027584"/>
            <a:ext cx="2320502" cy="4487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7FF5A65A-226C-8A6A-027E-9A1531553999}"/>
              </a:ext>
            </a:extLst>
          </p:cNvPr>
          <p:cNvSpPr/>
          <p:nvPr/>
        </p:nvSpPr>
        <p:spPr>
          <a:xfrm>
            <a:off x="6988363" y="5911574"/>
            <a:ext cx="1848051" cy="6030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phone&#10;&#10;AI-generated content may be incorrect.">
            <a:extLst>
              <a:ext uri="{FF2B5EF4-FFF2-40B4-BE49-F238E27FC236}">
                <a16:creationId xmlns:a16="http://schemas.microsoft.com/office/drawing/2014/main" id="{08570F85-D36E-0FFE-4265-5BC800903116}"/>
              </a:ext>
            </a:extLst>
          </p:cNvPr>
          <p:cNvPicPr>
            <a:picLocks noChangeAspect="1"/>
          </p:cNvPicPr>
          <p:nvPr/>
        </p:nvPicPr>
        <p:blipFill>
          <a:blip r:embed="rId4">
            <a:extLst>
              <a:ext uri="{28A0092B-C50C-407E-A947-70E740481C1C}">
                <a14:useLocalDpi xmlns:a14="http://schemas.microsoft.com/office/drawing/2010/main" val="0"/>
              </a:ext>
            </a:extLst>
          </a:blip>
          <a:srcRect l="3449" t="18321" r="64591" b="66174"/>
          <a:stretch/>
        </p:blipFill>
        <p:spPr>
          <a:xfrm>
            <a:off x="3007875" y="4368365"/>
            <a:ext cx="1463040" cy="1543209"/>
          </a:xfrm>
          <a:prstGeom prst="rect">
            <a:avLst/>
          </a:prstGeom>
          <a:ln>
            <a:solidFill>
              <a:schemeClr val="tx1"/>
            </a:solidFill>
          </a:ln>
        </p:spPr>
      </p:pic>
      <p:sp>
        <p:nvSpPr>
          <p:cNvPr id="10" name="Title 1">
            <a:extLst>
              <a:ext uri="{FF2B5EF4-FFF2-40B4-BE49-F238E27FC236}">
                <a16:creationId xmlns:a16="http://schemas.microsoft.com/office/drawing/2014/main" id="{09D8A647-3D00-3A14-CDC0-A9C65C4B19F2}"/>
              </a:ext>
            </a:extLst>
          </p:cNvPr>
          <p:cNvSpPr txBox="1">
            <a:spLocks/>
          </p:cNvSpPr>
          <p:nvPr/>
        </p:nvSpPr>
        <p:spPr>
          <a:xfrm>
            <a:off x="709299" y="243340"/>
            <a:ext cx="10439964" cy="10635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View Time Off Balances (Mobile App) </a:t>
            </a:r>
          </a:p>
        </p:txBody>
      </p:sp>
      <p:pic>
        <p:nvPicPr>
          <p:cNvPr id="2" name="Graphic 1" descr="Smart Phone with solid fill">
            <a:extLst>
              <a:ext uri="{FF2B5EF4-FFF2-40B4-BE49-F238E27FC236}">
                <a16:creationId xmlns:a16="http://schemas.microsoft.com/office/drawing/2014/main" id="{C2B5919D-E35C-AED7-FD44-654D7464E9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71928" y="320276"/>
            <a:ext cx="914400" cy="914400"/>
          </a:xfrm>
          <a:prstGeom prst="rect">
            <a:avLst/>
          </a:prstGeom>
        </p:spPr>
      </p:pic>
    </p:spTree>
    <p:extLst>
      <p:ext uri="{BB962C8B-B14F-4D97-AF65-F5344CB8AC3E}">
        <p14:creationId xmlns:p14="http://schemas.microsoft.com/office/powerpoint/2010/main" val="4078530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8CA1A9-9F66-0985-29D1-81761F1DB774}"/>
              </a:ext>
            </a:extLst>
          </p:cNvPr>
          <p:cNvSpPr>
            <a:spLocks noGrp="1"/>
          </p:cNvSpPr>
          <p:nvPr>
            <p:ph idx="1"/>
          </p:nvPr>
        </p:nvSpPr>
        <p:spPr>
          <a:xfrm>
            <a:off x="809896" y="2396373"/>
            <a:ext cx="6479177" cy="3584838"/>
          </a:xfrm>
        </p:spPr>
        <p:txBody>
          <a:bodyPr>
            <a:normAutofit/>
          </a:bodyPr>
          <a:lstStyle/>
          <a:p>
            <a:pPr marL="0" indent="0">
              <a:buNone/>
            </a:pPr>
            <a:r>
              <a:rPr lang="en-US" sz="3300"/>
              <a:t>3. Tap </a:t>
            </a:r>
            <a:r>
              <a:rPr lang="en-US" sz="3300" b="1"/>
              <a:t>Balances</a:t>
            </a:r>
            <a:r>
              <a:rPr lang="en-US" sz="3300"/>
              <a:t> (top of screen)</a:t>
            </a:r>
          </a:p>
          <a:p>
            <a:pPr marL="0" indent="0">
              <a:buNone/>
            </a:pPr>
            <a:endParaRPr lang="en-US" sz="3300"/>
          </a:p>
          <a:p>
            <a:pPr marL="0" indent="0">
              <a:buNone/>
            </a:pPr>
            <a:r>
              <a:rPr lang="en-US" sz="3300"/>
              <a:t>Scroll to see how many hours you have available for each type of time off</a:t>
            </a:r>
          </a:p>
        </p:txBody>
      </p:sp>
      <p:sp>
        <p:nvSpPr>
          <p:cNvPr id="4" name="Slide Number Placeholder 3">
            <a:extLst>
              <a:ext uri="{FF2B5EF4-FFF2-40B4-BE49-F238E27FC236}">
                <a16:creationId xmlns:a16="http://schemas.microsoft.com/office/drawing/2014/main" id="{C2DE8FB4-A1AA-C54B-7B2F-3767426B1271}"/>
              </a:ext>
            </a:extLst>
          </p:cNvPr>
          <p:cNvSpPr>
            <a:spLocks noGrp="1"/>
          </p:cNvSpPr>
          <p:nvPr>
            <p:ph type="sldNum" sz="quarter" idx="12"/>
          </p:nvPr>
        </p:nvSpPr>
        <p:spPr/>
        <p:txBody>
          <a:bodyPr/>
          <a:lstStyle/>
          <a:p>
            <a:fld id="{5AE48DDE-99B8-4AE1-A822-D5D33CFFC483}" type="slidenum">
              <a:rPr lang="en-US" smtClean="0"/>
              <a:t>18</a:t>
            </a:fld>
            <a:endParaRPr lang="en-US"/>
          </a:p>
        </p:txBody>
      </p:sp>
      <p:pic>
        <p:nvPicPr>
          <p:cNvPr id="6" name="Picture 5" descr="A screenshot of a phone&#10;&#10;AI-generated content may be incorrect.">
            <a:extLst>
              <a:ext uri="{FF2B5EF4-FFF2-40B4-BE49-F238E27FC236}">
                <a16:creationId xmlns:a16="http://schemas.microsoft.com/office/drawing/2014/main" id="{3F61A7C8-30EC-E718-4F86-F5991A77432B}"/>
              </a:ext>
            </a:extLst>
          </p:cNvPr>
          <p:cNvPicPr>
            <a:picLocks noChangeAspect="1"/>
          </p:cNvPicPr>
          <p:nvPr/>
        </p:nvPicPr>
        <p:blipFill>
          <a:blip r:embed="rId3">
            <a:extLst>
              <a:ext uri="{28A0092B-C50C-407E-A947-70E740481C1C}">
                <a14:useLocalDpi xmlns:a14="http://schemas.microsoft.com/office/drawing/2010/main" val="0"/>
              </a:ext>
            </a:extLst>
          </a:blip>
          <a:srcRect b="27160"/>
          <a:stretch/>
        </p:blipFill>
        <p:spPr>
          <a:xfrm>
            <a:off x="7435063" y="1426905"/>
            <a:ext cx="3320252" cy="4995333"/>
          </a:xfrm>
          <a:prstGeom prst="rect">
            <a:avLst/>
          </a:prstGeom>
          <a:ln>
            <a:solidFill>
              <a:schemeClr val="tx1"/>
            </a:solidFill>
          </a:ln>
        </p:spPr>
      </p:pic>
      <p:sp>
        <p:nvSpPr>
          <p:cNvPr id="7" name="Arrow: Left 6">
            <a:extLst>
              <a:ext uri="{FF2B5EF4-FFF2-40B4-BE49-F238E27FC236}">
                <a16:creationId xmlns:a16="http://schemas.microsoft.com/office/drawing/2014/main" id="{0D8E0D96-A756-E763-6715-BAE8D32BCA87}"/>
              </a:ext>
            </a:extLst>
          </p:cNvPr>
          <p:cNvSpPr/>
          <p:nvPr/>
        </p:nvSpPr>
        <p:spPr>
          <a:xfrm>
            <a:off x="10330793" y="1776616"/>
            <a:ext cx="1482270" cy="66481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Smart Phone with solid fill">
            <a:extLst>
              <a:ext uri="{FF2B5EF4-FFF2-40B4-BE49-F238E27FC236}">
                <a16:creationId xmlns:a16="http://schemas.microsoft.com/office/drawing/2014/main" id="{E13E57C7-7436-7C9A-D847-12F38FA699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10" name="Title 1">
            <a:extLst>
              <a:ext uri="{FF2B5EF4-FFF2-40B4-BE49-F238E27FC236}">
                <a16:creationId xmlns:a16="http://schemas.microsoft.com/office/drawing/2014/main" id="{75661F5F-4767-2538-1FBC-12EDA2DD7629}"/>
              </a:ext>
            </a:extLst>
          </p:cNvPr>
          <p:cNvSpPr txBox="1">
            <a:spLocks/>
          </p:cNvSpPr>
          <p:nvPr/>
        </p:nvSpPr>
        <p:spPr>
          <a:xfrm>
            <a:off x="709299" y="243340"/>
            <a:ext cx="10439964" cy="10635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View Time Off Balances (Mobile App) </a:t>
            </a:r>
          </a:p>
        </p:txBody>
      </p:sp>
    </p:spTree>
    <p:extLst>
      <p:ext uri="{BB962C8B-B14F-4D97-AF65-F5344CB8AC3E}">
        <p14:creationId xmlns:p14="http://schemas.microsoft.com/office/powerpoint/2010/main" val="3122481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4F09C-CC6B-6F9C-6964-E8BA29F08EB2}"/>
              </a:ext>
            </a:extLst>
          </p:cNvPr>
          <p:cNvSpPr>
            <a:spLocks noGrp="1"/>
          </p:cNvSpPr>
          <p:nvPr>
            <p:ph type="title"/>
          </p:nvPr>
        </p:nvSpPr>
        <p:spPr/>
        <p:txBody>
          <a:bodyPr/>
          <a:lstStyle/>
          <a:p>
            <a:r>
              <a:rPr lang="en-US"/>
              <a:t>Questions?</a:t>
            </a:r>
          </a:p>
        </p:txBody>
      </p:sp>
      <p:sp>
        <p:nvSpPr>
          <p:cNvPr id="4" name="Slide Number Placeholder 3">
            <a:extLst>
              <a:ext uri="{FF2B5EF4-FFF2-40B4-BE49-F238E27FC236}">
                <a16:creationId xmlns:a16="http://schemas.microsoft.com/office/drawing/2014/main" id="{0947FB7A-F396-E49C-D269-1E7BFE854D28}"/>
              </a:ext>
            </a:extLst>
          </p:cNvPr>
          <p:cNvSpPr>
            <a:spLocks noGrp="1"/>
          </p:cNvSpPr>
          <p:nvPr>
            <p:ph type="sldNum" sz="quarter" idx="12"/>
          </p:nvPr>
        </p:nvSpPr>
        <p:spPr/>
        <p:txBody>
          <a:bodyPr/>
          <a:lstStyle/>
          <a:p>
            <a:fld id="{5AE48DDE-99B8-4AE1-A822-D5D33CFFC483}" type="slidenum">
              <a:rPr lang="en-US" smtClean="0"/>
              <a:t>19</a:t>
            </a:fld>
            <a:endParaRPr lang="en-US"/>
          </a:p>
        </p:txBody>
      </p:sp>
      <p:pic>
        <p:nvPicPr>
          <p:cNvPr id="1026" name="Picture 2" descr="The Power of a Question - SWOOP Analytics® | Digital Workplace Analytics">
            <a:extLst>
              <a:ext uri="{FF2B5EF4-FFF2-40B4-BE49-F238E27FC236}">
                <a16:creationId xmlns:a16="http://schemas.microsoft.com/office/drawing/2014/main" id="{4BA815E7-CAF5-D1E6-6EF2-23441389C8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9014" y="2008924"/>
            <a:ext cx="6814781" cy="35845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746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F4B0-8977-CCD6-C2C9-FE1F0191EFD8}"/>
              </a:ext>
            </a:extLst>
          </p:cNvPr>
          <p:cNvSpPr>
            <a:spLocks noGrp="1"/>
          </p:cNvSpPr>
          <p:nvPr>
            <p:ph type="title"/>
          </p:nvPr>
        </p:nvSpPr>
        <p:spPr/>
        <p:txBody>
          <a:bodyPr>
            <a:normAutofit/>
          </a:bodyPr>
          <a:lstStyle/>
          <a:p>
            <a:r>
              <a:rPr lang="en-US" sz="4000" b="1"/>
              <a:t>Workday In-Person Training Series</a:t>
            </a:r>
          </a:p>
        </p:txBody>
      </p:sp>
      <p:sp>
        <p:nvSpPr>
          <p:cNvPr id="3" name="Subtitle 2">
            <a:extLst>
              <a:ext uri="{FF2B5EF4-FFF2-40B4-BE49-F238E27FC236}">
                <a16:creationId xmlns:a16="http://schemas.microsoft.com/office/drawing/2014/main" id="{B468D148-B031-C280-60D0-82E70976B399}"/>
              </a:ext>
            </a:extLst>
          </p:cNvPr>
          <p:cNvSpPr>
            <a:spLocks noGrp="1"/>
          </p:cNvSpPr>
          <p:nvPr>
            <p:ph idx="1"/>
          </p:nvPr>
        </p:nvSpPr>
        <p:spPr>
          <a:xfrm>
            <a:off x="5117589" y="3833673"/>
            <a:ext cx="6365020" cy="620202"/>
          </a:xfrm>
        </p:spPr>
        <p:txBody>
          <a:bodyPr vert="horz" lIns="91440" tIns="45720" rIns="91440" bIns="45720" rtlCol="0" anchor="t">
            <a:normAutofit/>
          </a:bodyPr>
          <a:lstStyle/>
          <a:p>
            <a:pPr marL="0" indent="0">
              <a:buNone/>
            </a:pPr>
            <a:r>
              <a:rPr lang="en-US" sz="2400"/>
              <a:t>Week 3</a:t>
            </a:r>
          </a:p>
        </p:txBody>
      </p:sp>
      <p:sp>
        <p:nvSpPr>
          <p:cNvPr id="5" name="Slide Number Placeholder 4">
            <a:extLst>
              <a:ext uri="{FF2B5EF4-FFF2-40B4-BE49-F238E27FC236}">
                <a16:creationId xmlns:a16="http://schemas.microsoft.com/office/drawing/2014/main" id="{09D06FC8-B69E-F4BE-3512-F44BF12F6A5B}"/>
              </a:ext>
            </a:extLst>
          </p:cNvPr>
          <p:cNvSpPr>
            <a:spLocks noGrp="1"/>
          </p:cNvSpPr>
          <p:nvPr>
            <p:ph type="sldNum" sz="quarter" idx="12"/>
          </p:nvPr>
        </p:nvSpPr>
        <p:spPr/>
        <p:txBody>
          <a:bodyPr/>
          <a:lstStyle/>
          <a:p>
            <a:fld id="{5AE48DDE-99B8-4AE1-A822-D5D33CFFC483}" type="slidenum">
              <a:rPr lang="en-US" smtClean="0"/>
              <a:t>2</a:t>
            </a:fld>
            <a:endParaRPr lang="en-US"/>
          </a:p>
        </p:txBody>
      </p:sp>
      <p:sp>
        <p:nvSpPr>
          <p:cNvPr id="6" name="Subtitle 2">
            <a:extLst>
              <a:ext uri="{FF2B5EF4-FFF2-40B4-BE49-F238E27FC236}">
                <a16:creationId xmlns:a16="http://schemas.microsoft.com/office/drawing/2014/main" id="{B468D148-B031-C280-60D0-82E70976B399}"/>
              </a:ext>
            </a:extLst>
          </p:cNvPr>
          <p:cNvSpPr>
            <a:spLocks noGrp="1"/>
          </p:cNvSpPr>
          <p:nvPr/>
        </p:nvSpPr>
        <p:spPr>
          <a:xfrm>
            <a:off x="4747243" y="4522311"/>
            <a:ext cx="6927390" cy="132519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b="1"/>
              <a:t>Sign in </a:t>
            </a:r>
            <a:r>
              <a:rPr lang="en-US"/>
              <a:t>at the front of the room</a:t>
            </a:r>
          </a:p>
          <a:p>
            <a:r>
              <a:rPr lang="en-US"/>
              <a:t>Sit at an </a:t>
            </a:r>
            <a:r>
              <a:rPr lang="en-US" b="1"/>
              <a:t>open computer</a:t>
            </a:r>
          </a:p>
        </p:txBody>
      </p:sp>
    </p:spTree>
    <p:extLst>
      <p:ext uri="{BB962C8B-B14F-4D97-AF65-F5344CB8AC3E}">
        <p14:creationId xmlns:p14="http://schemas.microsoft.com/office/powerpoint/2010/main" val="2227328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34B2-A805-5AB0-68E2-EB2CF31F4BAE}"/>
              </a:ext>
            </a:extLst>
          </p:cNvPr>
          <p:cNvSpPr>
            <a:spLocks noGrp="1"/>
          </p:cNvSpPr>
          <p:nvPr>
            <p:ph type="title"/>
          </p:nvPr>
        </p:nvSpPr>
        <p:spPr>
          <a:xfrm>
            <a:off x="5292401" y="914400"/>
            <a:ext cx="6365020" cy="1600200"/>
          </a:xfrm>
        </p:spPr>
        <p:txBody>
          <a:bodyPr>
            <a:normAutofit/>
          </a:bodyPr>
          <a:lstStyle/>
          <a:p>
            <a:r>
              <a:rPr lang="en-US" sz="5400">
                <a:latin typeface="Red Hat Display"/>
              </a:rPr>
              <a:t>Request Time Off</a:t>
            </a:r>
            <a:endParaRPr lang="en-US" sz="5400"/>
          </a:p>
        </p:txBody>
      </p:sp>
      <p:pic>
        <p:nvPicPr>
          <p:cNvPr id="6" name="Picture 2" descr="Workday Introduces Agent System of Record for AI Workforce Management">
            <a:extLst>
              <a:ext uri="{FF2B5EF4-FFF2-40B4-BE49-F238E27FC236}">
                <a16:creationId xmlns:a16="http://schemas.microsoft.com/office/drawing/2014/main" id="{641F22FE-7CD5-0807-9F6B-8C9D137C98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9442" y="4683419"/>
            <a:ext cx="3513505" cy="150971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DBCBB41E-79F6-82FF-53C3-AE6E2907EDE4}"/>
              </a:ext>
            </a:extLst>
          </p:cNvPr>
          <p:cNvSpPr>
            <a:spLocks noGrp="1"/>
          </p:cNvSpPr>
          <p:nvPr>
            <p:ph type="sldNum" sz="quarter" idx="12"/>
          </p:nvPr>
        </p:nvSpPr>
        <p:spPr/>
        <p:txBody>
          <a:bodyPr/>
          <a:lstStyle/>
          <a:p>
            <a:fld id="{5AE48DDE-99B8-4AE1-A822-D5D33CFFC483}" type="slidenum">
              <a:rPr lang="en-US" smtClean="0"/>
              <a:t>20</a:t>
            </a:fld>
            <a:endParaRPr lang="en-US"/>
          </a:p>
        </p:txBody>
      </p:sp>
    </p:spTree>
    <p:extLst>
      <p:ext uri="{BB962C8B-B14F-4D97-AF65-F5344CB8AC3E}">
        <p14:creationId xmlns:p14="http://schemas.microsoft.com/office/powerpoint/2010/main" val="2126169396"/>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FE94E-EDF9-3824-D9F0-A2AD29A7B100}"/>
              </a:ext>
            </a:extLst>
          </p:cNvPr>
          <p:cNvSpPr>
            <a:spLocks noGrp="1"/>
          </p:cNvSpPr>
          <p:nvPr>
            <p:ph type="title"/>
          </p:nvPr>
        </p:nvSpPr>
        <p:spPr>
          <a:xfrm>
            <a:off x="906817" y="295143"/>
            <a:ext cx="8944555" cy="1063574"/>
          </a:xfrm>
        </p:spPr>
        <p:txBody>
          <a:bodyPr/>
          <a:lstStyle/>
          <a:p>
            <a:r>
              <a:rPr lang="en-US" b="1"/>
              <a:t>How to request time off</a:t>
            </a:r>
          </a:p>
        </p:txBody>
      </p:sp>
      <p:sp>
        <p:nvSpPr>
          <p:cNvPr id="3" name="Content Placeholder 2">
            <a:extLst>
              <a:ext uri="{FF2B5EF4-FFF2-40B4-BE49-F238E27FC236}">
                <a16:creationId xmlns:a16="http://schemas.microsoft.com/office/drawing/2014/main" id="{2AD46959-B3BE-5FC2-3D06-88976D30F961}"/>
              </a:ext>
            </a:extLst>
          </p:cNvPr>
          <p:cNvSpPr>
            <a:spLocks noGrp="1"/>
          </p:cNvSpPr>
          <p:nvPr>
            <p:ph idx="1"/>
          </p:nvPr>
        </p:nvSpPr>
        <p:spPr/>
        <p:txBody>
          <a:bodyPr/>
          <a:lstStyle/>
          <a:p>
            <a:pPr marL="0" indent="0">
              <a:buNone/>
            </a:pPr>
            <a:r>
              <a:rPr lang="en-US"/>
              <a:t>You will use a </a:t>
            </a:r>
            <a:r>
              <a:rPr lang="en-US" b="1"/>
              <a:t>paper form</a:t>
            </a:r>
            <a:r>
              <a:rPr lang="en-US"/>
              <a:t> to submit a time off request.</a:t>
            </a:r>
          </a:p>
          <a:p>
            <a:r>
              <a:rPr lang="en-US" b="1"/>
              <a:t>Ask your supervisor </a:t>
            </a:r>
            <a:r>
              <a:rPr lang="en-US"/>
              <a:t>for a paper form</a:t>
            </a:r>
          </a:p>
          <a:p>
            <a:r>
              <a:rPr lang="en-US" b="1"/>
              <a:t>Fill out </a:t>
            </a:r>
            <a:r>
              <a:rPr lang="en-US"/>
              <a:t>the paper form</a:t>
            </a:r>
          </a:p>
          <a:p>
            <a:r>
              <a:rPr lang="en-US" b="1"/>
              <a:t>Return </a:t>
            </a:r>
            <a:r>
              <a:rPr lang="en-US"/>
              <a:t>the paper form </a:t>
            </a:r>
            <a:r>
              <a:rPr lang="en-US" b="1"/>
              <a:t>to your supervisor</a:t>
            </a:r>
          </a:p>
        </p:txBody>
      </p:sp>
      <p:sp>
        <p:nvSpPr>
          <p:cNvPr id="4" name="Slide Number Placeholder 3">
            <a:extLst>
              <a:ext uri="{FF2B5EF4-FFF2-40B4-BE49-F238E27FC236}">
                <a16:creationId xmlns:a16="http://schemas.microsoft.com/office/drawing/2014/main" id="{2F52BCA1-3789-D4AC-FDBE-0A2044C0DD44}"/>
              </a:ext>
            </a:extLst>
          </p:cNvPr>
          <p:cNvSpPr>
            <a:spLocks noGrp="1"/>
          </p:cNvSpPr>
          <p:nvPr>
            <p:ph type="sldNum" sz="quarter" idx="12"/>
          </p:nvPr>
        </p:nvSpPr>
        <p:spPr/>
        <p:txBody>
          <a:bodyPr/>
          <a:lstStyle/>
          <a:p>
            <a:fld id="{5AE48DDE-99B8-4AE1-A822-D5D33CFFC483}" type="slidenum">
              <a:rPr lang="en-US" smtClean="0"/>
              <a:t>21</a:t>
            </a:fld>
            <a:endParaRPr lang="en-US"/>
          </a:p>
        </p:txBody>
      </p:sp>
    </p:spTree>
    <p:extLst>
      <p:ext uri="{BB962C8B-B14F-4D97-AF65-F5344CB8AC3E}">
        <p14:creationId xmlns:p14="http://schemas.microsoft.com/office/powerpoint/2010/main" val="3185809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DC5B4-F54B-DE50-A710-2A564BB40B45}"/>
              </a:ext>
            </a:extLst>
          </p:cNvPr>
          <p:cNvSpPr>
            <a:spLocks noGrp="1"/>
          </p:cNvSpPr>
          <p:nvPr>
            <p:ph type="title"/>
          </p:nvPr>
        </p:nvSpPr>
        <p:spPr>
          <a:xfrm>
            <a:off x="866071" y="349647"/>
            <a:ext cx="8944555" cy="1063574"/>
          </a:xfrm>
        </p:spPr>
        <p:txBody>
          <a:bodyPr/>
          <a:lstStyle/>
          <a:p>
            <a:r>
              <a:rPr lang="en-US"/>
              <a:t>Request t</a:t>
            </a:r>
            <a:r>
              <a:rPr lang="en-US" b="1"/>
              <a:t>ime off form</a:t>
            </a:r>
          </a:p>
        </p:txBody>
      </p:sp>
      <p:sp>
        <p:nvSpPr>
          <p:cNvPr id="3" name="Content Placeholder 2">
            <a:extLst>
              <a:ext uri="{FF2B5EF4-FFF2-40B4-BE49-F238E27FC236}">
                <a16:creationId xmlns:a16="http://schemas.microsoft.com/office/drawing/2014/main" id="{50E3DE3F-D5B7-47B8-BF5E-A051C3C8893E}"/>
              </a:ext>
            </a:extLst>
          </p:cNvPr>
          <p:cNvSpPr>
            <a:spLocks noGrp="1"/>
          </p:cNvSpPr>
          <p:nvPr>
            <p:ph idx="1"/>
          </p:nvPr>
        </p:nvSpPr>
        <p:spPr>
          <a:xfrm>
            <a:off x="866072" y="1843088"/>
            <a:ext cx="10487728" cy="4333875"/>
          </a:xfrm>
        </p:spPr>
        <p:txBody>
          <a:bodyPr>
            <a:normAutofit/>
          </a:bodyPr>
          <a:lstStyle/>
          <a:p>
            <a:pPr>
              <a:lnSpc>
                <a:spcPct val="150000"/>
              </a:lnSpc>
              <a:spcBef>
                <a:spcPts val="0"/>
              </a:spcBef>
            </a:pPr>
            <a:r>
              <a:rPr lang="en-US" sz="3300"/>
              <a:t>Screen grab of form</a:t>
            </a:r>
          </a:p>
        </p:txBody>
      </p:sp>
      <p:sp>
        <p:nvSpPr>
          <p:cNvPr id="4" name="Slide Number Placeholder 3">
            <a:extLst>
              <a:ext uri="{FF2B5EF4-FFF2-40B4-BE49-F238E27FC236}">
                <a16:creationId xmlns:a16="http://schemas.microsoft.com/office/drawing/2014/main" id="{0F92DA5F-E714-521B-CFB8-5B900EABA5E4}"/>
              </a:ext>
            </a:extLst>
          </p:cNvPr>
          <p:cNvSpPr>
            <a:spLocks noGrp="1"/>
          </p:cNvSpPr>
          <p:nvPr>
            <p:ph type="sldNum" sz="quarter" idx="12"/>
          </p:nvPr>
        </p:nvSpPr>
        <p:spPr/>
        <p:txBody>
          <a:bodyPr/>
          <a:lstStyle/>
          <a:p>
            <a:fld id="{5AE48DDE-99B8-4AE1-A822-D5D33CFFC483}" type="slidenum">
              <a:rPr lang="en-US" smtClean="0"/>
              <a:t>22</a:t>
            </a:fld>
            <a:endParaRPr lang="en-US"/>
          </a:p>
        </p:txBody>
      </p:sp>
    </p:spTree>
    <p:extLst>
      <p:ext uri="{BB962C8B-B14F-4D97-AF65-F5344CB8AC3E}">
        <p14:creationId xmlns:p14="http://schemas.microsoft.com/office/powerpoint/2010/main" val="3044910989"/>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408D-BEF9-DBB2-D625-F7AE0680A165}"/>
              </a:ext>
            </a:extLst>
          </p:cNvPr>
          <p:cNvSpPr>
            <a:spLocks noGrp="1"/>
          </p:cNvSpPr>
          <p:nvPr>
            <p:ph type="title"/>
          </p:nvPr>
        </p:nvSpPr>
        <p:spPr/>
        <p:txBody>
          <a:bodyPr/>
          <a:lstStyle/>
          <a:p>
            <a:r>
              <a:rPr lang="en-US" b="1">
                <a:latin typeface="Red Hat Display"/>
              </a:rPr>
              <a:t>Overview of Compensation tab</a:t>
            </a:r>
            <a:endParaRPr lang="en-US" b="1"/>
          </a:p>
        </p:txBody>
      </p:sp>
      <p:sp>
        <p:nvSpPr>
          <p:cNvPr id="5" name="Slide Number Placeholder 4">
            <a:extLst>
              <a:ext uri="{FF2B5EF4-FFF2-40B4-BE49-F238E27FC236}">
                <a16:creationId xmlns:a16="http://schemas.microsoft.com/office/drawing/2014/main" id="{206FEAF3-16D2-41C6-A1AA-F54CD1455BC5}"/>
              </a:ext>
            </a:extLst>
          </p:cNvPr>
          <p:cNvSpPr>
            <a:spLocks noGrp="1"/>
          </p:cNvSpPr>
          <p:nvPr>
            <p:ph type="sldNum" sz="quarter" idx="12"/>
          </p:nvPr>
        </p:nvSpPr>
        <p:spPr/>
        <p:txBody>
          <a:bodyPr/>
          <a:lstStyle/>
          <a:p>
            <a:fld id="{A49DFD55-3C28-40EF-9E31-A92D2E4017FF}" type="slidenum">
              <a:rPr lang="en-US" smtClean="0"/>
              <a:pPr/>
              <a:t>23</a:t>
            </a:fld>
            <a:endParaRPr lang="en-US"/>
          </a:p>
        </p:txBody>
      </p:sp>
      <p:pic>
        <p:nvPicPr>
          <p:cNvPr id="3" name="Picture 2" descr="Workday Introduces Agent System of Record for AI Workforce Management">
            <a:extLst>
              <a:ext uri="{FF2B5EF4-FFF2-40B4-BE49-F238E27FC236}">
                <a16:creationId xmlns:a16="http://schemas.microsoft.com/office/drawing/2014/main" id="{85A41C50-AC1A-EB51-2584-49EA9577D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442" y="4683419"/>
            <a:ext cx="3513505" cy="15097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237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9CFFB8-C054-E20F-69E1-C22DF5DC4920}"/>
              </a:ext>
            </a:extLst>
          </p:cNvPr>
          <p:cNvSpPr>
            <a:spLocks noGrp="1"/>
          </p:cNvSpPr>
          <p:nvPr>
            <p:ph type="title"/>
          </p:nvPr>
        </p:nvSpPr>
        <p:spPr/>
        <p:txBody>
          <a:bodyPr/>
          <a:lstStyle/>
          <a:p>
            <a:r>
              <a:rPr lang="en-US"/>
              <a:t>Compensation tab</a:t>
            </a:r>
          </a:p>
        </p:txBody>
      </p:sp>
      <p:sp>
        <p:nvSpPr>
          <p:cNvPr id="7" name="Content Placeholder 6">
            <a:extLst>
              <a:ext uri="{FF2B5EF4-FFF2-40B4-BE49-F238E27FC236}">
                <a16:creationId xmlns:a16="http://schemas.microsoft.com/office/drawing/2014/main" id="{75AAD46B-37FE-74CA-7251-31E2169805DD}"/>
              </a:ext>
            </a:extLst>
          </p:cNvPr>
          <p:cNvSpPr>
            <a:spLocks noGrp="1"/>
          </p:cNvSpPr>
          <p:nvPr>
            <p:ph idx="1"/>
          </p:nvPr>
        </p:nvSpPr>
        <p:spPr>
          <a:xfrm>
            <a:off x="1347867" y="1801625"/>
            <a:ext cx="9016117" cy="3584838"/>
          </a:xfrm>
        </p:spPr>
        <p:txBody>
          <a:bodyPr/>
          <a:lstStyle/>
          <a:p>
            <a:pPr marL="0" indent="0">
              <a:buNone/>
            </a:pPr>
            <a:r>
              <a:rPr lang="en-US"/>
              <a:t>1. Click on your </a:t>
            </a:r>
            <a:r>
              <a:rPr lang="en-US" b="1"/>
              <a:t>Worker Profile</a:t>
            </a:r>
            <a:r>
              <a:rPr lang="en-US"/>
              <a:t>.</a:t>
            </a:r>
            <a:endParaRPr lang="en-US" b="1"/>
          </a:p>
        </p:txBody>
      </p:sp>
      <p:sp>
        <p:nvSpPr>
          <p:cNvPr id="5" name="Slide Number Placeholder 4">
            <a:extLst>
              <a:ext uri="{FF2B5EF4-FFF2-40B4-BE49-F238E27FC236}">
                <a16:creationId xmlns:a16="http://schemas.microsoft.com/office/drawing/2014/main" id="{42700FF6-1C82-A530-2F57-3B342E7E2E73}"/>
              </a:ext>
            </a:extLst>
          </p:cNvPr>
          <p:cNvSpPr>
            <a:spLocks noGrp="1"/>
          </p:cNvSpPr>
          <p:nvPr>
            <p:ph type="sldNum" sz="quarter" idx="12"/>
          </p:nvPr>
        </p:nvSpPr>
        <p:spPr/>
        <p:txBody>
          <a:bodyPr/>
          <a:lstStyle/>
          <a:p>
            <a:fld id="{5AE48DDE-99B8-4AE1-A822-D5D33CFFC483}" type="slidenum">
              <a:rPr lang="en-US" smtClean="0"/>
              <a:t>24</a:t>
            </a:fld>
            <a:endParaRPr lang="en-US"/>
          </a:p>
        </p:txBody>
      </p:sp>
      <p:pic>
        <p:nvPicPr>
          <p:cNvPr id="9" name="Picture 8">
            <a:extLst>
              <a:ext uri="{FF2B5EF4-FFF2-40B4-BE49-F238E27FC236}">
                <a16:creationId xmlns:a16="http://schemas.microsoft.com/office/drawing/2014/main" id="{2B79D441-7AB0-3608-40B0-4550C7CF9D6A}"/>
              </a:ext>
            </a:extLst>
          </p:cNvPr>
          <p:cNvPicPr>
            <a:picLocks noChangeAspect="1"/>
          </p:cNvPicPr>
          <p:nvPr/>
        </p:nvPicPr>
        <p:blipFill>
          <a:blip r:embed="rId3"/>
          <a:stretch>
            <a:fillRect/>
          </a:stretch>
        </p:blipFill>
        <p:spPr>
          <a:xfrm>
            <a:off x="1906899" y="2536909"/>
            <a:ext cx="7898051" cy="3832141"/>
          </a:xfrm>
          <a:prstGeom prst="rect">
            <a:avLst/>
          </a:prstGeom>
          <a:ln>
            <a:solidFill>
              <a:schemeClr val="tx1"/>
            </a:solidFill>
          </a:ln>
        </p:spPr>
      </p:pic>
      <p:sp>
        <p:nvSpPr>
          <p:cNvPr id="12" name="Arrow: Down 11">
            <a:extLst>
              <a:ext uri="{FF2B5EF4-FFF2-40B4-BE49-F238E27FC236}">
                <a16:creationId xmlns:a16="http://schemas.microsoft.com/office/drawing/2014/main" id="{EF6221CA-24E7-A3E7-5FB5-409F459C88B6}"/>
              </a:ext>
            </a:extLst>
          </p:cNvPr>
          <p:cNvSpPr/>
          <p:nvPr/>
        </p:nvSpPr>
        <p:spPr>
          <a:xfrm>
            <a:off x="9155627" y="1202857"/>
            <a:ext cx="871666" cy="14528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0329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4A743-DBF9-F999-404B-6672FEA40356}"/>
              </a:ext>
            </a:extLst>
          </p:cNvPr>
          <p:cNvSpPr>
            <a:spLocks noGrp="1"/>
          </p:cNvSpPr>
          <p:nvPr>
            <p:ph type="title"/>
          </p:nvPr>
        </p:nvSpPr>
        <p:spPr/>
        <p:txBody>
          <a:bodyPr/>
          <a:lstStyle/>
          <a:p>
            <a:r>
              <a:rPr lang="en-US"/>
              <a:t>Compensation tab</a:t>
            </a:r>
          </a:p>
        </p:txBody>
      </p:sp>
      <p:sp>
        <p:nvSpPr>
          <p:cNvPr id="3" name="Content Placeholder 2">
            <a:extLst>
              <a:ext uri="{FF2B5EF4-FFF2-40B4-BE49-F238E27FC236}">
                <a16:creationId xmlns:a16="http://schemas.microsoft.com/office/drawing/2014/main" id="{7BC53B09-CD2E-4E38-F3D0-2E67E832D285}"/>
              </a:ext>
            </a:extLst>
          </p:cNvPr>
          <p:cNvSpPr>
            <a:spLocks noGrp="1"/>
          </p:cNvSpPr>
          <p:nvPr>
            <p:ph idx="1"/>
          </p:nvPr>
        </p:nvSpPr>
        <p:spPr>
          <a:xfrm>
            <a:off x="1059224" y="1706005"/>
            <a:ext cx="9016117" cy="3584838"/>
          </a:xfrm>
        </p:spPr>
        <p:txBody>
          <a:bodyPr/>
          <a:lstStyle/>
          <a:p>
            <a:pPr marL="0" indent="0">
              <a:buNone/>
            </a:pPr>
            <a:r>
              <a:rPr lang="en-US"/>
              <a:t>2. Click on </a:t>
            </a:r>
            <a:r>
              <a:rPr lang="en-US" b="1"/>
              <a:t>View Profile</a:t>
            </a:r>
            <a:r>
              <a:rPr lang="en-US"/>
              <a:t>.</a:t>
            </a:r>
          </a:p>
        </p:txBody>
      </p:sp>
      <p:sp>
        <p:nvSpPr>
          <p:cNvPr id="4" name="Slide Number Placeholder 3">
            <a:extLst>
              <a:ext uri="{FF2B5EF4-FFF2-40B4-BE49-F238E27FC236}">
                <a16:creationId xmlns:a16="http://schemas.microsoft.com/office/drawing/2014/main" id="{23C10A67-18AB-85B1-9828-338529E51F1F}"/>
              </a:ext>
            </a:extLst>
          </p:cNvPr>
          <p:cNvSpPr>
            <a:spLocks noGrp="1"/>
          </p:cNvSpPr>
          <p:nvPr>
            <p:ph type="sldNum" sz="quarter" idx="12"/>
          </p:nvPr>
        </p:nvSpPr>
        <p:spPr/>
        <p:txBody>
          <a:bodyPr/>
          <a:lstStyle/>
          <a:p>
            <a:fld id="{5AE48DDE-99B8-4AE1-A822-D5D33CFFC483}" type="slidenum">
              <a:rPr lang="en-US" smtClean="0"/>
              <a:t>25</a:t>
            </a:fld>
            <a:endParaRPr lang="en-US"/>
          </a:p>
        </p:txBody>
      </p:sp>
      <p:pic>
        <p:nvPicPr>
          <p:cNvPr id="11" name="Picture 10">
            <a:extLst>
              <a:ext uri="{FF2B5EF4-FFF2-40B4-BE49-F238E27FC236}">
                <a16:creationId xmlns:a16="http://schemas.microsoft.com/office/drawing/2014/main" id="{9330AF35-056A-0BEF-BF2D-271CC3465ED6}"/>
              </a:ext>
            </a:extLst>
          </p:cNvPr>
          <p:cNvPicPr>
            <a:picLocks noChangeAspect="1"/>
          </p:cNvPicPr>
          <p:nvPr/>
        </p:nvPicPr>
        <p:blipFill>
          <a:blip r:embed="rId3"/>
          <a:stretch>
            <a:fillRect/>
          </a:stretch>
        </p:blipFill>
        <p:spPr>
          <a:xfrm>
            <a:off x="7233420" y="959334"/>
            <a:ext cx="3187668" cy="5592278"/>
          </a:xfrm>
          <a:prstGeom prst="rect">
            <a:avLst/>
          </a:prstGeom>
          <a:ln>
            <a:solidFill>
              <a:schemeClr val="tx1"/>
            </a:solidFill>
          </a:ln>
        </p:spPr>
      </p:pic>
      <p:sp>
        <p:nvSpPr>
          <p:cNvPr id="5" name="Rectangle: Rounded Corners 4">
            <a:extLst>
              <a:ext uri="{FF2B5EF4-FFF2-40B4-BE49-F238E27FC236}">
                <a16:creationId xmlns:a16="http://schemas.microsoft.com/office/drawing/2014/main" id="{15770F93-EF21-0B4E-F736-0EF06BC0E911}"/>
              </a:ext>
            </a:extLst>
          </p:cNvPr>
          <p:cNvSpPr/>
          <p:nvPr/>
        </p:nvSpPr>
        <p:spPr>
          <a:xfrm>
            <a:off x="7935127" y="1862652"/>
            <a:ext cx="1588103" cy="3205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Your Name</a:t>
            </a:r>
          </a:p>
        </p:txBody>
      </p:sp>
      <p:sp>
        <p:nvSpPr>
          <p:cNvPr id="6" name="Arrow: Right 5">
            <a:extLst>
              <a:ext uri="{FF2B5EF4-FFF2-40B4-BE49-F238E27FC236}">
                <a16:creationId xmlns:a16="http://schemas.microsoft.com/office/drawing/2014/main" id="{F587A3DE-EEBF-CE6F-24FF-EC95BD475644}"/>
              </a:ext>
            </a:extLst>
          </p:cNvPr>
          <p:cNvSpPr/>
          <p:nvPr/>
        </p:nvSpPr>
        <p:spPr>
          <a:xfrm>
            <a:off x="6313856" y="2230699"/>
            <a:ext cx="1839127" cy="5165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1388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4A9DF-5792-E272-970D-5E2BC4808D20}"/>
              </a:ext>
            </a:extLst>
          </p:cNvPr>
          <p:cNvSpPr>
            <a:spLocks noGrp="1"/>
          </p:cNvSpPr>
          <p:nvPr>
            <p:ph type="title"/>
          </p:nvPr>
        </p:nvSpPr>
        <p:spPr/>
        <p:txBody>
          <a:bodyPr/>
          <a:lstStyle/>
          <a:p>
            <a:r>
              <a:rPr lang="en-US"/>
              <a:t>Compensation tab</a:t>
            </a:r>
          </a:p>
        </p:txBody>
      </p:sp>
      <p:sp>
        <p:nvSpPr>
          <p:cNvPr id="3" name="Content Placeholder 2">
            <a:extLst>
              <a:ext uri="{FF2B5EF4-FFF2-40B4-BE49-F238E27FC236}">
                <a16:creationId xmlns:a16="http://schemas.microsoft.com/office/drawing/2014/main" id="{3AD333FB-AF58-6FD0-D213-AB44D4EAAD71}"/>
              </a:ext>
            </a:extLst>
          </p:cNvPr>
          <p:cNvSpPr>
            <a:spLocks noGrp="1"/>
          </p:cNvSpPr>
          <p:nvPr>
            <p:ph idx="1"/>
          </p:nvPr>
        </p:nvSpPr>
        <p:spPr>
          <a:xfrm>
            <a:off x="1121624" y="1636581"/>
            <a:ext cx="9016117" cy="3584838"/>
          </a:xfrm>
        </p:spPr>
        <p:txBody>
          <a:bodyPr/>
          <a:lstStyle/>
          <a:p>
            <a:pPr marL="0" indent="0">
              <a:buNone/>
            </a:pPr>
            <a:r>
              <a:rPr lang="en-US"/>
              <a:t>3. Click on </a:t>
            </a:r>
            <a:r>
              <a:rPr lang="en-US" b="1"/>
              <a:t>Compensation</a:t>
            </a:r>
            <a:r>
              <a:rPr lang="en-US"/>
              <a:t>.</a:t>
            </a:r>
          </a:p>
        </p:txBody>
      </p:sp>
      <p:sp>
        <p:nvSpPr>
          <p:cNvPr id="4" name="Slide Number Placeholder 3">
            <a:extLst>
              <a:ext uri="{FF2B5EF4-FFF2-40B4-BE49-F238E27FC236}">
                <a16:creationId xmlns:a16="http://schemas.microsoft.com/office/drawing/2014/main" id="{34E02561-8B90-5FC1-FA59-22E39C18070A}"/>
              </a:ext>
            </a:extLst>
          </p:cNvPr>
          <p:cNvSpPr>
            <a:spLocks noGrp="1"/>
          </p:cNvSpPr>
          <p:nvPr>
            <p:ph type="sldNum" sz="quarter" idx="12"/>
          </p:nvPr>
        </p:nvSpPr>
        <p:spPr/>
        <p:txBody>
          <a:bodyPr/>
          <a:lstStyle/>
          <a:p>
            <a:fld id="{5AE48DDE-99B8-4AE1-A822-D5D33CFFC483}" type="slidenum">
              <a:rPr lang="en-US" smtClean="0"/>
              <a:t>26</a:t>
            </a:fld>
            <a:endParaRPr lang="en-US"/>
          </a:p>
        </p:txBody>
      </p:sp>
      <p:pic>
        <p:nvPicPr>
          <p:cNvPr id="9" name="Picture 8">
            <a:extLst>
              <a:ext uri="{FF2B5EF4-FFF2-40B4-BE49-F238E27FC236}">
                <a16:creationId xmlns:a16="http://schemas.microsoft.com/office/drawing/2014/main" id="{9387A5D8-6668-8C3F-02B8-E6842705A322}"/>
              </a:ext>
            </a:extLst>
          </p:cNvPr>
          <p:cNvPicPr>
            <a:picLocks noChangeAspect="1"/>
          </p:cNvPicPr>
          <p:nvPr/>
        </p:nvPicPr>
        <p:blipFill>
          <a:blip r:embed="rId3"/>
          <a:stretch>
            <a:fillRect/>
          </a:stretch>
        </p:blipFill>
        <p:spPr>
          <a:xfrm>
            <a:off x="6745299" y="699121"/>
            <a:ext cx="3829584" cy="5792008"/>
          </a:xfrm>
          <a:prstGeom prst="rect">
            <a:avLst/>
          </a:prstGeom>
          <a:ln>
            <a:solidFill>
              <a:schemeClr val="tx1"/>
            </a:solidFill>
          </a:ln>
        </p:spPr>
      </p:pic>
      <p:sp>
        <p:nvSpPr>
          <p:cNvPr id="10" name="Arrow: Right 9">
            <a:extLst>
              <a:ext uri="{FF2B5EF4-FFF2-40B4-BE49-F238E27FC236}">
                <a16:creationId xmlns:a16="http://schemas.microsoft.com/office/drawing/2014/main" id="{2184198F-9828-A788-D483-6B9DA502ADC7}"/>
              </a:ext>
            </a:extLst>
          </p:cNvPr>
          <p:cNvSpPr/>
          <p:nvPr/>
        </p:nvSpPr>
        <p:spPr>
          <a:xfrm>
            <a:off x="4030380" y="3534731"/>
            <a:ext cx="2714919" cy="9238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9687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DC42F-A896-1FE9-FA96-6AFF409D9C8A}"/>
              </a:ext>
            </a:extLst>
          </p:cNvPr>
          <p:cNvSpPr>
            <a:spLocks noGrp="1"/>
          </p:cNvSpPr>
          <p:nvPr>
            <p:ph type="title"/>
          </p:nvPr>
        </p:nvSpPr>
        <p:spPr/>
        <p:txBody>
          <a:bodyPr/>
          <a:lstStyle/>
          <a:p>
            <a:r>
              <a:rPr lang="en-US"/>
              <a:t>Compensation overview</a:t>
            </a:r>
          </a:p>
        </p:txBody>
      </p:sp>
      <p:pic>
        <p:nvPicPr>
          <p:cNvPr id="6" name="Content Placeholder 5" descr="A screenshot of a computer&#10;&#10;AI-generated content may be incorrect.">
            <a:extLst>
              <a:ext uri="{FF2B5EF4-FFF2-40B4-BE49-F238E27FC236}">
                <a16:creationId xmlns:a16="http://schemas.microsoft.com/office/drawing/2014/main" id="{8C37CC9C-8BF0-35F5-9397-1BBF9E21BE9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3057"/>
          <a:stretch/>
        </p:blipFill>
        <p:spPr>
          <a:xfrm>
            <a:off x="1144335" y="1915064"/>
            <a:ext cx="9903329" cy="4261899"/>
          </a:xfrm>
          <a:ln>
            <a:solidFill>
              <a:schemeClr val="tx1"/>
            </a:solidFill>
          </a:ln>
        </p:spPr>
      </p:pic>
      <p:sp>
        <p:nvSpPr>
          <p:cNvPr id="4" name="Slide Number Placeholder 3">
            <a:extLst>
              <a:ext uri="{FF2B5EF4-FFF2-40B4-BE49-F238E27FC236}">
                <a16:creationId xmlns:a16="http://schemas.microsoft.com/office/drawing/2014/main" id="{0DD37DB4-916D-C521-4755-9B6F087BD71B}"/>
              </a:ext>
            </a:extLst>
          </p:cNvPr>
          <p:cNvSpPr>
            <a:spLocks noGrp="1"/>
          </p:cNvSpPr>
          <p:nvPr>
            <p:ph type="sldNum" sz="quarter" idx="12"/>
          </p:nvPr>
        </p:nvSpPr>
        <p:spPr/>
        <p:txBody>
          <a:bodyPr/>
          <a:lstStyle/>
          <a:p>
            <a:fld id="{5AE48DDE-99B8-4AE1-A822-D5D33CFFC483}" type="slidenum">
              <a:rPr lang="en-US" smtClean="0"/>
              <a:t>27</a:t>
            </a:fld>
            <a:endParaRPr lang="en-US"/>
          </a:p>
        </p:txBody>
      </p:sp>
      <p:sp>
        <p:nvSpPr>
          <p:cNvPr id="7" name="Rectangle: Rounded Corners 6">
            <a:extLst>
              <a:ext uri="{FF2B5EF4-FFF2-40B4-BE49-F238E27FC236}">
                <a16:creationId xmlns:a16="http://schemas.microsoft.com/office/drawing/2014/main" id="{BB14AF53-5710-EE71-C4FE-0D9D2CC843F6}"/>
              </a:ext>
            </a:extLst>
          </p:cNvPr>
          <p:cNvSpPr/>
          <p:nvPr/>
        </p:nvSpPr>
        <p:spPr>
          <a:xfrm>
            <a:off x="1475117" y="2484407"/>
            <a:ext cx="923026" cy="181155"/>
          </a:xfrm>
          <a:prstGeom prst="roundRect">
            <a:avLst/>
          </a:prstGeom>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ame 2">
            <a:extLst>
              <a:ext uri="{FF2B5EF4-FFF2-40B4-BE49-F238E27FC236}">
                <a16:creationId xmlns:a16="http://schemas.microsoft.com/office/drawing/2014/main" id="{8766E991-F0C6-1650-56C3-DB859C05254E}"/>
              </a:ext>
            </a:extLst>
          </p:cNvPr>
          <p:cNvSpPr/>
          <p:nvPr/>
        </p:nvSpPr>
        <p:spPr>
          <a:xfrm>
            <a:off x="2902226" y="2665563"/>
            <a:ext cx="7834354" cy="992038"/>
          </a:xfrm>
          <a:prstGeom prst="frame">
            <a:avLst>
              <a:gd name="adj1" fmla="val 789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a:extLst>
              <a:ext uri="{FF2B5EF4-FFF2-40B4-BE49-F238E27FC236}">
                <a16:creationId xmlns:a16="http://schemas.microsoft.com/office/drawing/2014/main" id="{EB1DF81A-D16E-999D-4331-522C09B78D3C}"/>
              </a:ext>
            </a:extLst>
          </p:cNvPr>
          <p:cNvSpPr/>
          <p:nvPr/>
        </p:nvSpPr>
        <p:spPr>
          <a:xfrm>
            <a:off x="2902226" y="4631522"/>
            <a:ext cx="7834354" cy="1357797"/>
          </a:xfrm>
          <a:prstGeom prst="frame">
            <a:avLst>
              <a:gd name="adj1" fmla="val 45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39498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CD8DF-D1AB-D067-C013-E5FE3EC9B3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C3854C-0726-8A76-C6CE-5D6623F07285}"/>
              </a:ext>
            </a:extLst>
          </p:cNvPr>
          <p:cNvSpPr>
            <a:spLocks noGrp="1"/>
          </p:cNvSpPr>
          <p:nvPr>
            <p:ph type="title"/>
          </p:nvPr>
        </p:nvSpPr>
        <p:spPr/>
        <p:txBody>
          <a:bodyPr/>
          <a:lstStyle/>
          <a:p>
            <a:r>
              <a:rPr lang="en-US"/>
              <a:t>Compensation overview</a:t>
            </a:r>
          </a:p>
        </p:txBody>
      </p:sp>
      <p:pic>
        <p:nvPicPr>
          <p:cNvPr id="6" name="Content Placeholder 5" descr="A screenshot of a computer&#10;&#10;AI-generated content may be incorrect.">
            <a:extLst>
              <a:ext uri="{FF2B5EF4-FFF2-40B4-BE49-F238E27FC236}">
                <a16:creationId xmlns:a16="http://schemas.microsoft.com/office/drawing/2014/main" id="{660A21BF-76A7-AB46-4D4F-97EA56EB67B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7453" t="65746" r="3340" b="4788"/>
          <a:stretch/>
        </p:blipFill>
        <p:spPr>
          <a:xfrm>
            <a:off x="646905" y="2487930"/>
            <a:ext cx="11397070" cy="1882140"/>
          </a:xfrm>
          <a:ln>
            <a:solidFill>
              <a:schemeClr val="tx1"/>
            </a:solidFill>
          </a:ln>
        </p:spPr>
      </p:pic>
      <p:sp>
        <p:nvSpPr>
          <p:cNvPr id="4" name="Slide Number Placeholder 3">
            <a:extLst>
              <a:ext uri="{FF2B5EF4-FFF2-40B4-BE49-F238E27FC236}">
                <a16:creationId xmlns:a16="http://schemas.microsoft.com/office/drawing/2014/main" id="{80D75265-64F6-65F5-2CE6-91E61C7DA10F}"/>
              </a:ext>
            </a:extLst>
          </p:cNvPr>
          <p:cNvSpPr>
            <a:spLocks noGrp="1"/>
          </p:cNvSpPr>
          <p:nvPr>
            <p:ph type="sldNum" sz="quarter" idx="12"/>
          </p:nvPr>
        </p:nvSpPr>
        <p:spPr/>
        <p:txBody>
          <a:bodyPr/>
          <a:lstStyle/>
          <a:p>
            <a:fld id="{5AE48DDE-99B8-4AE1-A822-D5D33CFFC483}" type="slidenum">
              <a:rPr lang="en-US" smtClean="0"/>
              <a:t>28</a:t>
            </a:fld>
            <a:endParaRPr lang="en-US"/>
          </a:p>
        </p:txBody>
      </p:sp>
    </p:spTree>
    <p:extLst>
      <p:ext uri="{BB962C8B-B14F-4D97-AF65-F5344CB8AC3E}">
        <p14:creationId xmlns:p14="http://schemas.microsoft.com/office/powerpoint/2010/main" val="2608100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AF74E-1443-6DB1-8979-25C813838B75}"/>
              </a:ext>
            </a:extLst>
          </p:cNvPr>
          <p:cNvSpPr>
            <a:spLocks noGrp="1"/>
          </p:cNvSpPr>
          <p:nvPr>
            <p:ph type="title"/>
          </p:nvPr>
        </p:nvSpPr>
        <p:spPr/>
        <p:txBody>
          <a:bodyPr/>
          <a:lstStyle/>
          <a:p>
            <a:r>
              <a:rPr lang="en-US"/>
              <a:t>What is a Lump Sum payment?</a:t>
            </a:r>
          </a:p>
        </p:txBody>
      </p:sp>
      <p:sp>
        <p:nvSpPr>
          <p:cNvPr id="3" name="Content Placeholder 2">
            <a:extLst>
              <a:ext uri="{FF2B5EF4-FFF2-40B4-BE49-F238E27FC236}">
                <a16:creationId xmlns:a16="http://schemas.microsoft.com/office/drawing/2014/main" id="{C6E17F21-ED24-FD38-6924-0A9F9A6FEDF7}"/>
              </a:ext>
            </a:extLst>
          </p:cNvPr>
          <p:cNvSpPr>
            <a:spLocks noGrp="1"/>
          </p:cNvSpPr>
          <p:nvPr>
            <p:ph idx="1"/>
          </p:nvPr>
        </p:nvSpPr>
        <p:spPr>
          <a:xfrm>
            <a:off x="1327487" y="1782227"/>
            <a:ext cx="10106867" cy="4810162"/>
          </a:xfrm>
        </p:spPr>
        <p:txBody>
          <a:bodyPr>
            <a:normAutofit lnSpcReduction="10000"/>
          </a:bodyPr>
          <a:lstStyle/>
          <a:p>
            <a:pPr marL="0" indent="0">
              <a:buNone/>
            </a:pPr>
            <a:r>
              <a:rPr lang="en-US"/>
              <a:t>A </a:t>
            </a:r>
            <a:r>
              <a:rPr lang="en-US" b="1"/>
              <a:t>lump sum </a:t>
            </a:r>
            <a:r>
              <a:rPr lang="en-US"/>
              <a:t>is money you receive outside of your regular pay. It will be included in your paycheck.</a:t>
            </a:r>
          </a:p>
          <a:p>
            <a:pPr marL="0" indent="0">
              <a:buNone/>
            </a:pPr>
            <a:endParaRPr lang="en-US"/>
          </a:p>
          <a:p>
            <a:pPr marL="0" indent="0">
              <a:buNone/>
            </a:pPr>
            <a:r>
              <a:rPr lang="en-US"/>
              <a:t>Examples of lump sum payments:</a:t>
            </a:r>
          </a:p>
          <a:p>
            <a:r>
              <a:rPr lang="en-US"/>
              <a:t>Night/Weekend/Shift differential pay</a:t>
            </a:r>
          </a:p>
          <a:p>
            <a:r>
              <a:rPr lang="en-US"/>
              <a:t>Shoe allowance</a:t>
            </a:r>
          </a:p>
          <a:p>
            <a:r>
              <a:rPr lang="en-US"/>
              <a:t>Performance bonus</a:t>
            </a:r>
          </a:p>
          <a:p>
            <a:r>
              <a:rPr lang="en-US"/>
              <a:t>Snow removal bonus</a:t>
            </a:r>
          </a:p>
          <a:p>
            <a:r>
              <a:rPr lang="en-US"/>
              <a:t>Hiring bonus</a:t>
            </a:r>
          </a:p>
          <a:p>
            <a:r>
              <a:rPr lang="en-US"/>
              <a:t>Referral bonus</a:t>
            </a:r>
          </a:p>
          <a:p>
            <a:pPr marL="0" indent="0">
              <a:buNone/>
            </a:pPr>
            <a:endParaRPr lang="en-US"/>
          </a:p>
        </p:txBody>
      </p:sp>
      <p:sp>
        <p:nvSpPr>
          <p:cNvPr id="4" name="Slide Number Placeholder 3">
            <a:extLst>
              <a:ext uri="{FF2B5EF4-FFF2-40B4-BE49-F238E27FC236}">
                <a16:creationId xmlns:a16="http://schemas.microsoft.com/office/drawing/2014/main" id="{876241FA-C90D-BAD9-6611-E651B3983047}"/>
              </a:ext>
            </a:extLst>
          </p:cNvPr>
          <p:cNvSpPr>
            <a:spLocks noGrp="1"/>
          </p:cNvSpPr>
          <p:nvPr>
            <p:ph type="sldNum" sz="quarter" idx="12"/>
          </p:nvPr>
        </p:nvSpPr>
        <p:spPr/>
        <p:txBody>
          <a:bodyPr/>
          <a:lstStyle/>
          <a:p>
            <a:fld id="{5AE48DDE-99B8-4AE1-A822-D5D33CFFC483}" type="slidenum">
              <a:rPr lang="en-US" smtClean="0"/>
              <a:t>29</a:t>
            </a:fld>
            <a:endParaRPr lang="en-US"/>
          </a:p>
        </p:txBody>
      </p:sp>
    </p:spTree>
    <p:extLst>
      <p:ext uri="{BB962C8B-B14F-4D97-AF65-F5344CB8AC3E}">
        <p14:creationId xmlns:p14="http://schemas.microsoft.com/office/powerpoint/2010/main" val="1037383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F134F-6631-462D-75C2-3A29AA4B2F8F}"/>
              </a:ext>
            </a:extLst>
          </p:cNvPr>
          <p:cNvSpPr>
            <a:spLocks noGrp="1"/>
          </p:cNvSpPr>
          <p:nvPr>
            <p:ph type="title"/>
          </p:nvPr>
        </p:nvSpPr>
        <p:spPr>
          <a:xfrm>
            <a:off x="831674" y="126757"/>
            <a:ext cx="8944555" cy="1063574"/>
          </a:xfrm>
        </p:spPr>
        <p:txBody>
          <a:bodyPr/>
          <a:lstStyle/>
          <a:p>
            <a:r>
              <a:rPr lang="en-US" b="1"/>
              <a:t>What to Expect</a:t>
            </a:r>
          </a:p>
        </p:txBody>
      </p:sp>
      <p:sp>
        <p:nvSpPr>
          <p:cNvPr id="3" name="Text Placeholder 2">
            <a:extLst>
              <a:ext uri="{FF2B5EF4-FFF2-40B4-BE49-F238E27FC236}">
                <a16:creationId xmlns:a16="http://schemas.microsoft.com/office/drawing/2014/main" id="{B1028FC3-EDF5-83DB-9334-E5733985B2C7}"/>
              </a:ext>
            </a:extLst>
          </p:cNvPr>
          <p:cNvSpPr>
            <a:spLocks noGrp="1"/>
          </p:cNvSpPr>
          <p:nvPr>
            <p:ph idx="1"/>
          </p:nvPr>
        </p:nvSpPr>
        <p:spPr>
          <a:xfrm>
            <a:off x="2390167" y="1888741"/>
            <a:ext cx="9016117" cy="3584838"/>
          </a:xfrm>
        </p:spPr>
        <p:txBody>
          <a:bodyPr>
            <a:normAutofit/>
          </a:bodyPr>
          <a:lstStyle/>
          <a:p>
            <a:pPr marL="0" indent="0">
              <a:buNone/>
            </a:pPr>
            <a:r>
              <a:rPr lang="en-US" sz="3300" b="1"/>
              <a:t>We will…</a:t>
            </a:r>
          </a:p>
          <a:p>
            <a:r>
              <a:rPr lang="en-US" sz="3300"/>
              <a:t>show you how to do tasks in Workday</a:t>
            </a:r>
          </a:p>
          <a:p>
            <a:r>
              <a:rPr lang="en-US" sz="3300"/>
              <a:t>give you time to practice</a:t>
            </a:r>
          </a:p>
        </p:txBody>
      </p:sp>
      <p:pic>
        <p:nvPicPr>
          <p:cNvPr id="5" name="Graphic 4" descr="Badge Cross with solid fill">
            <a:extLst>
              <a:ext uri="{FF2B5EF4-FFF2-40B4-BE49-F238E27FC236}">
                <a16:creationId xmlns:a16="http://schemas.microsoft.com/office/drawing/2014/main" id="{940653D0-9F97-CA86-AE9E-00916C6279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3074" y="3898899"/>
            <a:ext cx="914400" cy="914400"/>
          </a:xfrm>
          <a:prstGeom prst="rect">
            <a:avLst/>
          </a:prstGeom>
        </p:spPr>
      </p:pic>
      <p:pic>
        <p:nvPicPr>
          <p:cNvPr id="7" name="Graphic 6" descr="Badge Tick1 with solid fill">
            <a:extLst>
              <a:ext uri="{FF2B5EF4-FFF2-40B4-BE49-F238E27FC236}">
                <a16:creationId xmlns:a16="http://schemas.microsoft.com/office/drawing/2014/main" id="{CDE4D0D0-BF90-ADD5-B10F-FF2A3FDE7F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3074" y="1570384"/>
            <a:ext cx="914400" cy="914400"/>
          </a:xfrm>
          <a:prstGeom prst="rect">
            <a:avLst/>
          </a:prstGeom>
        </p:spPr>
      </p:pic>
      <p:sp>
        <p:nvSpPr>
          <p:cNvPr id="4" name="Text Placeholder 2">
            <a:extLst>
              <a:ext uri="{FF2B5EF4-FFF2-40B4-BE49-F238E27FC236}">
                <a16:creationId xmlns:a16="http://schemas.microsoft.com/office/drawing/2014/main" id="{E3866C33-FAA8-7E0B-A564-6E27AF518C02}"/>
              </a:ext>
            </a:extLst>
          </p:cNvPr>
          <p:cNvSpPr txBox="1">
            <a:spLocks/>
          </p:cNvSpPr>
          <p:nvPr/>
        </p:nvSpPr>
        <p:spPr>
          <a:xfrm>
            <a:off x="2363637" y="3903434"/>
            <a:ext cx="8691562" cy="2222500"/>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300" b="1">
                <a:latin typeface="Red Hat Text"/>
              </a:rPr>
              <a:t>We can not…</a:t>
            </a:r>
          </a:p>
          <a:p>
            <a:r>
              <a:rPr lang="en-US" sz="3300">
                <a:latin typeface="Red Hat Text"/>
              </a:rPr>
              <a:t>answer your personal questions</a:t>
            </a:r>
            <a:endParaRPr lang="en-US"/>
          </a:p>
          <a:p>
            <a:r>
              <a:rPr lang="en-US" sz="3300">
                <a:latin typeface="Red Hat Text"/>
              </a:rPr>
              <a:t>talk about policies for specific departments</a:t>
            </a:r>
            <a:endParaRPr lang="en-US" sz="3300"/>
          </a:p>
          <a:p>
            <a:endParaRPr lang="en-US" sz="3300"/>
          </a:p>
          <a:p>
            <a:endParaRPr lang="en-US" sz="3300"/>
          </a:p>
          <a:p>
            <a:endParaRPr lang="en-US"/>
          </a:p>
        </p:txBody>
      </p:sp>
    </p:spTree>
    <p:extLst>
      <p:ext uri="{BB962C8B-B14F-4D97-AF65-F5344CB8AC3E}">
        <p14:creationId xmlns:p14="http://schemas.microsoft.com/office/powerpoint/2010/main" val="3623588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E0186-AABE-F837-C311-43FC96E169D4}"/>
              </a:ext>
            </a:extLst>
          </p:cNvPr>
          <p:cNvSpPr>
            <a:spLocks noGrp="1"/>
          </p:cNvSpPr>
          <p:nvPr>
            <p:ph type="title"/>
          </p:nvPr>
        </p:nvSpPr>
        <p:spPr/>
        <p:txBody>
          <a:bodyPr/>
          <a:lstStyle/>
          <a:p>
            <a:r>
              <a:rPr lang="en-US"/>
              <a:t>What is a Lump Sum (Trades)</a:t>
            </a:r>
          </a:p>
        </p:txBody>
      </p:sp>
      <p:sp>
        <p:nvSpPr>
          <p:cNvPr id="3" name="Content Placeholder 2">
            <a:extLst>
              <a:ext uri="{FF2B5EF4-FFF2-40B4-BE49-F238E27FC236}">
                <a16:creationId xmlns:a16="http://schemas.microsoft.com/office/drawing/2014/main" id="{413F255F-F094-9293-80AE-E044A93185C7}"/>
              </a:ext>
            </a:extLst>
          </p:cNvPr>
          <p:cNvSpPr>
            <a:spLocks noGrp="1"/>
          </p:cNvSpPr>
          <p:nvPr>
            <p:ph idx="1"/>
          </p:nvPr>
        </p:nvSpPr>
        <p:spPr>
          <a:xfrm>
            <a:off x="1245327" y="1773518"/>
            <a:ext cx="9908176" cy="4595531"/>
          </a:xfrm>
        </p:spPr>
        <p:txBody>
          <a:bodyPr/>
          <a:lstStyle/>
          <a:p>
            <a:pPr marL="0" indent="0">
              <a:buNone/>
            </a:pPr>
            <a:r>
              <a:rPr lang="en-US"/>
              <a:t>A </a:t>
            </a:r>
            <a:r>
              <a:rPr lang="en-US" b="1"/>
              <a:t>lump sum </a:t>
            </a:r>
            <a:r>
              <a:rPr lang="en-US"/>
              <a:t>is money you receive outside of your base compensation.</a:t>
            </a:r>
          </a:p>
          <a:p>
            <a:pPr marL="0" indent="0">
              <a:buNone/>
            </a:pPr>
            <a:endParaRPr lang="en-US"/>
          </a:p>
          <a:p>
            <a:pPr marL="0" indent="0">
              <a:buNone/>
            </a:pPr>
            <a:r>
              <a:rPr lang="en-US"/>
              <a:t>Examples of lump sum payments:</a:t>
            </a:r>
          </a:p>
          <a:p>
            <a:r>
              <a:rPr lang="en-US" b="0" i="0">
                <a:solidFill>
                  <a:srgbClr val="333333"/>
                </a:solidFill>
                <a:effectLst/>
                <a:latin typeface="Red Hat Text" panose="02010303040201060303" pitchFamily="2" charset="0"/>
              </a:rPr>
              <a:t>Craftworker Leads add-on</a:t>
            </a:r>
          </a:p>
          <a:p>
            <a:r>
              <a:rPr lang="en-US">
                <a:solidFill>
                  <a:srgbClr val="333333"/>
                </a:solidFill>
                <a:latin typeface="Red Hat Text" panose="02010303040201060303" pitchFamily="2" charset="0"/>
              </a:rPr>
              <a:t>Painter add-on</a:t>
            </a:r>
          </a:p>
          <a:p>
            <a:r>
              <a:rPr lang="en-US">
                <a:solidFill>
                  <a:srgbClr val="333333"/>
                </a:solidFill>
                <a:latin typeface="Red Hat Text" panose="02010303040201060303" pitchFamily="2" charset="0"/>
              </a:rPr>
              <a:t>Night/Weekend Differential</a:t>
            </a:r>
          </a:p>
          <a:p>
            <a:r>
              <a:rPr lang="en-US"/>
              <a:t>Standby Pay</a:t>
            </a:r>
          </a:p>
          <a:p>
            <a:endParaRPr lang="en-US"/>
          </a:p>
        </p:txBody>
      </p:sp>
      <p:sp>
        <p:nvSpPr>
          <p:cNvPr id="4" name="Slide Number Placeholder 3">
            <a:extLst>
              <a:ext uri="{FF2B5EF4-FFF2-40B4-BE49-F238E27FC236}">
                <a16:creationId xmlns:a16="http://schemas.microsoft.com/office/drawing/2014/main" id="{F670A03D-93C4-D68D-7403-C03CD5A9DD12}"/>
              </a:ext>
            </a:extLst>
          </p:cNvPr>
          <p:cNvSpPr>
            <a:spLocks noGrp="1"/>
          </p:cNvSpPr>
          <p:nvPr>
            <p:ph type="sldNum" sz="quarter" idx="12"/>
          </p:nvPr>
        </p:nvSpPr>
        <p:spPr/>
        <p:txBody>
          <a:bodyPr/>
          <a:lstStyle/>
          <a:p>
            <a:fld id="{5AE48DDE-99B8-4AE1-A822-D5D33CFFC483}" type="slidenum">
              <a:rPr lang="en-US" smtClean="0"/>
              <a:t>30</a:t>
            </a:fld>
            <a:endParaRPr lang="en-US"/>
          </a:p>
        </p:txBody>
      </p:sp>
    </p:spTree>
    <p:extLst>
      <p:ext uri="{BB962C8B-B14F-4D97-AF65-F5344CB8AC3E}">
        <p14:creationId xmlns:p14="http://schemas.microsoft.com/office/powerpoint/2010/main" val="2408278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AE8E9-1799-72D8-7727-116D03B207B7}"/>
              </a:ext>
            </a:extLst>
          </p:cNvPr>
          <p:cNvSpPr>
            <a:spLocks noGrp="1"/>
          </p:cNvSpPr>
          <p:nvPr>
            <p:ph type="title"/>
          </p:nvPr>
        </p:nvSpPr>
        <p:spPr>
          <a:xfrm>
            <a:off x="1202365" y="239018"/>
            <a:ext cx="8944555" cy="1063574"/>
          </a:xfrm>
        </p:spPr>
        <p:txBody>
          <a:bodyPr/>
          <a:lstStyle/>
          <a:p>
            <a:r>
              <a:rPr lang="en-US"/>
              <a:t>Lump Sum letter</a:t>
            </a:r>
          </a:p>
        </p:txBody>
      </p:sp>
      <p:sp>
        <p:nvSpPr>
          <p:cNvPr id="3" name="Content Placeholder 2">
            <a:extLst>
              <a:ext uri="{FF2B5EF4-FFF2-40B4-BE49-F238E27FC236}">
                <a16:creationId xmlns:a16="http://schemas.microsoft.com/office/drawing/2014/main" id="{3744F26C-18FA-4D95-5592-2EF241CAB0E4}"/>
              </a:ext>
            </a:extLst>
          </p:cNvPr>
          <p:cNvSpPr>
            <a:spLocks noGrp="1"/>
          </p:cNvSpPr>
          <p:nvPr>
            <p:ph idx="1"/>
          </p:nvPr>
        </p:nvSpPr>
        <p:spPr>
          <a:xfrm>
            <a:off x="1791342" y="1370050"/>
            <a:ext cx="9016117" cy="3584838"/>
          </a:xfrm>
        </p:spPr>
        <p:txBody>
          <a:bodyPr vert="horz" lIns="91440" tIns="45720" rIns="91440" bIns="45720" rtlCol="0" anchor="t">
            <a:normAutofit/>
          </a:bodyPr>
          <a:lstStyle/>
          <a:p>
            <a:pPr marL="0" indent="0">
              <a:buNone/>
            </a:pPr>
            <a:r>
              <a:rPr lang="en-US"/>
              <a:t>1. New lump sum payments will appear under the </a:t>
            </a:r>
            <a:r>
              <a:rPr lang="en-US" b="1"/>
              <a:t>Awaiting Your Action</a:t>
            </a:r>
            <a:r>
              <a:rPr lang="en-US"/>
              <a:t> section on the </a:t>
            </a:r>
            <a:r>
              <a:rPr lang="en-US" b="1"/>
              <a:t>Workday home page</a:t>
            </a:r>
            <a:r>
              <a:rPr lang="en-US"/>
              <a:t>.</a:t>
            </a:r>
          </a:p>
          <a:p>
            <a:pPr marL="0" indent="0">
              <a:buNone/>
            </a:pPr>
            <a:endParaRPr lang="en-US"/>
          </a:p>
        </p:txBody>
      </p:sp>
      <p:pic>
        <p:nvPicPr>
          <p:cNvPr id="5" name="Picture 4" descr="A screenshot of a computer&#10;&#10;AI-generated content may be incorrect.">
            <a:extLst>
              <a:ext uri="{FF2B5EF4-FFF2-40B4-BE49-F238E27FC236}">
                <a16:creationId xmlns:a16="http://schemas.microsoft.com/office/drawing/2014/main" id="{86DA16F2-D35C-5C32-B779-A55F818A82DA}"/>
              </a:ext>
            </a:extLst>
          </p:cNvPr>
          <p:cNvPicPr>
            <a:picLocks noChangeAspect="1"/>
          </p:cNvPicPr>
          <p:nvPr/>
        </p:nvPicPr>
        <p:blipFill>
          <a:blip r:embed="rId3"/>
          <a:srcRect t="3921" r="-971" b="17109"/>
          <a:stretch/>
        </p:blipFill>
        <p:spPr>
          <a:xfrm>
            <a:off x="1682151" y="2976247"/>
            <a:ext cx="9334389" cy="3584838"/>
          </a:xfrm>
          <a:prstGeom prst="rect">
            <a:avLst/>
          </a:prstGeom>
          <a:ln>
            <a:solidFill>
              <a:schemeClr val="tx1"/>
            </a:solidFill>
          </a:ln>
        </p:spPr>
      </p:pic>
      <p:sp>
        <p:nvSpPr>
          <p:cNvPr id="6" name="Rectangle: Rounded Corners 5">
            <a:extLst>
              <a:ext uri="{FF2B5EF4-FFF2-40B4-BE49-F238E27FC236}">
                <a16:creationId xmlns:a16="http://schemas.microsoft.com/office/drawing/2014/main" id="{859DCEED-22E9-A484-5E06-59BBBD091C25}"/>
              </a:ext>
            </a:extLst>
          </p:cNvPr>
          <p:cNvSpPr/>
          <p:nvPr/>
        </p:nvSpPr>
        <p:spPr>
          <a:xfrm>
            <a:off x="3363136" y="5089804"/>
            <a:ext cx="2641543" cy="412338"/>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653B5BB-4C74-716A-5795-2AEBDAF114EB}"/>
              </a:ext>
            </a:extLst>
          </p:cNvPr>
          <p:cNvSpPr/>
          <p:nvPr/>
        </p:nvSpPr>
        <p:spPr>
          <a:xfrm>
            <a:off x="4457282" y="5167425"/>
            <a:ext cx="985575" cy="925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9C6BDEC-3F88-6652-1E04-DD86478094B7}"/>
              </a:ext>
            </a:extLst>
          </p:cNvPr>
          <p:cNvSpPr>
            <a:spLocks noGrp="1"/>
          </p:cNvSpPr>
          <p:nvPr>
            <p:ph type="sldNum" sz="quarter" idx="12"/>
          </p:nvPr>
        </p:nvSpPr>
        <p:spPr/>
        <p:txBody>
          <a:bodyPr/>
          <a:lstStyle/>
          <a:p>
            <a:fld id="{5AE48DDE-99B8-4AE1-A822-D5D33CFFC483}" type="slidenum">
              <a:rPr lang="en-US" smtClean="0"/>
              <a:t>31</a:t>
            </a:fld>
            <a:endParaRPr lang="en-US"/>
          </a:p>
        </p:txBody>
      </p:sp>
    </p:spTree>
    <p:extLst>
      <p:ext uri="{BB962C8B-B14F-4D97-AF65-F5344CB8AC3E}">
        <p14:creationId xmlns:p14="http://schemas.microsoft.com/office/powerpoint/2010/main" val="4183294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739B2-3B2E-86D7-621D-CC04DB28C954}"/>
              </a:ext>
            </a:extLst>
          </p:cNvPr>
          <p:cNvSpPr>
            <a:spLocks noGrp="1"/>
          </p:cNvSpPr>
          <p:nvPr>
            <p:ph type="title"/>
          </p:nvPr>
        </p:nvSpPr>
        <p:spPr>
          <a:xfrm>
            <a:off x="1820098" y="503934"/>
            <a:ext cx="8944555" cy="1063574"/>
          </a:xfrm>
        </p:spPr>
        <p:txBody>
          <a:bodyPr/>
          <a:lstStyle/>
          <a:p>
            <a:r>
              <a:rPr lang="en-US"/>
              <a:t>Accepting a letter</a:t>
            </a:r>
          </a:p>
        </p:txBody>
      </p:sp>
      <p:sp>
        <p:nvSpPr>
          <p:cNvPr id="3" name="Content Placeholder 2">
            <a:extLst>
              <a:ext uri="{FF2B5EF4-FFF2-40B4-BE49-F238E27FC236}">
                <a16:creationId xmlns:a16="http://schemas.microsoft.com/office/drawing/2014/main" id="{AA4AF961-E380-E63B-3128-4B774D3022B1}"/>
              </a:ext>
            </a:extLst>
          </p:cNvPr>
          <p:cNvSpPr>
            <a:spLocks noGrp="1"/>
          </p:cNvSpPr>
          <p:nvPr>
            <p:ph idx="1"/>
          </p:nvPr>
        </p:nvSpPr>
        <p:spPr>
          <a:xfrm>
            <a:off x="1129985" y="1571333"/>
            <a:ext cx="9850003" cy="3584838"/>
          </a:xfrm>
        </p:spPr>
        <p:txBody>
          <a:bodyPr vert="horz" lIns="91440" tIns="45720" rIns="91440" bIns="45720" rtlCol="0" anchor="t">
            <a:normAutofit/>
          </a:bodyPr>
          <a:lstStyle/>
          <a:p>
            <a:pPr marL="0" indent="0">
              <a:buNone/>
            </a:pPr>
            <a:r>
              <a:rPr lang="en-US"/>
              <a:t>2. When you click on the allowance, you will see a</a:t>
            </a:r>
            <a:r>
              <a:rPr lang="en-US" b="1"/>
              <a:t> letter</a:t>
            </a:r>
            <a:r>
              <a:rPr lang="en-US"/>
              <a:t>. Click on the letter.</a:t>
            </a:r>
          </a:p>
        </p:txBody>
      </p:sp>
      <p:pic>
        <p:nvPicPr>
          <p:cNvPr id="5" name="Picture 4" descr="A screenshot of a computer&#10;&#10;AI-generated content may be incorrect.">
            <a:extLst>
              <a:ext uri="{FF2B5EF4-FFF2-40B4-BE49-F238E27FC236}">
                <a16:creationId xmlns:a16="http://schemas.microsoft.com/office/drawing/2014/main" id="{9B852E9D-8D8A-93C7-B1D5-5C66E20340A8}"/>
              </a:ext>
            </a:extLst>
          </p:cNvPr>
          <p:cNvPicPr>
            <a:picLocks noChangeAspect="1"/>
          </p:cNvPicPr>
          <p:nvPr/>
        </p:nvPicPr>
        <p:blipFill>
          <a:blip r:embed="rId3"/>
          <a:srcRect t="2861" r="3504" b="49949"/>
          <a:stretch/>
        </p:blipFill>
        <p:spPr>
          <a:xfrm>
            <a:off x="575094" y="3200400"/>
            <a:ext cx="11432269" cy="2692186"/>
          </a:xfrm>
          <a:prstGeom prst="rect">
            <a:avLst/>
          </a:prstGeom>
          <a:ln>
            <a:solidFill>
              <a:schemeClr val="tx1"/>
            </a:solidFill>
          </a:ln>
        </p:spPr>
      </p:pic>
      <p:sp>
        <p:nvSpPr>
          <p:cNvPr id="6" name="Arrow: Left 5">
            <a:extLst>
              <a:ext uri="{FF2B5EF4-FFF2-40B4-BE49-F238E27FC236}">
                <a16:creationId xmlns:a16="http://schemas.microsoft.com/office/drawing/2014/main" id="{49A98982-1FCF-3451-D196-B87ED035199B}"/>
              </a:ext>
            </a:extLst>
          </p:cNvPr>
          <p:cNvSpPr/>
          <p:nvPr/>
        </p:nvSpPr>
        <p:spPr>
          <a:xfrm>
            <a:off x="7874474" y="4547472"/>
            <a:ext cx="1571381" cy="61948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E429CD-5892-BA1A-1BB5-2751D1DC5050}"/>
              </a:ext>
            </a:extLst>
          </p:cNvPr>
          <p:cNvSpPr/>
          <p:nvPr/>
        </p:nvSpPr>
        <p:spPr>
          <a:xfrm>
            <a:off x="8841215" y="4124875"/>
            <a:ext cx="1115901" cy="1057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1B02D3E-5E8A-CA8F-9DB2-C4DEAEFC33E4}"/>
              </a:ext>
            </a:extLst>
          </p:cNvPr>
          <p:cNvSpPr/>
          <p:nvPr/>
        </p:nvSpPr>
        <p:spPr>
          <a:xfrm>
            <a:off x="3500161" y="4748609"/>
            <a:ext cx="608805" cy="157606"/>
          </a:xfrm>
          <a:prstGeom prst="rect">
            <a:avLst/>
          </a:prstGeom>
          <a:solidFill>
            <a:srgbClr val="E3E5E7"/>
          </a:solidFill>
          <a:ln>
            <a:solidFill>
              <a:srgbClr val="E3E5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EFE25A5-A094-7C6D-39F1-03BB8D8EF7EA}"/>
              </a:ext>
            </a:extLst>
          </p:cNvPr>
          <p:cNvSpPr/>
          <p:nvPr/>
        </p:nvSpPr>
        <p:spPr>
          <a:xfrm>
            <a:off x="2704092" y="4905829"/>
            <a:ext cx="390244" cy="100433"/>
          </a:xfrm>
          <a:prstGeom prst="rect">
            <a:avLst/>
          </a:prstGeom>
          <a:solidFill>
            <a:srgbClr val="E3E5E7"/>
          </a:solidFill>
          <a:ln>
            <a:solidFill>
              <a:srgbClr val="E3E5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449D8D2-6071-745F-2EB1-7AA1FAE3AE52}"/>
              </a:ext>
            </a:extLst>
          </p:cNvPr>
          <p:cNvSpPr>
            <a:spLocks noGrp="1"/>
          </p:cNvSpPr>
          <p:nvPr>
            <p:ph type="sldNum" sz="quarter" idx="12"/>
          </p:nvPr>
        </p:nvSpPr>
        <p:spPr/>
        <p:txBody>
          <a:bodyPr/>
          <a:lstStyle/>
          <a:p>
            <a:fld id="{5AE48DDE-99B8-4AE1-A822-D5D33CFFC483}" type="slidenum">
              <a:rPr lang="en-US" smtClean="0"/>
              <a:t>32</a:t>
            </a:fld>
            <a:endParaRPr lang="en-US"/>
          </a:p>
        </p:txBody>
      </p:sp>
      <p:sp>
        <p:nvSpPr>
          <p:cNvPr id="7" name="Arrow: Right 6">
            <a:extLst>
              <a:ext uri="{FF2B5EF4-FFF2-40B4-BE49-F238E27FC236}">
                <a16:creationId xmlns:a16="http://schemas.microsoft.com/office/drawing/2014/main" id="{B1942318-4648-1C9B-EF4A-B30057C7D630}"/>
              </a:ext>
            </a:extLst>
          </p:cNvPr>
          <p:cNvSpPr/>
          <p:nvPr/>
        </p:nvSpPr>
        <p:spPr>
          <a:xfrm>
            <a:off x="1522772" y="4614899"/>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68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5F89C-6D05-7F2F-FA8D-54CC4AD84B1B}"/>
              </a:ext>
            </a:extLst>
          </p:cNvPr>
          <p:cNvSpPr>
            <a:spLocks noGrp="1"/>
          </p:cNvSpPr>
          <p:nvPr>
            <p:ph type="title"/>
          </p:nvPr>
        </p:nvSpPr>
        <p:spPr>
          <a:xfrm>
            <a:off x="947351" y="245712"/>
            <a:ext cx="8944555" cy="1063574"/>
          </a:xfrm>
        </p:spPr>
        <p:txBody>
          <a:bodyPr/>
          <a:lstStyle/>
          <a:p>
            <a:r>
              <a:rPr lang="en-US"/>
              <a:t>Accepting a letter</a:t>
            </a:r>
          </a:p>
        </p:txBody>
      </p:sp>
      <p:pic>
        <p:nvPicPr>
          <p:cNvPr id="4" name="Content Placeholder 3" descr="A screenshot of a computer&#10;&#10;AI-generated content may be incorrect.">
            <a:extLst>
              <a:ext uri="{FF2B5EF4-FFF2-40B4-BE49-F238E27FC236}">
                <a16:creationId xmlns:a16="http://schemas.microsoft.com/office/drawing/2014/main" id="{C42DF958-BEB7-FFD2-530D-3FB20B8B7C2D}"/>
              </a:ext>
            </a:extLst>
          </p:cNvPr>
          <p:cNvPicPr>
            <a:picLocks noGrp="1" noChangeAspect="1"/>
          </p:cNvPicPr>
          <p:nvPr>
            <p:ph idx="1"/>
          </p:nvPr>
        </p:nvPicPr>
        <p:blipFill>
          <a:blip r:embed="rId3"/>
          <a:stretch>
            <a:fillRect/>
          </a:stretch>
        </p:blipFill>
        <p:spPr>
          <a:xfrm>
            <a:off x="1801227" y="2031408"/>
            <a:ext cx="8579405" cy="4274951"/>
          </a:xfrm>
          <a:ln>
            <a:solidFill>
              <a:schemeClr val="tx1"/>
            </a:solidFill>
          </a:ln>
        </p:spPr>
      </p:pic>
      <p:sp>
        <p:nvSpPr>
          <p:cNvPr id="5" name="Rectangle: Rounded Corners 4">
            <a:extLst>
              <a:ext uri="{FF2B5EF4-FFF2-40B4-BE49-F238E27FC236}">
                <a16:creationId xmlns:a16="http://schemas.microsoft.com/office/drawing/2014/main" id="{AAF6216E-0FD1-2B1B-300E-F3B4970041A4}"/>
              </a:ext>
            </a:extLst>
          </p:cNvPr>
          <p:cNvSpPr/>
          <p:nvPr/>
        </p:nvSpPr>
        <p:spPr>
          <a:xfrm>
            <a:off x="4683924" y="3883124"/>
            <a:ext cx="423064" cy="21153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CEADF96-ADF8-DBE8-E7E3-6BD7B7642C90}"/>
              </a:ext>
            </a:extLst>
          </p:cNvPr>
          <p:cNvSpPr/>
          <p:nvPr/>
        </p:nvSpPr>
        <p:spPr>
          <a:xfrm>
            <a:off x="4472392" y="4170203"/>
            <a:ext cx="423064" cy="12087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ABD4385-C6F6-CA51-A0C7-DCAD5F552313}"/>
              </a:ext>
            </a:extLst>
          </p:cNvPr>
          <p:cNvSpPr>
            <a:spLocks noGrp="1"/>
          </p:cNvSpPr>
          <p:nvPr>
            <p:ph type="sldNum" sz="quarter" idx="12"/>
          </p:nvPr>
        </p:nvSpPr>
        <p:spPr/>
        <p:txBody>
          <a:bodyPr/>
          <a:lstStyle/>
          <a:p>
            <a:fld id="{5AE48DDE-99B8-4AE1-A822-D5D33CFFC483}" type="slidenum">
              <a:rPr lang="en-US" smtClean="0"/>
              <a:t>33</a:t>
            </a:fld>
            <a:endParaRPr lang="en-US"/>
          </a:p>
        </p:txBody>
      </p:sp>
      <p:sp>
        <p:nvSpPr>
          <p:cNvPr id="7" name="Rectangle: Rounded Corners 6">
            <a:extLst>
              <a:ext uri="{FF2B5EF4-FFF2-40B4-BE49-F238E27FC236}">
                <a16:creationId xmlns:a16="http://schemas.microsoft.com/office/drawing/2014/main" id="{83FC5108-D75A-5AA5-1B2C-A4B95D5903CE}"/>
              </a:ext>
            </a:extLst>
          </p:cNvPr>
          <p:cNvSpPr/>
          <p:nvPr/>
        </p:nvSpPr>
        <p:spPr>
          <a:xfrm>
            <a:off x="4256690" y="5013434"/>
            <a:ext cx="850298" cy="21153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7036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A4D34-E34E-954F-5F53-9425D692CE46}"/>
              </a:ext>
            </a:extLst>
          </p:cNvPr>
          <p:cNvSpPr>
            <a:spLocks noGrp="1"/>
          </p:cNvSpPr>
          <p:nvPr>
            <p:ph type="title"/>
          </p:nvPr>
        </p:nvSpPr>
        <p:spPr>
          <a:xfrm>
            <a:off x="1340141" y="251583"/>
            <a:ext cx="8944555" cy="1063574"/>
          </a:xfrm>
        </p:spPr>
        <p:txBody>
          <a:bodyPr/>
          <a:lstStyle/>
          <a:p>
            <a:r>
              <a:rPr lang="en-US"/>
              <a:t>Accepting a letter</a:t>
            </a:r>
          </a:p>
        </p:txBody>
      </p:sp>
      <p:sp>
        <p:nvSpPr>
          <p:cNvPr id="3" name="Content Placeholder 2">
            <a:extLst>
              <a:ext uri="{FF2B5EF4-FFF2-40B4-BE49-F238E27FC236}">
                <a16:creationId xmlns:a16="http://schemas.microsoft.com/office/drawing/2014/main" id="{F49EB168-857D-4A64-1747-7AB1DCC3548F}"/>
              </a:ext>
            </a:extLst>
          </p:cNvPr>
          <p:cNvSpPr>
            <a:spLocks noGrp="1"/>
          </p:cNvSpPr>
          <p:nvPr>
            <p:ph idx="1"/>
          </p:nvPr>
        </p:nvSpPr>
        <p:spPr>
          <a:xfrm>
            <a:off x="1476375" y="1152454"/>
            <a:ext cx="9993777" cy="3584838"/>
          </a:xfrm>
        </p:spPr>
        <p:txBody>
          <a:bodyPr vert="horz" lIns="91440" tIns="45720" rIns="91440" bIns="45720" rtlCol="0" anchor="t">
            <a:normAutofit/>
          </a:bodyPr>
          <a:lstStyle/>
          <a:p>
            <a:pPr marL="0" indent="0">
              <a:buNone/>
            </a:pPr>
            <a:r>
              <a:rPr lang="en-US"/>
              <a:t>3. Once you have reviewed the notification letter, click the checkbox next to </a:t>
            </a:r>
            <a:r>
              <a:rPr lang="en-US" b="1"/>
              <a:t>I Agree</a:t>
            </a:r>
            <a:r>
              <a:rPr lang="en-US"/>
              <a:t>.</a:t>
            </a:r>
          </a:p>
          <a:p>
            <a:pPr marL="0" indent="0">
              <a:buNone/>
            </a:pPr>
            <a:r>
              <a:rPr lang="en-US"/>
              <a:t>4. Click </a:t>
            </a:r>
            <a:r>
              <a:rPr lang="en-US" b="1"/>
              <a:t>Submit</a:t>
            </a:r>
            <a:r>
              <a:rPr lang="en-US"/>
              <a:t>.</a:t>
            </a:r>
          </a:p>
        </p:txBody>
      </p:sp>
      <p:pic>
        <p:nvPicPr>
          <p:cNvPr id="4" name="Picture 3" descr="A screenshot of a computer screen&#10;&#10;AI-generated content may be incorrect.">
            <a:extLst>
              <a:ext uri="{FF2B5EF4-FFF2-40B4-BE49-F238E27FC236}">
                <a16:creationId xmlns:a16="http://schemas.microsoft.com/office/drawing/2014/main" id="{6316AFF0-54CF-D3B8-C4A6-EF6716E03560}"/>
              </a:ext>
            </a:extLst>
          </p:cNvPr>
          <p:cNvPicPr>
            <a:picLocks noChangeAspect="1"/>
          </p:cNvPicPr>
          <p:nvPr/>
        </p:nvPicPr>
        <p:blipFill>
          <a:blip r:embed="rId3"/>
          <a:stretch>
            <a:fillRect/>
          </a:stretch>
        </p:blipFill>
        <p:spPr>
          <a:xfrm>
            <a:off x="1809750" y="2599148"/>
            <a:ext cx="8905875" cy="3257550"/>
          </a:xfrm>
          <a:prstGeom prst="rect">
            <a:avLst/>
          </a:prstGeom>
          <a:ln>
            <a:solidFill>
              <a:schemeClr val="tx1"/>
            </a:solidFill>
          </a:ln>
        </p:spPr>
      </p:pic>
      <p:pic>
        <p:nvPicPr>
          <p:cNvPr id="5" name="Picture 4" descr="A screenshot of a computer&#10;&#10;AI-generated content may be incorrect.">
            <a:extLst>
              <a:ext uri="{FF2B5EF4-FFF2-40B4-BE49-F238E27FC236}">
                <a16:creationId xmlns:a16="http://schemas.microsoft.com/office/drawing/2014/main" id="{9825C974-75DA-66E4-859D-81D349565B7E}"/>
              </a:ext>
            </a:extLst>
          </p:cNvPr>
          <p:cNvPicPr>
            <a:picLocks noChangeAspect="1"/>
          </p:cNvPicPr>
          <p:nvPr/>
        </p:nvPicPr>
        <p:blipFill>
          <a:blip r:embed="rId4"/>
          <a:stretch>
            <a:fillRect/>
          </a:stretch>
        </p:blipFill>
        <p:spPr>
          <a:xfrm>
            <a:off x="4611628" y="6109838"/>
            <a:ext cx="3457575" cy="590550"/>
          </a:xfrm>
          <a:prstGeom prst="rect">
            <a:avLst/>
          </a:prstGeom>
          <a:ln>
            <a:solidFill>
              <a:schemeClr val="tx1"/>
            </a:solidFill>
          </a:ln>
        </p:spPr>
      </p:pic>
      <p:sp>
        <p:nvSpPr>
          <p:cNvPr id="7" name="Rectangle: Rounded Corners 6">
            <a:extLst>
              <a:ext uri="{FF2B5EF4-FFF2-40B4-BE49-F238E27FC236}">
                <a16:creationId xmlns:a16="http://schemas.microsoft.com/office/drawing/2014/main" id="{58BC8ACF-F81F-9137-8BAD-56B3C9CF8CA8}"/>
              </a:ext>
            </a:extLst>
          </p:cNvPr>
          <p:cNvSpPr/>
          <p:nvPr/>
        </p:nvSpPr>
        <p:spPr>
          <a:xfrm>
            <a:off x="3291249" y="4249783"/>
            <a:ext cx="479562" cy="400594"/>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466EE372-71EC-F537-48B9-D83D77C433D1}"/>
              </a:ext>
            </a:extLst>
          </p:cNvPr>
          <p:cNvSpPr/>
          <p:nvPr/>
        </p:nvSpPr>
        <p:spPr>
          <a:xfrm>
            <a:off x="3046981" y="6187811"/>
            <a:ext cx="1994445" cy="4230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0F324EB-EA57-6767-E013-A61B4515CCEB}"/>
              </a:ext>
            </a:extLst>
          </p:cNvPr>
          <p:cNvSpPr/>
          <p:nvPr/>
        </p:nvSpPr>
        <p:spPr>
          <a:xfrm>
            <a:off x="6620861" y="2663652"/>
            <a:ext cx="1446844" cy="28122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F2BB3D65-8A88-31C1-8EF9-1BE3E74CF3ED}"/>
              </a:ext>
            </a:extLst>
          </p:cNvPr>
          <p:cNvSpPr>
            <a:spLocks noGrp="1"/>
          </p:cNvSpPr>
          <p:nvPr>
            <p:ph type="sldNum" sz="quarter" idx="12"/>
          </p:nvPr>
        </p:nvSpPr>
        <p:spPr/>
        <p:txBody>
          <a:bodyPr/>
          <a:lstStyle/>
          <a:p>
            <a:fld id="{5AE48DDE-99B8-4AE1-A822-D5D33CFFC483}" type="slidenum">
              <a:rPr lang="en-US" smtClean="0"/>
              <a:t>34</a:t>
            </a:fld>
            <a:endParaRPr lang="en-US"/>
          </a:p>
        </p:txBody>
      </p:sp>
    </p:spTree>
    <p:extLst>
      <p:ext uri="{BB962C8B-B14F-4D97-AF65-F5344CB8AC3E}">
        <p14:creationId xmlns:p14="http://schemas.microsoft.com/office/powerpoint/2010/main" val="4128361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55AB8-5784-1827-1681-D06B6E8634B6}"/>
              </a:ext>
            </a:extLst>
          </p:cNvPr>
          <p:cNvSpPr>
            <a:spLocks noGrp="1"/>
          </p:cNvSpPr>
          <p:nvPr>
            <p:ph type="title"/>
          </p:nvPr>
        </p:nvSpPr>
        <p:spPr/>
        <p:txBody>
          <a:bodyPr/>
          <a:lstStyle/>
          <a:p>
            <a:r>
              <a:rPr lang="en-US"/>
              <a:t>Accepting a letter</a:t>
            </a:r>
          </a:p>
        </p:txBody>
      </p:sp>
      <p:sp>
        <p:nvSpPr>
          <p:cNvPr id="3" name="Content Placeholder 2">
            <a:extLst>
              <a:ext uri="{FF2B5EF4-FFF2-40B4-BE49-F238E27FC236}">
                <a16:creationId xmlns:a16="http://schemas.microsoft.com/office/drawing/2014/main" id="{A1618BEC-5885-7DB3-BBE0-3FB4A24C2DCD}"/>
              </a:ext>
            </a:extLst>
          </p:cNvPr>
          <p:cNvSpPr>
            <a:spLocks noGrp="1"/>
          </p:cNvSpPr>
          <p:nvPr>
            <p:ph idx="1"/>
          </p:nvPr>
        </p:nvSpPr>
        <p:spPr>
          <a:xfrm>
            <a:off x="2552634" y="1936904"/>
            <a:ext cx="9016117" cy="3584838"/>
          </a:xfrm>
        </p:spPr>
        <p:txBody>
          <a:bodyPr vert="horz" lIns="91440" tIns="45720" rIns="91440" bIns="45720" rtlCol="0" anchor="t">
            <a:normAutofit/>
          </a:bodyPr>
          <a:lstStyle/>
          <a:p>
            <a:pPr marL="0" indent="0">
              <a:buNone/>
            </a:pPr>
            <a:r>
              <a:rPr lang="en-US"/>
              <a:t>You will see a notification: </a:t>
            </a:r>
            <a:r>
              <a:rPr lang="en-US" b="1"/>
              <a:t>You have submitted</a:t>
            </a:r>
            <a:r>
              <a:rPr lang="en-US"/>
              <a:t>.</a:t>
            </a:r>
          </a:p>
        </p:txBody>
      </p:sp>
      <p:pic>
        <p:nvPicPr>
          <p:cNvPr id="4" name="Picture 3" descr="A white rectangular object with black text&#10;&#10;AI-generated content may be incorrect.">
            <a:extLst>
              <a:ext uri="{FF2B5EF4-FFF2-40B4-BE49-F238E27FC236}">
                <a16:creationId xmlns:a16="http://schemas.microsoft.com/office/drawing/2014/main" id="{072A5009-F61B-3E0D-85D3-8CBA9F835D5E}"/>
              </a:ext>
            </a:extLst>
          </p:cNvPr>
          <p:cNvPicPr>
            <a:picLocks noChangeAspect="1"/>
          </p:cNvPicPr>
          <p:nvPr/>
        </p:nvPicPr>
        <p:blipFill>
          <a:blip r:embed="rId3"/>
          <a:stretch>
            <a:fillRect/>
          </a:stretch>
        </p:blipFill>
        <p:spPr>
          <a:xfrm>
            <a:off x="3643289" y="2980352"/>
            <a:ext cx="5996077" cy="1497941"/>
          </a:xfrm>
          <a:prstGeom prst="rect">
            <a:avLst/>
          </a:prstGeom>
          <a:ln>
            <a:solidFill>
              <a:schemeClr val="tx1"/>
            </a:solidFill>
          </a:ln>
        </p:spPr>
      </p:pic>
      <p:sp>
        <p:nvSpPr>
          <p:cNvPr id="5" name="Slide Number Placeholder 4">
            <a:extLst>
              <a:ext uri="{FF2B5EF4-FFF2-40B4-BE49-F238E27FC236}">
                <a16:creationId xmlns:a16="http://schemas.microsoft.com/office/drawing/2014/main" id="{C6F04612-693A-4131-C768-F1813286C044}"/>
              </a:ext>
            </a:extLst>
          </p:cNvPr>
          <p:cNvSpPr>
            <a:spLocks noGrp="1"/>
          </p:cNvSpPr>
          <p:nvPr>
            <p:ph type="sldNum" sz="quarter" idx="12"/>
          </p:nvPr>
        </p:nvSpPr>
        <p:spPr/>
        <p:txBody>
          <a:bodyPr/>
          <a:lstStyle/>
          <a:p>
            <a:fld id="{5AE48DDE-99B8-4AE1-A822-D5D33CFFC483}" type="slidenum">
              <a:rPr lang="en-US" smtClean="0"/>
              <a:t>35</a:t>
            </a:fld>
            <a:endParaRPr lang="en-US"/>
          </a:p>
        </p:txBody>
      </p:sp>
    </p:spTree>
    <p:extLst>
      <p:ext uri="{BB962C8B-B14F-4D97-AF65-F5344CB8AC3E}">
        <p14:creationId xmlns:p14="http://schemas.microsoft.com/office/powerpoint/2010/main" val="1577085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FB210-D2C0-C94C-648A-FB0821DAB8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6C9E34-62F8-3B51-90F0-DE3496B8C839}"/>
              </a:ext>
            </a:extLst>
          </p:cNvPr>
          <p:cNvSpPr>
            <a:spLocks noGrp="1"/>
          </p:cNvSpPr>
          <p:nvPr>
            <p:ph type="title"/>
          </p:nvPr>
        </p:nvSpPr>
        <p:spPr/>
        <p:txBody>
          <a:bodyPr/>
          <a:lstStyle/>
          <a:p>
            <a:r>
              <a:rPr lang="en-US"/>
              <a:t>Questions?</a:t>
            </a:r>
          </a:p>
        </p:txBody>
      </p:sp>
      <p:sp>
        <p:nvSpPr>
          <p:cNvPr id="4" name="Slide Number Placeholder 3">
            <a:extLst>
              <a:ext uri="{FF2B5EF4-FFF2-40B4-BE49-F238E27FC236}">
                <a16:creationId xmlns:a16="http://schemas.microsoft.com/office/drawing/2014/main" id="{6F45AEE7-BABF-9CBA-FAEE-C36AC6C8E633}"/>
              </a:ext>
            </a:extLst>
          </p:cNvPr>
          <p:cNvSpPr>
            <a:spLocks noGrp="1"/>
          </p:cNvSpPr>
          <p:nvPr>
            <p:ph type="sldNum" sz="quarter" idx="12"/>
          </p:nvPr>
        </p:nvSpPr>
        <p:spPr/>
        <p:txBody>
          <a:bodyPr/>
          <a:lstStyle/>
          <a:p>
            <a:fld id="{5AE48DDE-99B8-4AE1-A822-D5D33CFFC483}" type="slidenum">
              <a:rPr lang="en-US" smtClean="0"/>
              <a:t>36</a:t>
            </a:fld>
            <a:endParaRPr lang="en-US"/>
          </a:p>
        </p:txBody>
      </p:sp>
      <p:pic>
        <p:nvPicPr>
          <p:cNvPr id="1026" name="Picture 2" descr="The Power of a Question - SWOOP Analytics® | Digital Workplace Analytics">
            <a:extLst>
              <a:ext uri="{FF2B5EF4-FFF2-40B4-BE49-F238E27FC236}">
                <a16:creationId xmlns:a16="http://schemas.microsoft.com/office/drawing/2014/main" id="{6D61FB3A-1A22-B77A-841F-4FB3E32B4A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88609" y="2554681"/>
            <a:ext cx="6814781" cy="358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438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14E4E0-0BE0-90EC-8A11-FE248E6FABE0}"/>
              </a:ext>
            </a:extLst>
          </p:cNvPr>
          <p:cNvSpPr>
            <a:spLocks noGrp="1"/>
          </p:cNvSpPr>
          <p:nvPr>
            <p:ph type="title"/>
          </p:nvPr>
        </p:nvSpPr>
        <p:spPr>
          <a:xfrm>
            <a:off x="3515227" y="2237769"/>
            <a:ext cx="5161546" cy="1600200"/>
          </a:xfrm>
        </p:spPr>
        <p:txBody>
          <a:bodyPr>
            <a:normAutofit/>
          </a:bodyPr>
          <a:lstStyle/>
          <a:p>
            <a:r>
              <a:rPr lang="en-US" sz="7200" b="1"/>
              <a:t>Break Time</a:t>
            </a:r>
          </a:p>
        </p:txBody>
      </p:sp>
      <p:sp>
        <p:nvSpPr>
          <p:cNvPr id="7" name="Slide Number Placeholder 6">
            <a:extLst>
              <a:ext uri="{FF2B5EF4-FFF2-40B4-BE49-F238E27FC236}">
                <a16:creationId xmlns:a16="http://schemas.microsoft.com/office/drawing/2014/main" id="{029C2F01-A203-D5FE-C311-002ECD94B174}"/>
              </a:ext>
            </a:extLst>
          </p:cNvPr>
          <p:cNvSpPr>
            <a:spLocks noGrp="1"/>
          </p:cNvSpPr>
          <p:nvPr>
            <p:ph type="sldNum" sz="quarter" idx="12"/>
          </p:nvPr>
        </p:nvSpPr>
        <p:spPr/>
        <p:txBody>
          <a:bodyPr/>
          <a:lstStyle/>
          <a:p>
            <a:fld id="{5AE48DDE-99B8-4AE1-A822-D5D33CFFC483}" type="slidenum">
              <a:rPr lang="en-US" smtClean="0"/>
              <a:pPr/>
              <a:t>37</a:t>
            </a:fld>
            <a:endParaRPr lang="en-US"/>
          </a:p>
        </p:txBody>
      </p:sp>
    </p:spTree>
    <p:extLst>
      <p:ext uri="{BB962C8B-B14F-4D97-AF65-F5344CB8AC3E}">
        <p14:creationId xmlns:p14="http://schemas.microsoft.com/office/powerpoint/2010/main" val="119117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408D-BEF9-DBB2-D625-F7AE0680A165}"/>
              </a:ext>
            </a:extLst>
          </p:cNvPr>
          <p:cNvSpPr>
            <a:spLocks noGrp="1"/>
          </p:cNvSpPr>
          <p:nvPr>
            <p:ph type="title"/>
          </p:nvPr>
        </p:nvSpPr>
        <p:spPr/>
        <p:txBody>
          <a:bodyPr/>
          <a:lstStyle/>
          <a:p>
            <a:r>
              <a:rPr lang="en-US" b="1">
                <a:latin typeface="Red Hat Display"/>
              </a:rPr>
              <a:t>How to apply for a UW job as an employee</a:t>
            </a:r>
          </a:p>
        </p:txBody>
      </p:sp>
      <p:sp>
        <p:nvSpPr>
          <p:cNvPr id="5" name="Slide Number Placeholder 4">
            <a:extLst>
              <a:ext uri="{FF2B5EF4-FFF2-40B4-BE49-F238E27FC236}">
                <a16:creationId xmlns:a16="http://schemas.microsoft.com/office/drawing/2014/main" id="{206FEAF3-16D2-41C6-A1AA-F54CD1455BC5}"/>
              </a:ext>
            </a:extLst>
          </p:cNvPr>
          <p:cNvSpPr>
            <a:spLocks noGrp="1"/>
          </p:cNvSpPr>
          <p:nvPr>
            <p:ph type="sldNum" sz="quarter" idx="12"/>
          </p:nvPr>
        </p:nvSpPr>
        <p:spPr/>
        <p:txBody>
          <a:bodyPr/>
          <a:lstStyle/>
          <a:p>
            <a:fld id="{A49DFD55-3C28-40EF-9E31-A92D2E4017FF}" type="slidenum">
              <a:rPr lang="en-US" smtClean="0"/>
              <a:pPr/>
              <a:t>38</a:t>
            </a:fld>
            <a:endParaRPr lang="en-US"/>
          </a:p>
        </p:txBody>
      </p:sp>
      <p:pic>
        <p:nvPicPr>
          <p:cNvPr id="1026" name="Picture 2" descr="Workday Introduces Agent System of Record for AI Workforce Management">
            <a:extLst>
              <a:ext uri="{FF2B5EF4-FFF2-40B4-BE49-F238E27FC236}">
                <a16:creationId xmlns:a16="http://schemas.microsoft.com/office/drawing/2014/main" id="{4BA4FA48-3711-A810-A1D4-7C19FA1C7F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341812"/>
            <a:ext cx="3095625" cy="134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425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EE6F4-9972-D212-B594-2A3DF244D4B2}"/>
              </a:ext>
            </a:extLst>
          </p:cNvPr>
          <p:cNvSpPr>
            <a:spLocks noGrp="1"/>
          </p:cNvSpPr>
          <p:nvPr>
            <p:ph type="title"/>
          </p:nvPr>
        </p:nvSpPr>
        <p:spPr/>
        <p:txBody>
          <a:bodyPr/>
          <a:lstStyle/>
          <a:p>
            <a:r>
              <a:rPr lang="en-US"/>
              <a:t>Applying for Jobs</a:t>
            </a:r>
          </a:p>
        </p:txBody>
      </p:sp>
      <p:sp>
        <p:nvSpPr>
          <p:cNvPr id="3" name="Subtitle 2">
            <a:extLst>
              <a:ext uri="{FF2B5EF4-FFF2-40B4-BE49-F238E27FC236}">
                <a16:creationId xmlns:a16="http://schemas.microsoft.com/office/drawing/2014/main" id="{5CBF7827-60DC-1A81-0483-0A814A096AD6}"/>
              </a:ext>
            </a:extLst>
          </p:cNvPr>
          <p:cNvSpPr>
            <a:spLocks noGrp="1"/>
          </p:cNvSpPr>
          <p:nvPr>
            <p:ph idx="1"/>
          </p:nvPr>
        </p:nvSpPr>
        <p:spPr>
          <a:xfrm>
            <a:off x="2107039" y="1710382"/>
            <a:ext cx="9671303" cy="3584838"/>
          </a:xfrm>
        </p:spPr>
        <p:txBody>
          <a:bodyPr vert="horz" lIns="91440" tIns="45720" rIns="91440" bIns="45720" rtlCol="0" anchor="t">
            <a:normAutofit lnSpcReduction="10000"/>
          </a:bodyPr>
          <a:lstStyle/>
          <a:p>
            <a:pPr marL="0" indent="0">
              <a:buNone/>
            </a:pPr>
            <a:r>
              <a:rPr lang="en-US" b="1"/>
              <a:t>Do not</a:t>
            </a:r>
            <a:r>
              <a:rPr lang="en-US"/>
              <a:t>:</a:t>
            </a:r>
          </a:p>
          <a:p>
            <a:r>
              <a:rPr lang="en-US"/>
              <a:t>Apply for jobs on the external UW jobs website (jobs.wisc.edu).</a:t>
            </a:r>
          </a:p>
          <a:p>
            <a:pPr marL="0" indent="0">
              <a:buNone/>
            </a:pPr>
            <a:endParaRPr lang="en-US" b="1"/>
          </a:p>
          <a:p>
            <a:pPr marL="0" indent="0">
              <a:buNone/>
            </a:pPr>
            <a:r>
              <a:rPr lang="en-US" b="1"/>
              <a:t>Do</a:t>
            </a:r>
            <a:r>
              <a:rPr lang="en-US"/>
              <a:t>:</a:t>
            </a:r>
          </a:p>
          <a:p>
            <a:r>
              <a:rPr lang="en-US"/>
              <a:t>Apply for UW jobs </a:t>
            </a:r>
            <a:r>
              <a:rPr lang="en-US" b="1"/>
              <a:t>in Workday</a:t>
            </a:r>
            <a:r>
              <a:rPr lang="en-US"/>
              <a:t> (regardless of campus).</a:t>
            </a:r>
          </a:p>
          <a:p>
            <a:r>
              <a:rPr lang="en-US"/>
              <a:t>If you need language assistance, contact Cultural Linguistic Services (CLS).</a:t>
            </a:r>
          </a:p>
          <a:p>
            <a:pPr marL="0" indent="0">
              <a:buNone/>
            </a:pPr>
            <a:endParaRPr lang="en-US" b="1"/>
          </a:p>
        </p:txBody>
      </p:sp>
      <p:sp>
        <p:nvSpPr>
          <p:cNvPr id="4" name="Slide Number Placeholder 3">
            <a:extLst>
              <a:ext uri="{FF2B5EF4-FFF2-40B4-BE49-F238E27FC236}">
                <a16:creationId xmlns:a16="http://schemas.microsoft.com/office/drawing/2014/main" id="{9411C5C3-B57F-3328-0586-FE356502E5C7}"/>
              </a:ext>
            </a:extLst>
          </p:cNvPr>
          <p:cNvSpPr>
            <a:spLocks noGrp="1"/>
          </p:cNvSpPr>
          <p:nvPr>
            <p:ph type="sldNum" sz="quarter" idx="12"/>
          </p:nvPr>
        </p:nvSpPr>
        <p:spPr/>
        <p:txBody>
          <a:bodyPr/>
          <a:lstStyle/>
          <a:p>
            <a:fld id="{5AE48DDE-99B8-4AE1-A822-D5D33CFFC483}" type="slidenum">
              <a:rPr lang="en-US" smtClean="0"/>
              <a:t>39</a:t>
            </a:fld>
            <a:endParaRPr lang="en-US"/>
          </a:p>
        </p:txBody>
      </p:sp>
      <p:pic>
        <p:nvPicPr>
          <p:cNvPr id="6" name="Graphic 5" descr="Badge Cross with solid fill">
            <a:extLst>
              <a:ext uri="{FF2B5EF4-FFF2-40B4-BE49-F238E27FC236}">
                <a16:creationId xmlns:a16="http://schemas.microsoft.com/office/drawing/2014/main" id="{934B7AE3-3F3A-5EB0-E7B5-A7AF09DFBC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4731" y="1710382"/>
            <a:ext cx="914400" cy="914400"/>
          </a:xfrm>
          <a:prstGeom prst="rect">
            <a:avLst/>
          </a:prstGeom>
        </p:spPr>
      </p:pic>
      <p:pic>
        <p:nvPicPr>
          <p:cNvPr id="8" name="Graphic 7" descr="Badge Tick1 with solid fill">
            <a:extLst>
              <a:ext uri="{FF2B5EF4-FFF2-40B4-BE49-F238E27FC236}">
                <a16:creationId xmlns:a16="http://schemas.microsoft.com/office/drawing/2014/main" id="{5EBADE51-6521-C8DA-C2C4-94734DC0D0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4731" y="3429000"/>
            <a:ext cx="914400" cy="914400"/>
          </a:xfrm>
          <a:prstGeom prst="rect">
            <a:avLst/>
          </a:prstGeom>
        </p:spPr>
      </p:pic>
    </p:spTree>
    <p:extLst>
      <p:ext uri="{BB962C8B-B14F-4D97-AF65-F5344CB8AC3E}">
        <p14:creationId xmlns:p14="http://schemas.microsoft.com/office/powerpoint/2010/main" val="47635126"/>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BA4EA5-AB9E-514F-4648-217BF8B3E52B}"/>
              </a:ext>
            </a:extLst>
          </p:cNvPr>
          <p:cNvSpPr>
            <a:spLocks noGrp="1"/>
          </p:cNvSpPr>
          <p:nvPr>
            <p:ph type="title"/>
          </p:nvPr>
        </p:nvSpPr>
        <p:spPr/>
        <p:txBody>
          <a:bodyPr>
            <a:normAutofit/>
          </a:bodyPr>
          <a:lstStyle/>
          <a:p>
            <a:r>
              <a:rPr lang="en-US">
                <a:ea typeface="Noto Sans"/>
                <a:cs typeface="Noto Sans"/>
              </a:rPr>
              <a:t>Learning Objectives</a:t>
            </a:r>
            <a:endParaRPr lang="en-US"/>
          </a:p>
        </p:txBody>
      </p:sp>
      <p:sp>
        <p:nvSpPr>
          <p:cNvPr id="2" name="Content Placeholder 1">
            <a:extLst>
              <a:ext uri="{FF2B5EF4-FFF2-40B4-BE49-F238E27FC236}">
                <a16:creationId xmlns:a16="http://schemas.microsoft.com/office/drawing/2014/main" id="{9BE85D6A-D5AC-D98B-D9C0-97B1B28BA7E4}"/>
              </a:ext>
            </a:extLst>
          </p:cNvPr>
          <p:cNvSpPr>
            <a:spLocks noGrp="1"/>
          </p:cNvSpPr>
          <p:nvPr>
            <p:ph idx="1"/>
          </p:nvPr>
        </p:nvSpPr>
        <p:spPr>
          <a:xfrm>
            <a:off x="1989339" y="2015182"/>
            <a:ext cx="9016117" cy="4141778"/>
          </a:xfrm>
        </p:spPr>
        <p:txBody>
          <a:bodyPr lIns="91440" tIns="45720" rIns="91440" bIns="45720" anchor="t">
            <a:noAutofit/>
          </a:bodyPr>
          <a:lstStyle/>
          <a:p>
            <a:pPr marL="0" indent="0">
              <a:buNone/>
            </a:pPr>
            <a:r>
              <a:rPr lang="en-US" sz="2600" dirty="0"/>
              <a:t>By the end of today’s session, you will know how to:</a:t>
            </a:r>
          </a:p>
          <a:p>
            <a:r>
              <a:rPr lang="en-US" sz="2600" dirty="0"/>
              <a:t>Update direct deposit</a:t>
            </a:r>
          </a:p>
          <a:p>
            <a:r>
              <a:rPr lang="en-US" sz="2600" dirty="0"/>
              <a:t>View time off balances</a:t>
            </a:r>
          </a:p>
          <a:p>
            <a:r>
              <a:rPr lang="en-US" sz="2600" dirty="0"/>
              <a:t>Request time off</a:t>
            </a:r>
          </a:p>
          <a:p>
            <a:r>
              <a:rPr lang="en-US" sz="2600" dirty="0"/>
              <a:t>Understand the Compensation tab</a:t>
            </a:r>
          </a:p>
          <a:p>
            <a:r>
              <a:rPr lang="en-US" sz="2600" dirty="0"/>
              <a:t>Apply for UW jobs as an employee</a:t>
            </a:r>
          </a:p>
          <a:p>
            <a:r>
              <a:rPr lang="en-US" sz="2600" dirty="0"/>
              <a:t>Apply for Blue Collar Multi-Shift (BCMS) jobs</a:t>
            </a:r>
          </a:p>
          <a:p>
            <a:r>
              <a:rPr lang="en-US" sz="2600" dirty="0"/>
              <a:t>How to get help</a:t>
            </a:r>
          </a:p>
        </p:txBody>
      </p:sp>
      <p:sp>
        <p:nvSpPr>
          <p:cNvPr id="6" name="Slide Number Placeholder 5">
            <a:extLst>
              <a:ext uri="{FF2B5EF4-FFF2-40B4-BE49-F238E27FC236}">
                <a16:creationId xmlns:a16="http://schemas.microsoft.com/office/drawing/2014/main" id="{7DDCC3BF-ADDD-DCBD-1033-5414BF6A77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2C9FB-08C9-7E45-9359-AB2284BB78B4}" type="slidenum">
              <a:rPr kumimoji="0" lang="en-US" sz="1200" b="0" i="0" u="none" strike="noStrike" kern="1200" cap="none" spc="0" normalizeH="0" baseline="0" noProof="0" smtClean="0">
                <a:ln>
                  <a:noFill/>
                </a:ln>
                <a:solidFill>
                  <a:srgbClr val="FFFFFF">
                    <a:lumMod val="50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FFFFFF">
                  <a:lumMod val="50000"/>
                </a:srgbClr>
              </a:solidFill>
              <a:effectLst/>
              <a:uLnTx/>
              <a:uFillTx/>
              <a:latin typeface="Montserrat" pitchFamily="2" charset="77"/>
              <a:ea typeface="+mn-ea"/>
              <a:cs typeface="+mn-cs"/>
            </a:endParaRPr>
          </a:p>
        </p:txBody>
      </p:sp>
    </p:spTree>
    <p:custDataLst>
      <p:tags r:id="rId1"/>
    </p:custDataLst>
    <p:extLst>
      <p:ext uri="{BB962C8B-B14F-4D97-AF65-F5344CB8AC3E}">
        <p14:creationId xmlns:p14="http://schemas.microsoft.com/office/powerpoint/2010/main" val="3444524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EAA49-863B-0168-3FDE-93EEE6ACC291}"/>
              </a:ext>
            </a:extLst>
          </p:cNvPr>
          <p:cNvSpPr>
            <a:spLocks noGrp="1"/>
          </p:cNvSpPr>
          <p:nvPr>
            <p:ph type="title"/>
          </p:nvPr>
        </p:nvSpPr>
        <p:spPr/>
        <p:txBody>
          <a:bodyPr/>
          <a:lstStyle/>
          <a:p>
            <a:r>
              <a:rPr lang="en-US"/>
              <a:t>Applying for UW Jobs</a:t>
            </a:r>
          </a:p>
        </p:txBody>
      </p:sp>
      <p:sp>
        <p:nvSpPr>
          <p:cNvPr id="3" name="Content Placeholder 2">
            <a:extLst>
              <a:ext uri="{FF2B5EF4-FFF2-40B4-BE49-F238E27FC236}">
                <a16:creationId xmlns:a16="http://schemas.microsoft.com/office/drawing/2014/main" id="{42F36A50-23CB-E621-990D-C4F2977272B8}"/>
              </a:ext>
            </a:extLst>
          </p:cNvPr>
          <p:cNvSpPr>
            <a:spLocks noGrp="1"/>
          </p:cNvSpPr>
          <p:nvPr>
            <p:ph idx="1"/>
          </p:nvPr>
        </p:nvSpPr>
        <p:spPr>
          <a:xfrm>
            <a:off x="1915628" y="2031892"/>
            <a:ext cx="9016117" cy="3584838"/>
          </a:xfrm>
        </p:spPr>
        <p:txBody>
          <a:bodyPr vert="horz" lIns="91440" tIns="45720" rIns="91440" bIns="45720" rtlCol="0" anchor="t">
            <a:normAutofit/>
          </a:bodyPr>
          <a:lstStyle/>
          <a:p>
            <a:pPr marL="514350" indent="-514350">
              <a:buAutoNum type="arabicPeriod"/>
            </a:pPr>
            <a:r>
              <a:rPr lang="en-US"/>
              <a:t>From the </a:t>
            </a:r>
            <a:r>
              <a:rPr lang="en-US" b="1"/>
              <a:t>Workday home page</a:t>
            </a:r>
            <a:r>
              <a:rPr lang="en-US"/>
              <a:t>, click on the </a:t>
            </a:r>
            <a:r>
              <a:rPr lang="en-US" b="1"/>
              <a:t>Menu</a:t>
            </a:r>
            <a:r>
              <a:rPr lang="en-US"/>
              <a:t>.</a:t>
            </a:r>
          </a:p>
        </p:txBody>
      </p:sp>
      <p:pic>
        <p:nvPicPr>
          <p:cNvPr id="4" name="Picture 3" descr="A screenshot of a computer&#10;&#10;AI-generated content may be incorrect.">
            <a:extLst>
              <a:ext uri="{FF2B5EF4-FFF2-40B4-BE49-F238E27FC236}">
                <a16:creationId xmlns:a16="http://schemas.microsoft.com/office/drawing/2014/main" id="{84D389D4-8D14-00BA-80E1-15D8F4D07100}"/>
              </a:ext>
            </a:extLst>
          </p:cNvPr>
          <p:cNvPicPr>
            <a:picLocks noChangeAspect="1"/>
          </p:cNvPicPr>
          <p:nvPr/>
        </p:nvPicPr>
        <p:blipFill>
          <a:blip r:embed="rId3"/>
          <a:stretch>
            <a:fillRect/>
          </a:stretch>
        </p:blipFill>
        <p:spPr>
          <a:xfrm>
            <a:off x="2917457" y="3427867"/>
            <a:ext cx="7012460" cy="3144155"/>
          </a:xfrm>
          <a:prstGeom prst="rect">
            <a:avLst/>
          </a:prstGeom>
          <a:ln>
            <a:solidFill>
              <a:schemeClr val="tx1"/>
            </a:solidFill>
          </a:ln>
        </p:spPr>
      </p:pic>
      <p:sp>
        <p:nvSpPr>
          <p:cNvPr id="5" name="Arrow: Right 4">
            <a:extLst>
              <a:ext uri="{FF2B5EF4-FFF2-40B4-BE49-F238E27FC236}">
                <a16:creationId xmlns:a16="http://schemas.microsoft.com/office/drawing/2014/main" id="{FD11A9A5-A8B5-BBE9-83DD-A3B4B0174508}"/>
              </a:ext>
            </a:extLst>
          </p:cNvPr>
          <p:cNvSpPr/>
          <p:nvPr/>
        </p:nvSpPr>
        <p:spPr>
          <a:xfrm>
            <a:off x="1613524" y="3433172"/>
            <a:ext cx="1298584" cy="3911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Laptop with solid fill">
            <a:extLst>
              <a:ext uri="{FF2B5EF4-FFF2-40B4-BE49-F238E27FC236}">
                <a16:creationId xmlns:a16="http://schemas.microsoft.com/office/drawing/2014/main" id="{C46E32A1-9366-3686-0DCE-D62C2BC454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7" name="Slide Number Placeholder 6">
            <a:extLst>
              <a:ext uri="{FF2B5EF4-FFF2-40B4-BE49-F238E27FC236}">
                <a16:creationId xmlns:a16="http://schemas.microsoft.com/office/drawing/2014/main" id="{36FCFE89-BB67-C44F-58C8-50309FFD28D8}"/>
              </a:ext>
            </a:extLst>
          </p:cNvPr>
          <p:cNvSpPr>
            <a:spLocks noGrp="1"/>
          </p:cNvSpPr>
          <p:nvPr>
            <p:ph type="sldNum" sz="quarter" idx="12"/>
          </p:nvPr>
        </p:nvSpPr>
        <p:spPr/>
        <p:txBody>
          <a:bodyPr/>
          <a:lstStyle/>
          <a:p>
            <a:fld id="{5AE48DDE-99B8-4AE1-A822-D5D33CFFC483}" type="slidenum">
              <a:rPr lang="en-US" smtClean="0"/>
              <a:t>40</a:t>
            </a:fld>
            <a:endParaRPr lang="en-US"/>
          </a:p>
        </p:txBody>
      </p:sp>
    </p:spTree>
    <p:extLst>
      <p:ext uri="{BB962C8B-B14F-4D97-AF65-F5344CB8AC3E}">
        <p14:creationId xmlns:p14="http://schemas.microsoft.com/office/powerpoint/2010/main" val="26019810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93B8-105C-EF57-E8B1-AF719131A163}"/>
              </a:ext>
            </a:extLst>
          </p:cNvPr>
          <p:cNvSpPr>
            <a:spLocks noGrp="1"/>
          </p:cNvSpPr>
          <p:nvPr>
            <p:ph type="title"/>
          </p:nvPr>
        </p:nvSpPr>
        <p:spPr/>
        <p:txBody>
          <a:bodyPr/>
          <a:lstStyle/>
          <a:p>
            <a:r>
              <a:rPr lang="en-US"/>
              <a:t>Applying for UW Jobs</a:t>
            </a:r>
          </a:p>
        </p:txBody>
      </p:sp>
      <p:sp>
        <p:nvSpPr>
          <p:cNvPr id="3" name="Content Placeholder 2">
            <a:extLst>
              <a:ext uri="{FF2B5EF4-FFF2-40B4-BE49-F238E27FC236}">
                <a16:creationId xmlns:a16="http://schemas.microsoft.com/office/drawing/2014/main" id="{A273ECA9-45E1-26DE-DD3B-E9571BA83C3A}"/>
              </a:ext>
            </a:extLst>
          </p:cNvPr>
          <p:cNvSpPr>
            <a:spLocks noGrp="1"/>
          </p:cNvSpPr>
          <p:nvPr>
            <p:ph idx="1"/>
          </p:nvPr>
        </p:nvSpPr>
        <p:spPr/>
        <p:txBody>
          <a:bodyPr vert="horz" lIns="91440" tIns="45720" rIns="91440" bIns="45720" rtlCol="0" anchor="t">
            <a:normAutofit/>
          </a:bodyPr>
          <a:lstStyle/>
          <a:p>
            <a:pPr marL="0" indent="0">
              <a:buNone/>
            </a:pPr>
            <a:r>
              <a:rPr lang="en-US" dirty="0"/>
              <a:t>2. Click on</a:t>
            </a:r>
            <a:r>
              <a:rPr lang="en-US" b="1" dirty="0"/>
              <a:t> Jobs Hub</a:t>
            </a:r>
            <a:r>
              <a:rPr lang="en-US" dirty="0"/>
              <a:t> under the </a:t>
            </a:r>
            <a:r>
              <a:rPr lang="en-US" b="1" dirty="0"/>
              <a:t>Organization </a:t>
            </a:r>
            <a:r>
              <a:rPr lang="en-US" dirty="0"/>
              <a:t>tab.</a:t>
            </a:r>
          </a:p>
        </p:txBody>
      </p:sp>
      <p:pic>
        <p:nvPicPr>
          <p:cNvPr id="4" name="Picture 3" descr="A screenshot of a computer&#10;&#10;AI-generated content may be incorrect.">
            <a:extLst>
              <a:ext uri="{FF2B5EF4-FFF2-40B4-BE49-F238E27FC236}">
                <a16:creationId xmlns:a16="http://schemas.microsoft.com/office/drawing/2014/main" id="{8863081A-0D58-4EF4-3475-B32279379F07}"/>
              </a:ext>
            </a:extLst>
          </p:cNvPr>
          <p:cNvPicPr>
            <a:picLocks noChangeAspect="1"/>
          </p:cNvPicPr>
          <p:nvPr/>
        </p:nvPicPr>
        <p:blipFill>
          <a:blip r:embed="rId3"/>
          <a:stretch>
            <a:fillRect/>
          </a:stretch>
        </p:blipFill>
        <p:spPr>
          <a:xfrm>
            <a:off x="4019550" y="3127427"/>
            <a:ext cx="4152900" cy="3552825"/>
          </a:xfrm>
          <a:prstGeom prst="rect">
            <a:avLst/>
          </a:prstGeom>
          <a:ln>
            <a:solidFill>
              <a:schemeClr val="tx1"/>
            </a:solidFill>
          </a:ln>
        </p:spPr>
      </p:pic>
      <p:sp>
        <p:nvSpPr>
          <p:cNvPr id="5" name="Arrow: Right 4">
            <a:extLst>
              <a:ext uri="{FF2B5EF4-FFF2-40B4-BE49-F238E27FC236}">
                <a16:creationId xmlns:a16="http://schemas.microsoft.com/office/drawing/2014/main" id="{C27F9ADD-02A7-1036-F8BD-A029A0A91DD5}"/>
              </a:ext>
            </a:extLst>
          </p:cNvPr>
          <p:cNvSpPr/>
          <p:nvPr/>
        </p:nvSpPr>
        <p:spPr>
          <a:xfrm>
            <a:off x="2524403" y="4870014"/>
            <a:ext cx="2315548" cy="4224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Laptop with solid fill">
            <a:extLst>
              <a:ext uri="{FF2B5EF4-FFF2-40B4-BE49-F238E27FC236}">
                <a16:creationId xmlns:a16="http://schemas.microsoft.com/office/drawing/2014/main" id="{AEC3BF15-79BC-86CD-D464-4E85C36C7D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7" name="Slide Number Placeholder 6">
            <a:extLst>
              <a:ext uri="{FF2B5EF4-FFF2-40B4-BE49-F238E27FC236}">
                <a16:creationId xmlns:a16="http://schemas.microsoft.com/office/drawing/2014/main" id="{6D3D9604-BB39-1B37-8F39-03802B14D180}"/>
              </a:ext>
            </a:extLst>
          </p:cNvPr>
          <p:cNvSpPr>
            <a:spLocks noGrp="1"/>
          </p:cNvSpPr>
          <p:nvPr>
            <p:ph type="sldNum" sz="quarter" idx="12"/>
          </p:nvPr>
        </p:nvSpPr>
        <p:spPr/>
        <p:txBody>
          <a:bodyPr/>
          <a:lstStyle/>
          <a:p>
            <a:fld id="{5AE48DDE-99B8-4AE1-A822-D5D33CFFC483}" type="slidenum">
              <a:rPr lang="en-US" smtClean="0"/>
              <a:t>41</a:t>
            </a:fld>
            <a:endParaRPr lang="en-US"/>
          </a:p>
        </p:txBody>
      </p:sp>
    </p:spTree>
    <p:extLst>
      <p:ext uri="{BB962C8B-B14F-4D97-AF65-F5344CB8AC3E}">
        <p14:creationId xmlns:p14="http://schemas.microsoft.com/office/powerpoint/2010/main" val="1160994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eb page&#10;&#10;AI-generated content may be incorrect.">
            <a:extLst>
              <a:ext uri="{FF2B5EF4-FFF2-40B4-BE49-F238E27FC236}">
                <a16:creationId xmlns:a16="http://schemas.microsoft.com/office/drawing/2014/main" id="{ACA5DA0B-6593-74C8-A70E-4AB29C8C28E0}"/>
              </a:ext>
            </a:extLst>
          </p:cNvPr>
          <p:cNvPicPr>
            <a:picLocks noChangeAspect="1"/>
          </p:cNvPicPr>
          <p:nvPr/>
        </p:nvPicPr>
        <p:blipFill>
          <a:blip r:embed="rId3"/>
          <a:stretch>
            <a:fillRect/>
          </a:stretch>
        </p:blipFill>
        <p:spPr>
          <a:xfrm>
            <a:off x="646905" y="1439150"/>
            <a:ext cx="11323472" cy="4663002"/>
          </a:xfrm>
          <a:prstGeom prst="rect">
            <a:avLst/>
          </a:prstGeom>
          <a:ln>
            <a:solidFill>
              <a:schemeClr val="tx1"/>
            </a:solidFill>
          </a:ln>
        </p:spPr>
      </p:pic>
      <p:pic>
        <p:nvPicPr>
          <p:cNvPr id="2" name="Graphic 1" descr="Laptop with solid fill">
            <a:extLst>
              <a:ext uri="{FF2B5EF4-FFF2-40B4-BE49-F238E27FC236}">
                <a16:creationId xmlns:a16="http://schemas.microsoft.com/office/drawing/2014/main" id="{AFAD3E68-185E-D367-EC14-994C7EE47E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3" name="Slide Number Placeholder 2">
            <a:extLst>
              <a:ext uri="{FF2B5EF4-FFF2-40B4-BE49-F238E27FC236}">
                <a16:creationId xmlns:a16="http://schemas.microsoft.com/office/drawing/2014/main" id="{5CE15EA7-6EAA-D2C7-F8FC-DBA284C1626D}"/>
              </a:ext>
            </a:extLst>
          </p:cNvPr>
          <p:cNvSpPr>
            <a:spLocks noGrp="1"/>
          </p:cNvSpPr>
          <p:nvPr>
            <p:ph type="sldNum" sz="quarter" idx="12"/>
          </p:nvPr>
        </p:nvSpPr>
        <p:spPr/>
        <p:txBody>
          <a:bodyPr/>
          <a:lstStyle/>
          <a:p>
            <a:fld id="{5AE48DDE-99B8-4AE1-A822-D5D33CFFC483}" type="slidenum">
              <a:rPr lang="en-US" smtClean="0"/>
              <a:t>42</a:t>
            </a:fld>
            <a:endParaRPr lang="en-US"/>
          </a:p>
        </p:txBody>
      </p:sp>
      <p:sp>
        <p:nvSpPr>
          <p:cNvPr id="8" name="Title 1">
            <a:extLst>
              <a:ext uri="{FF2B5EF4-FFF2-40B4-BE49-F238E27FC236}">
                <a16:creationId xmlns:a16="http://schemas.microsoft.com/office/drawing/2014/main" id="{8D6A8B6E-766D-F364-1982-A65265322689}"/>
              </a:ext>
            </a:extLst>
          </p:cNvPr>
          <p:cNvSpPr txBox="1">
            <a:spLocks/>
          </p:cNvSpPr>
          <p:nvPr/>
        </p:nvSpPr>
        <p:spPr>
          <a:xfrm>
            <a:off x="646905" y="167334"/>
            <a:ext cx="8944555" cy="106357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a:t>Applying for UW Jobs</a:t>
            </a:r>
          </a:p>
        </p:txBody>
      </p:sp>
      <p:pic>
        <p:nvPicPr>
          <p:cNvPr id="10" name="Graphic 9" descr="Badge 3 with solid fill">
            <a:extLst>
              <a:ext uri="{FF2B5EF4-FFF2-40B4-BE49-F238E27FC236}">
                <a16:creationId xmlns:a16="http://schemas.microsoft.com/office/drawing/2014/main" id="{3D49355C-CB8B-136F-E0BF-B9ABDC665F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64543" y="2175752"/>
            <a:ext cx="685800" cy="685800"/>
          </a:xfrm>
          <a:prstGeom prst="rect">
            <a:avLst/>
          </a:prstGeom>
        </p:spPr>
      </p:pic>
      <p:pic>
        <p:nvPicPr>
          <p:cNvPr id="12" name="Graphic 11" descr="Badge with solid fill">
            <a:extLst>
              <a:ext uri="{FF2B5EF4-FFF2-40B4-BE49-F238E27FC236}">
                <a16:creationId xmlns:a16="http://schemas.microsoft.com/office/drawing/2014/main" id="{6FAB05B8-32B1-5543-12E1-B3C228F4EA9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84577" y="3964814"/>
            <a:ext cx="685800" cy="685800"/>
          </a:xfrm>
          <a:prstGeom prst="rect">
            <a:avLst/>
          </a:prstGeom>
        </p:spPr>
      </p:pic>
      <p:pic>
        <p:nvPicPr>
          <p:cNvPr id="14" name="Graphic 13" descr="Badge 1 with solid fill">
            <a:extLst>
              <a:ext uri="{FF2B5EF4-FFF2-40B4-BE49-F238E27FC236}">
                <a16:creationId xmlns:a16="http://schemas.microsoft.com/office/drawing/2014/main" id="{AC1B1B1F-2EF9-D372-34E4-81F18CC2115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57109" y="3279014"/>
            <a:ext cx="685800" cy="685800"/>
          </a:xfrm>
          <a:prstGeom prst="rect">
            <a:avLst/>
          </a:prstGeom>
        </p:spPr>
      </p:pic>
    </p:spTree>
    <p:extLst>
      <p:ext uri="{BB962C8B-B14F-4D97-AF65-F5344CB8AC3E}">
        <p14:creationId xmlns:p14="http://schemas.microsoft.com/office/powerpoint/2010/main" val="838699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50DD6-8BFC-5956-C5DB-8F947383CB67}"/>
            </a:ext>
          </a:extLst>
        </p:cNvPr>
        <p:cNvGrpSpPr/>
        <p:nvPr/>
      </p:nvGrpSpPr>
      <p:grpSpPr>
        <a:xfrm>
          <a:off x="0" y="0"/>
          <a:ext cx="0" cy="0"/>
          <a:chOff x="0" y="0"/>
          <a:chExt cx="0" cy="0"/>
        </a:xfrm>
      </p:grpSpPr>
      <p:pic>
        <p:nvPicPr>
          <p:cNvPr id="2" name="Graphic 1" descr="Laptop with solid fill">
            <a:extLst>
              <a:ext uri="{FF2B5EF4-FFF2-40B4-BE49-F238E27FC236}">
                <a16:creationId xmlns:a16="http://schemas.microsoft.com/office/drawing/2014/main" id="{4DA55865-7D83-25DB-72B6-6AD2B2CF7D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49263" y="49610"/>
            <a:ext cx="914400" cy="914400"/>
          </a:xfrm>
          <a:prstGeom prst="rect">
            <a:avLst/>
          </a:prstGeom>
        </p:spPr>
      </p:pic>
      <p:sp>
        <p:nvSpPr>
          <p:cNvPr id="3" name="Slide Number Placeholder 2">
            <a:extLst>
              <a:ext uri="{FF2B5EF4-FFF2-40B4-BE49-F238E27FC236}">
                <a16:creationId xmlns:a16="http://schemas.microsoft.com/office/drawing/2014/main" id="{FD90A538-0587-2CBA-8785-4CC07F963066}"/>
              </a:ext>
            </a:extLst>
          </p:cNvPr>
          <p:cNvSpPr>
            <a:spLocks noGrp="1"/>
          </p:cNvSpPr>
          <p:nvPr>
            <p:ph type="sldNum" sz="quarter" idx="12"/>
          </p:nvPr>
        </p:nvSpPr>
        <p:spPr/>
        <p:txBody>
          <a:bodyPr/>
          <a:lstStyle/>
          <a:p>
            <a:fld id="{5AE48DDE-99B8-4AE1-A822-D5D33CFFC483}" type="slidenum">
              <a:rPr lang="en-US" smtClean="0"/>
              <a:t>43</a:t>
            </a:fld>
            <a:endParaRPr lang="en-US"/>
          </a:p>
        </p:txBody>
      </p:sp>
      <p:sp>
        <p:nvSpPr>
          <p:cNvPr id="8" name="Title 1">
            <a:extLst>
              <a:ext uri="{FF2B5EF4-FFF2-40B4-BE49-F238E27FC236}">
                <a16:creationId xmlns:a16="http://schemas.microsoft.com/office/drawing/2014/main" id="{22D2A13A-DBC6-B5F6-53F1-0ACC3350595E}"/>
              </a:ext>
            </a:extLst>
          </p:cNvPr>
          <p:cNvSpPr txBox="1">
            <a:spLocks/>
          </p:cNvSpPr>
          <p:nvPr/>
        </p:nvSpPr>
        <p:spPr>
          <a:xfrm>
            <a:off x="646905" y="167334"/>
            <a:ext cx="8944555" cy="106357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a:t>Applying for UW Jobs</a:t>
            </a:r>
          </a:p>
        </p:txBody>
      </p:sp>
      <p:pic>
        <p:nvPicPr>
          <p:cNvPr id="6" name="Picture 5">
            <a:extLst>
              <a:ext uri="{FF2B5EF4-FFF2-40B4-BE49-F238E27FC236}">
                <a16:creationId xmlns:a16="http://schemas.microsoft.com/office/drawing/2014/main" id="{E35527F7-8EFA-ACE7-E888-DBA5F3CD186D}"/>
              </a:ext>
            </a:extLst>
          </p:cNvPr>
          <p:cNvPicPr>
            <a:picLocks noChangeAspect="1"/>
          </p:cNvPicPr>
          <p:nvPr/>
        </p:nvPicPr>
        <p:blipFill>
          <a:blip r:embed="rId5"/>
          <a:stretch>
            <a:fillRect/>
          </a:stretch>
        </p:blipFill>
        <p:spPr>
          <a:xfrm>
            <a:off x="694338" y="2545024"/>
            <a:ext cx="11392887" cy="3772227"/>
          </a:xfrm>
          <a:prstGeom prst="rect">
            <a:avLst/>
          </a:prstGeom>
          <a:ln>
            <a:solidFill>
              <a:schemeClr val="tx1"/>
            </a:solidFill>
          </a:ln>
        </p:spPr>
      </p:pic>
      <p:pic>
        <p:nvPicPr>
          <p:cNvPr id="12" name="Graphic 11" descr="Badge with solid fill">
            <a:extLst>
              <a:ext uri="{FF2B5EF4-FFF2-40B4-BE49-F238E27FC236}">
                <a16:creationId xmlns:a16="http://schemas.microsoft.com/office/drawing/2014/main" id="{87B3186D-D44B-ACC4-8B88-4ECA6D290A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54762" y="3717627"/>
            <a:ext cx="685800" cy="685800"/>
          </a:xfrm>
          <a:prstGeom prst="rect">
            <a:avLst/>
          </a:prstGeom>
        </p:spPr>
      </p:pic>
      <p:pic>
        <p:nvPicPr>
          <p:cNvPr id="14" name="Graphic 13" descr="Badge 1 with solid fill">
            <a:extLst>
              <a:ext uri="{FF2B5EF4-FFF2-40B4-BE49-F238E27FC236}">
                <a16:creationId xmlns:a16="http://schemas.microsoft.com/office/drawing/2014/main" id="{42D074BC-A78F-1235-D2F1-7B159A1811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41512" y="2531597"/>
            <a:ext cx="685800" cy="685800"/>
          </a:xfrm>
          <a:prstGeom prst="rect">
            <a:avLst/>
          </a:prstGeom>
        </p:spPr>
      </p:pic>
      <p:sp>
        <p:nvSpPr>
          <p:cNvPr id="16" name="Content Placeholder 2">
            <a:extLst>
              <a:ext uri="{FF2B5EF4-FFF2-40B4-BE49-F238E27FC236}">
                <a16:creationId xmlns:a16="http://schemas.microsoft.com/office/drawing/2014/main" id="{FA7D7296-79A3-7080-7C32-4227ACE63C95}"/>
              </a:ext>
            </a:extLst>
          </p:cNvPr>
          <p:cNvSpPr txBox="1">
            <a:spLocks/>
          </p:cNvSpPr>
          <p:nvPr/>
        </p:nvSpPr>
        <p:spPr>
          <a:xfrm>
            <a:off x="872837" y="1120068"/>
            <a:ext cx="10831287" cy="131411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1. The most recently posted jobs will appear first.</a:t>
            </a:r>
          </a:p>
          <a:p>
            <a:pPr marL="0" indent="0">
              <a:buFont typeface="Arial" panose="020B0604020202020204" pitchFamily="34" charset="0"/>
              <a:buNone/>
            </a:pPr>
            <a:r>
              <a:rPr lang="en-US"/>
              <a:t>2. Use the </a:t>
            </a:r>
            <a:r>
              <a:rPr lang="en-US" b="1"/>
              <a:t>right or left arrow icons </a:t>
            </a:r>
            <a:r>
              <a:rPr lang="en-US"/>
              <a:t>to scroll through recently added jobs.</a:t>
            </a:r>
          </a:p>
        </p:txBody>
      </p:sp>
    </p:spTree>
    <p:extLst>
      <p:ext uri="{BB962C8B-B14F-4D97-AF65-F5344CB8AC3E}">
        <p14:creationId xmlns:p14="http://schemas.microsoft.com/office/powerpoint/2010/main" val="2035676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59F5F-ABEC-D5F5-F991-06355992D051}"/>
            </a:ext>
          </a:extLst>
        </p:cNvPr>
        <p:cNvGrpSpPr/>
        <p:nvPr/>
      </p:nvGrpSpPr>
      <p:grpSpPr>
        <a:xfrm>
          <a:off x="0" y="0"/>
          <a:ext cx="0" cy="0"/>
          <a:chOff x="0" y="0"/>
          <a:chExt cx="0" cy="0"/>
        </a:xfrm>
      </p:grpSpPr>
      <p:pic>
        <p:nvPicPr>
          <p:cNvPr id="2" name="Graphic 1" descr="Laptop with solid fill">
            <a:extLst>
              <a:ext uri="{FF2B5EF4-FFF2-40B4-BE49-F238E27FC236}">
                <a16:creationId xmlns:a16="http://schemas.microsoft.com/office/drawing/2014/main" id="{2A49917D-069C-3470-95F8-242A2D4BFC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49263" y="49610"/>
            <a:ext cx="914400" cy="914400"/>
          </a:xfrm>
          <a:prstGeom prst="rect">
            <a:avLst/>
          </a:prstGeom>
        </p:spPr>
      </p:pic>
      <p:sp>
        <p:nvSpPr>
          <p:cNvPr id="3" name="Slide Number Placeholder 2">
            <a:extLst>
              <a:ext uri="{FF2B5EF4-FFF2-40B4-BE49-F238E27FC236}">
                <a16:creationId xmlns:a16="http://schemas.microsoft.com/office/drawing/2014/main" id="{4A0FAE17-93FC-A00D-50EA-94F722999BBC}"/>
              </a:ext>
            </a:extLst>
          </p:cNvPr>
          <p:cNvSpPr>
            <a:spLocks noGrp="1"/>
          </p:cNvSpPr>
          <p:nvPr>
            <p:ph type="sldNum" sz="quarter" idx="12"/>
          </p:nvPr>
        </p:nvSpPr>
        <p:spPr/>
        <p:txBody>
          <a:bodyPr/>
          <a:lstStyle/>
          <a:p>
            <a:fld id="{5AE48DDE-99B8-4AE1-A822-D5D33CFFC483}" type="slidenum">
              <a:rPr lang="en-US" smtClean="0"/>
              <a:t>44</a:t>
            </a:fld>
            <a:endParaRPr lang="en-US"/>
          </a:p>
        </p:txBody>
      </p:sp>
      <p:sp>
        <p:nvSpPr>
          <p:cNvPr id="8" name="Title 1">
            <a:extLst>
              <a:ext uri="{FF2B5EF4-FFF2-40B4-BE49-F238E27FC236}">
                <a16:creationId xmlns:a16="http://schemas.microsoft.com/office/drawing/2014/main" id="{57EFF82D-5823-9733-5C40-4F5A8B5FB4F2}"/>
              </a:ext>
            </a:extLst>
          </p:cNvPr>
          <p:cNvSpPr txBox="1">
            <a:spLocks/>
          </p:cNvSpPr>
          <p:nvPr/>
        </p:nvSpPr>
        <p:spPr>
          <a:xfrm>
            <a:off x="646905" y="167334"/>
            <a:ext cx="8944555" cy="106357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a:t>Applying for UW Jobs</a:t>
            </a:r>
          </a:p>
        </p:txBody>
      </p:sp>
      <p:sp>
        <p:nvSpPr>
          <p:cNvPr id="16" name="Content Placeholder 2">
            <a:extLst>
              <a:ext uri="{FF2B5EF4-FFF2-40B4-BE49-F238E27FC236}">
                <a16:creationId xmlns:a16="http://schemas.microsoft.com/office/drawing/2014/main" id="{99C8EB5C-AA32-4CA1-1BF7-85006CE96DE3}"/>
              </a:ext>
            </a:extLst>
          </p:cNvPr>
          <p:cNvSpPr txBox="1">
            <a:spLocks/>
          </p:cNvSpPr>
          <p:nvPr/>
        </p:nvSpPr>
        <p:spPr>
          <a:xfrm>
            <a:off x="5652655" y="1120067"/>
            <a:ext cx="6051469" cy="42270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p:txBody>
      </p:sp>
      <p:pic>
        <p:nvPicPr>
          <p:cNvPr id="5" name="Picture 4">
            <a:extLst>
              <a:ext uri="{FF2B5EF4-FFF2-40B4-BE49-F238E27FC236}">
                <a16:creationId xmlns:a16="http://schemas.microsoft.com/office/drawing/2014/main" id="{F8852F10-EABC-25B2-3B72-40903F771D19}"/>
              </a:ext>
            </a:extLst>
          </p:cNvPr>
          <p:cNvPicPr>
            <a:picLocks noChangeAspect="1"/>
          </p:cNvPicPr>
          <p:nvPr/>
        </p:nvPicPr>
        <p:blipFill>
          <a:blip r:embed="rId5"/>
          <a:stretch>
            <a:fillRect/>
          </a:stretch>
        </p:blipFill>
        <p:spPr>
          <a:xfrm>
            <a:off x="1404256" y="1853755"/>
            <a:ext cx="4017818" cy="3836290"/>
          </a:xfrm>
          <a:prstGeom prst="rect">
            <a:avLst/>
          </a:prstGeom>
          <a:ln>
            <a:solidFill>
              <a:schemeClr val="tx1"/>
            </a:solidFill>
          </a:ln>
        </p:spPr>
      </p:pic>
      <p:pic>
        <p:nvPicPr>
          <p:cNvPr id="7" name="Graphic 6" descr="Badge 3 with solid fill">
            <a:extLst>
              <a:ext uri="{FF2B5EF4-FFF2-40B4-BE49-F238E27FC236}">
                <a16:creationId xmlns:a16="http://schemas.microsoft.com/office/drawing/2014/main" id="{B7A82593-7180-9E4D-6690-5B6E0BDDD6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30829" y="3626427"/>
            <a:ext cx="685800" cy="685800"/>
          </a:xfrm>
          <a:prstGeom prst="rect">
            <a:avLst/>
          </a:prstGeom>
        </p:spPr>
      </p:pic>
      <p:sp>
        <p:nvSpPr>
          <p:cNvPr id="9" name="Content Placeholder 2">
            <a:extLst>
              <a:ext uri="{FF2B5EF4-FFF2-40B4-BE49-F238E27FC236}">
                <a16:creationId xmlns:a16="http://schemas.microsoft.com/office/drawing/2014/main" id="{B9E1BA02-DE66-6074-A67E-4E9A1BD3D4B0}"/>
              </a:ext>
            </a:extLst>
          </p:cNvPr>
          <p:cNvSpPr txBox="1">
            <a:spLocks/>
          </p:cNvSpPr>
          <p:nvPr/>
        </p:nvSpPr>
        <p:spPr>
          <a:xfrm>
            <a:off x="6096000" y="1853754"/>
            <a:ext cx="5608124" cy="33832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3. Click the </a:t>
            </a:r>
            <a:r>
              <a:rPr lang="en-US" b="1"/>
              <a:t>magnifying glass icon</a:t>
            </a:r>
            <a:r>
              <a:rPr lang="en-US"/>
              <a:t> (Browse Jobs) to browse all open positions</a:t>
            </a:r>
            <a:endParaRPr lang="en-US" b="1"/>
          </a:p>
        </p:txBody>
      </p:sp>
    </p:spTree>
    <p:extLst>
      <p:ext uri="{BB962C8B-B14F-4D97-AF65-F5344CB8AC3E}">
        <p14:creationId xmlns:p14="http://schemas.microsoft.com/office/powerpoint/2010/main" val="2843897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782B7-67EE-66EC-3AC7-389F2348CDCA}"/>
              </a:ext>
            </a:extLst>
          </p:cNvPr>
          <p:cNvSpPr>
            <a:spLocks noGrp="1"/>
          </p:cNvSpPr>
          <p:nvPr>
            <p:ph type="title"/>
          </p:nvPr>
        </p:nvSpPr>
        <p:spPr/>
        <p:txBody>
          <a:bodyPr/>
          <a:lstStyle/>
          <a:p>
            <a:r>
              <a:rPr lang="en-US"/>
              <a:t>Browse all jobs</a:t>
            </a:r>
          </a:p>
        </p:txBody>
      </p:sp>
      <p:pic>
        <p:nvPicPr>
          <p:cNvPr id="7" name="Graphic 6" descr="Laptop with solid fill">
            <a:extLst>
              <a:ext uri="{FF2B5EF4-FFF2-40B4-BE49-F238E27FC236}">
                <a16:creationId xmlns:a16="http://schemas.microsoft.com/office/drawing/2014/main" id="{966D54ED-59AA-5D13-1797-1C508ECE6B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49263" y="49610"/>
            <a:ext cx="914400" cy="914400"/>
          </a:xfrm>
          <a:prstGeom prst="rect">
            <a:avLst/>
          </a:prstGeom>
        </p:spPr>
      </p:pic>
      <p:sp>
        <p:nvSpPr>
          <p:cNvPr id="8" name="Slide Number Placeholder 7">
            <a:extLst>
              <a:ext uri="{FF2B5EF4-FFF2-40B4-BE49-F238E27FC236}">
                <a16:creationId xmlns:a16="http://schemas.microsoft.com/office/drawing/2014/main" id="{CAB88B95-AEC3-2DC6-B764-9C57093A71F6}"/>
              </a:ext>
            </a:extLst>
          </p:cNvPr>
          <p:cNvSpPr>
            <a:spLocks noGrp="1"/>
          </p:cNvSpPr>
          <p:nvPr>
            <p:ph type="sldNum" sz="quarter" idx="12"/>
          </p:nvPr>
        </p:nvSpPr>
        <p:spPr/>
        <p:txBody>
          <a:bodyPr/>
          <a:lstStyle/>
          <a:p>
            <a:fld id="{5AE48DDE-99B8-4AE1-A822-D5D33CFFC483}" type="slidenum">
              <a:rPr lang="en-US" smtClean="0"/>
              <a:t>45</a:t>
            </a:fld>
            <a:endParaRPr lang="en-US"/>
          </a:p>
        </p:txBody>
      </p:sp>
      <p:pic>
        <p:nvPicPr>
          <p:cNvPr id="12" name="Picture 11">
            <a:extLst>
              <a:ext uri="{FF2B5EF4-FFF2-40B4-BE49-F238E27FC236}">
                <a16:creationId xmlns:a16="http://schemas.microsoft.com/office/drawing/2014/main" id="{59DC6B63-3A4A-EAB5-F066-C89EFD119ABA}"/>
              </a:ext>
            </a:extLst>
          </p:cNvPr>
          <p:cNvPicPr>
            <a:picLocks noChangeAspect="1"/>
          </p:cNvPicPr>
          <p:nvPr/>
        </p:nvPicPr>
        <p:blipFill>
          <a:blip r:embed="rId5"/>
          <a:stretch>
            <a:fillRect/>
          </a:stretch>
        </p:blipFill>
        <p:spPr>
          <a:xfrm>
            <a:off x="646905" y="1401487"/>
            <a:ext cx="11109666" cy="4368307"/>
          </a:xfrm>
          <a:prstGeom prst="rect">
            <a:avLst/>
          </a:prstGeom>
          <a:ln>
            <a:solidFill>
              <a:schemeClr val="tx1"/>
            </a:solidFill>
          </a:ln>
        </p:spPr>
      </p:pic>
      <p:sp>
        <p:nvSpPr>
          <p:cNvPr id="13" name="Arrow: Right 12">
            <a:extLst>
              <a:ext uri="{FF2B5EF4-FFF2-40B4-BE49-F238E27FC236}">
                <a16:creationId xmlns:a16="http://schemas.microsoft.com/office/drawing/2014/main" id="{AD92C389-B1DE-57EE-632B-5F5235312E00}"/>
              </a:ext>
            </a:extLst>
          </p:cNvPr>
          <p:cNvSpPr/>
          <p:nvPr/>
        </p:nvSpPr>
        <p:spPr>
          <a:xfrm>
            <a:off x="1669143" y="2079172"/>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ame 13">
            <a:extLst>
              <a:ext uri="{FF2B5EF4-FFF2-40B4-BE49-F238E27FC236}">
                <a16:creationId xmlns:a16="http://schemas.microsoft.com/office/drawing/2014/main" id="{32AF30AF-6EDF-D5DE-16D4-7A15030654D3}"/>
              </a:ext>
            </a:extLst>
          </p:cNvPr>
          <p:cNvSpPr/>
          <p:nvPr/>
        </p:nvSpPr>
        <p:spPr>
          <a:xfrm>
            <a:off x="2438401" y="3077029"/>
            <a:ext cx="2032000" cy="2692765"/>
          </a:xfrm>
          <a:prstGeom prst="frame">
            <a:avLst>
              <a:gd name="adj1" fmla="val 544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559896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07D18-147F-4C4A-7302-8D789DCE1B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82DB0D-4BB0-6C23-3A43-C17BE707C90C}"/>
              </a:ext>
            </a:extLst>
          </p:cNvPr>
          <p:cNvSpPr>
            <a:spLocks noGrp="1"/>
          </p:cNvSpPr>
          <p:nvPr>
            <p:ph type="title"/>
          </p:nvPr>
        </p:nvSpPr>
        <p:spPr/>
        <p:txBody>
          <a:bodyPr/>
          <a:lstStyle/>
          <a:p>
            <a:r>
              <a:rPr lang="en-US"/>
              <a:t>Sort the list of jobs</a:t>
            </a:r>
          </a:p>
        </p:txBody>
      </p:sp>
      <p:sp>
        <p:nvSpPr>
          <p:cNvPr id="3" name="Content Placeholder 2">
            <a:extLst>
              <a:ext uri="{FF2B5EF4-FFF2-40B4-BE49-F238E27FC236}">
                <a16:creationId xmlns:a16="http://schemas.microsoft.com/office/drawing/2014/main" id="{397CA66E-1862-8942-A48D-E871602BEC1F}"/>
              </a:ext>
            </a:extLst>
          </p:cNvPr>
          <p:cNvSpPr>
            <a:spLocks noGrp="1"/>
          </p:cNvSpPr>
          <p:nvPr>
            <p:ph idx="1"/>
          </p:nvPr>
        </p:nvSpPr>
        <p:spPr>
          <a:xfrm>
            <a:off x="6321630" y="1230907"/>
            <a:ext cx="5524318" cy="5145900"/>
          </a:xfrm>
        </p:spPr>
        <p:txBody>
          <a:bodyPr vert="horz" lIns="91440" tIns="45720" rIns="91440" bIns="45720" rtlCol="0" anchor="t">
            <a:normAutofit lnSpcReduction="10000"/>
          </a:bodyPr>
          <a:lstStyle/>
          <a:p>
            <a:pPr marL="0" indent="0">
              <a:buNone/>
            </a:pPr>
            <a:r>
              <a:rPr lang="en-US"/>
              <a:t>The list of jobs can be sorted by:</a:t>
            </a:r>
          </a:p>
          <a:p>
            <a:r>
              <a:rPr lang="en-US"/>
              <a:t>Employment Type</a:t>
            </a:r>
          </a:p>
          <a:p>
            <a:r>
              <a:rPr lang="en-US" b="1"/>
              <a:t>Institution</a:t>
            </a:r>
          </a:p>
          <a:p>
            <a:r>
              <a:rPr lang="en-US"/>
              <a:t>Job Category</a:t>
            </a:r>
          </a:p>
          <a:p>
            <a:r>
              <a:rPr lang="en-US"/>
              <a:t>Job Family Group</a:t>
            </a:r>
          </a:p>
          <a:p>
            <a:r>
              <a:rPr lang="en-US" b="1"/>
              <a:t>Location</a:t>
            </a:r>
          </a:p>
          <a:p>
            <a:r>
              <a:rPr lang="en-US"/>
              <a:t>Remote Type</a:t>
            </a:r>
          </a:p>
          <a:p>
            <a:r>
              <a:rPr lang="en-US" b="1"/>
              <a:t>Time Type</a:t>
            </a:r>
          </a:p>
          <a:p>
            <a:pPr marL="0" indent="0">
              <a:buNone/>
            </a:pPr>
            <a:br>
              <a:rPr lang="en-US"/>
            </a:br>
            <a:r>
              <a:rPr lang="en-US"/>
              <a:t>Click the check box next to the job types you want to see.</a:t>
            </a:r>
          </a:p>
          <a:p>
            <a:pPr marL="0" indent="0">
              <a:buNone/>
            </a:pPr>
            <a:endParaRPr lang="en-US"/>
          </a:p>
          <a:p>
            <a:pPr marL="0" indent="0">
              <a:buNone/>
            </a:pPr>
            <a:endParaRPr lang="en-US"/>
          </a:p>
        </p:txBody>
      </p:sp>
      <p:pic>
        <p:nvPicPr>
          <p:cNvPr id="7" name="Graphic 6" descr="Laptop with solid fill">
            <a:extLst>
              <a:ext uri="{FF2B5EF4-FFF2-40B4-BE49-F238E27FC236}">
                <a16:creationId xmlns:a16="http://schemas.microsoft.com/office/drawing/2014/main" id="{A257DFA0-2A5E-19D7-81AB-082D12427C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49263" y="49610"/>
            <a:ext cx="914400" cy="914400"/>
          </a:xfrm>
          <a:prstGeom prst="rect">
            <a:avLst/>
          </a:prstGeom>
        </p:spPr>
      </p:pic>
      <p:sp>
        <p:nvSpPr>
          <p:cNvPr id="8" name="Slide Number Placeholder 7">
            <a:extLst>
              <a:ext uri="{FF2B5EF4-FFF2-40B4-BE49-F238E27FC236}">
                <a16:creationId xmlns:a16="http://schemas.microsoft.com/office/drawing/2014/main" id="{24FAAB38-92D6-3ADD-FBD1-6323564FB01A}"/>
              </a:ext>
            </a:extLst>
          </p:cNvPr>
          <p:cNvSpPr>
            <a:spLocks noGrp="1"/>
          </p:cNvSpPr>
          <p:nvPr>
            <p:ph type="sldNum" sz="quarter" idx="12"/>
          </p:nvPr>
        </p:nvSpPr>
        <p:spPr/>
        <p:txBody>
          <a:bodyPr/>
          <a:lstStyle/>
          <a:p>
            <a:fld id="{5AE48DDE-99B8-4AE1-A822-D5D33CFFC483}" type="slidenum">
              <a:rPr lang="en-US" smtClean="0"/>
              <a:t>46</a:t>
            </a:fld>
            <a:endParaRPr lang="en-US"/>
          </a:p>
        </p:txBody>
      </p:sp>
      <p:pic>
        <p:nvPicPr>
          <p:cNvPr id="17" name="Picture 16">
            <a:extLst>
              <a:ext uri="{FF2B5EF4-FFF2-40B4-BE49-F238E27FC236}">
                <a16:creationId xmlns:a16="http://schemas.microsoft.com/office/drawing/2014/main" id="{87430A34-090C-F177-0211-5C267A691947}"/>
              </a:ext>
            </a:extLst>
          </p:cNvPr>
          <p:cNvPicPr>
            <a:picLocks noChangeAspect="1"/>
          </p:cNvPicPr>
          <p:nvPr/>
        </p:nvPicPr>
        <p:blipFill>
          <a:blip r:embed="rId5"/>
          <a:stretch>
            <a:fillRect/>
          </a:stretch>
        </p:blipFill>
        <p:spPr>
          <a:xfrm>
            <a:off x="646905" y="1230907"/>
            <a:ext cx="5329352" cy="5044315"/>
          </a:xfrm>
          <a:prstGeom prst="rect">
            <a:avLst/>
          </a:prstGeom>
          <a:ln>
            <a:solidFill>
              <a:schemeClr val="tx1"/>
            </a:solidFill>
          </a:ln>
        </p:spPr>
      </p:pic>
      <p:pic>
        <p:nvPicPr>
          <p:cNvPr id="19" name="Graphic 18" descr="Checkmark with solid fill">
            <a:extLst>
              <a:ext uri="{FF2B5EF4-FFF2-40B4-BE49-F238E27FC236}">
                <a16:creationId xmlns:a16="http://schemas.microsoft.com/office/drawing/2014/main" id="{631DD603-961B-13F2-A5FA-5604C76BF3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3353" y="2259106"/>
            <a:ext cx="365760" cy="365760"/>
          </a:xfrm>
          <a:prstGeom prst="rect">
            <a:avLst/>
          </a:prstGeom>
        </p:spPr>
      </p:pic>
    </p:spTree>
    <p:extLst>
      <p:ext uri="{BB962C8B-B14F-4D97-AF65-F5344CB8AC3E}">
        <p14:creationId xmlns:p14="http://schemas.microsoft.com/office/powerpoint/2010/main" val="12417277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F992-94CE-EEFF-76EB-52C36D80D19B}"/>
              </a:ext>
            </a:extLst>
          </p:cNvPr>
          <p:cNvSpPr>
            <a:spLocks noGrp="1"/>
          </p:cNvSpPr>
          <p:nvPr>
            <p:ph type="title"/>
          </p:nvPr>
        </p:nvSpPr>
        <p:spPr/>
        <p:txBody>
          <a:bodyPr/>
          <a:lstStyle/>
          <a:p>
            <a:r>
              <a:rPr lang="en-US"/>
              <a:t>Finding a job to apply for</a:t>
            </a:r>
          </a:p>
        </p:txBody>
      </p:sp>
      <p:sp>
        <p:nvSpPr>
          <p:cNvPr id="3" name="Content Placeholder 2">
            <a:extLst>
              <a:ext uri="{FF2B5EF4-FFF2-40B4-BE49-F238E27FC236}">
                <a16:creationId xmlns:a16="http://schemas.microsoft.com/office/drawing/2014/main" id="{5A47847E-B97E-2B74-C154-3AFF178E0592}"/>
              </a:ext>
            </a:extLst>
          </p:cNvPr>
          <p:cNvSpPr>
            <a:spLocks noGrp="1"/>
          </p:cNvSpPr>
          <p:nvPr>
            <p:ph idx="1"/>
          </p:nvPr>
        </p:nvSpPr>
        <p:spPr/>
        <p:txBody>
          <a:bodyPr vert="horz" lIns="91440" tIns="45720" rIns="91440" bIns="45720" rtlCol="0" anchor="t">
            <a:normAutofit/>
          </a:bodyPr>
          <a:lstStyle/>
          <a:p>
            <a:pPr marL="0" indent="0">
              <a:buNone/>
            </a:pPr>
            <a:r>
              <a:rPr lang="en-US"/>
              <a:t>4. To view the full job posting, click the </a:t>
            </a:r>
            <a:r>
              <a:rPr lang="en-US" b="1"/>
              <a:t>Job Title</a:t>
            </a:r>
            <a:r>
              <a:rPr lang="en-US"/>
              <a:t>.</a:t>
            </a:r>
          </a:p>
        </p:txBody>
      </p:sp>
      <p:pic>
        <p:nvPicPr>
          <p:cNvPr id="4" name="Picture 3" descr="A close up of a text&#10;&#10;AI-generated content may be incorrect.">
            <a:extLst>
              <a:ext uri="{FF2B5EF4-FFF2-40B4-BE49-F238E27FC236}">
                <a16:creationId xmlns:a16="http://schemas.microsoft.com/office/drawing/2014/main" id="{998BE8C1-6F0C-601D-53BF-33F6C367C89B}"/>
              </a:ext>
            </a:extLst>
          </p:cNvPr>
          <p:cNvPicPr>
            <a:picLocks noChangeAspect="1"/>
          </p:cNvPicPr>
          <p:nvPr/>
        </p:nvPicPr>
        <p:blipFill>
          <a:blip r:embed="rId3"/>
          <a:stretch>
            <a:fillRect/>
          </a:stretch>
        </p:blipFill>
        <p:spPr>
          <a:xfrm>
            <a:off x="845003" y="4382181"/>
            <a:ext cx="11057164" cy="934811"/>
          </a:xfrm>
          <a:prstGeom prst="rect">
            <a:avLst/>
          </a:prstGeom>
          <a:ln>
            <a:solidFill>
              <a:schemeClr val="tx1"/>
            </a:solidFill>
          </a:ln>
        </p:spPr>
      </p:pic>
      <p:sp>
        <p:nvSpPr>
          <p:cNvPr id="5" name="Arrow: Down 4">
            <a:extLst>
              <a:ext uri="{FF2B5EF4-FFF2-40B4-BE49-F238E27FC236}">
                <a16:creationId xmlns:a16="http://schemas.microsoft.com/office/drawing/2014/main" id="{308179AB-7414-E1DD-5FA8-2214E0E22EC2}"/>
              </a:ext>
            </a:extLst>
          </p:cNvPr>
          <p:cNvSpPr/>
          <p:nvPr/>
        </p:nvSpPr>
        <p:spPr>
          <a:xfrm>
            <a:off x="1254999" y="2708054"/>
            <a:ext cx="954381" cy="18931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Laptop with solid fill">
            <a:extLst>
              <a:ext uri="{FF2B5EF4-FFF2-40B4-BE49-F238E27FC236}">
                <a16:creationId xmlns:a16="http://schemas.microsoft.com/office/drawing/2014/main" id="{C5A3FD0A-7E55-0475-38CB-45F06A7DFF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7" name="Slide Number Placeholder 6">
            <a:extLst>
              <a:ext uri="{FF2B5EF4-FFF2-40B4-BE49-F238E27FC236}">
                <a16:creationId xmlns:a16="http://schemas.microsoft.com/office/drawing/2014/main" id="{F8AE4C5B-28B9-81DE-D10A-832B73B26867}"/>
              </a:ext>
            </a:extLst>
          </p:cNvPr>
          <p:cNvSpPr>
            <a:spLocks noGrp="1"/>
          </p:cNvSpPr>
          <p:nvPr>
            <p:ph type="sldNum" sz="quarter" idx="12"/>
          </p:nvPr>
        </p:nvSpPr>
        <p:spPr/>
        <p:txBody>
          <a:bodyPr/>
          <a:lstStyle/>
          <a:p>
            <a:fld id="{5AE48DDE-99B8-4AE1-A822-D5D33CFFC483}" type="slidenum">
              <a:rPr lang="en-US" smtClean="0"/>
              <a:t>47</a:t>
            </a:fld>
            <a:endParaRPr lang="en-US"/>
          </a:p>
        </p:txBody>
      </p:sp>
    </p:spTree>
    <p:extLst>
      <p:ext uri="{BB962C8B-B14F-4D97-AF65-F5344CB8AC3E}">
        <p14:creationId xmlns:p14="http://schemas.microsoft.com/office/powerpoint/2010/main" val="1098866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25116-DF3A-03A5-4FD1-80183F0112FE}"/>
              </a:ext>
            </a:extLst>
          </p:cNvPr>
          <p:cNvSpPr>
            <a:spLocks noGrp="1"/>
          </p:cNvSpPr>
          <p:nvPr>
            <p:ph type="title"/>
          </p:nvPr>
        </p:nvSpPr>
        <p:spPr/>
        <p:txBody>
          <a:bodyPr/>
          <a:lstStyle/>
          <a:p>
            <a:r>
              <a:rPr lang="en-US"/>
              <a:t>Applying for Jobs</a:t>
            </a:r>
          </a:p>
        </p:txBody>
      </p:sp>
      <p:sp>
        <p:nvSpPr>
          <p:cNvPr id="3" name="Content Placeholder 2">
            <a:extLst>
              <a:ext uri="{FF2B5EF4-FFF2-40B4-BE49-F238E27FC236}">
                <a16:creationId xmlns:a16="http://schemas.microsoft.com/office/drawing/2014/main" id="{7B121DA9-83A7-EEF7-9888-E5ED3F5FFEA3}"/>
              </a:ext>
            </a:extLst>
          </p:cNvPr>
          <p:cNvSpPr>
            <a:spLocks noGrp="1"/>
          </p:cNvSpPr>
          <p:nvPr>
            <p:ph idx="1"/>
          </p:nvPr>
        </p:nvSpPr>
        <p:spPr>
          <a:xfrm>
            <a:off x="1618033" y="1792742"/>
            <a:ext cx="9531230" cy="3584838"/>
          </a:xfrm>
        </p:spPr>
        <p:txBody>
          <a:bodyPr vert="horz" lIns="91440" tIns="45720" rIns="91440" bIns="45720" rtlCol="0" anchor="t">
            <a:normAutofit fontScale="92500"/>
          </a:bodyPr>
          <a:lstStyle/>
          <a:p>
            <a:pPr marL="0" indent="0">
              <a:buNone/>
            </a:pPr>
            <a:r>
              <a:rPr lang="en-US"/>
              <a:t>5. Once you find a job you want to apply for, click</a:t>
            </a:r>
            <a:r>
              <a:rPr lang="en-US" b="1"/>
              <a:t> Apply</a:t>
            </a:r>
            <a:r>
              <a:rPr lang="en-US"/>
              <a:t> to start the application process.</a:t>
            </a:r>
          </a:p>
          <a:p>
            <a:pPr marL="0" indent="0">
              <a:buNone/>
            </a:pPr>
            <a:endParaRPr lang="en-US"/>
          </a:p>
          <a:p>
            <a:pPr marL="0" indent="0">
              <a:buNone/>
            </a:pPr>
            <a:endParaRPr lang="en-US"/>
          </a:p>
          <a:p>
            <a:pPr marL="0" indent="0">
              <a:buNone/>
            </a:pPr>
            <a:endParaRPr lang="en-US"/>
          </a:p>
          <a:p>
            <a:pPr marL="0" indent="0">
              <a:buNone/>
            </a:pPr>
            <a:endParaRPr lang="en-US"/>
          </a:p>
          <a:p>
            <a:pPr marL="0" indent="0">
              <a:buNone/>
            </a:pPr>
            <a:r>
              <a:rPr lang="en-US"/>
              <a:t>6. Upload your application materials and fill out the application questions. You may indicate to maintain confidentiality.</a:t>
            </a:r>
          </a:p>
        </p:txBody>
      </p:sp>
      <p:pic>
        <p:nvPicPr>
          <p:cNvPr id="4" name="Picture 3" descr="A white background with black dots&#10;&#10;AI-generated content may be incorrect.">
            <a:extLst>
              <a:ext uri="{FF2B5EF4-FFF2-40B4-BE49-F238E27FC236}">
                <a16:creationId xmlns:a16="http://schemas.microsoft.com/office/drawing/2014/main" id="{9A1F2EB7-5367-9E4D-A523-61885EC0DA2B}"/>
              </a:ext>
            </a:extLst>
          </p:cNvPr>
          <p:cNvPicPr>
            <a:picLocks noChangeAspect="1"/>
          </p:cNvPicPr>
          <p:nvPr/>
        </p:nvPicPr>
        <p:blipFill>
          <a:blip r:embed="rId3"/>
          <a:stretch>
            <a:fillRect/>
          </a:stretch>
        </p:blipFill>
        <p:spPr>
          <a:xfrm>
            <a:off x="2976439" y="2627324"/>
            <a:ext cx="6367586" cy="1372582"/>
          </a:xfrm>
          <a:prstGeom prst="rect">
            <a:avLst/>
          </a:prstGeom>
          <a:ln>
            <a:solidFill>
              <a:schemeClr val="tx1"/>
            </a:solidFill>
          </a:ln>
        </p:spPr>
      </p:pic>
      <p:sp>
        <p:nvSpPr>
          <p:cNvPr id="5" name="Rectangle: Rounded Corners 4">
            <a:extLst>
              <a:ext uri="{FF2B5EF4-FFF2-40B4-BE49-F238E27FC236}">
                <a16:creationId xmlns:a16="http://schemas.microsoft.com/office/drawing/2014/main" id="{1C202BA6-7905-FC5F-D4C6-1F3F7BBFF6E5}"/>
              </a:ext>
            </a:extLst>
          </p:cNvPr>
          <p:cNvSpPr/>
          <p:nvPr/>
        </p:nvSpPr>
        <p:spPr>
          <a:xfrm>
            <a:off x="2976439" y="2930298"/>
            <a:ext cx="1024311" cy="407813"/>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Laptop with solid fill">
            <a:extLst>
              <a:ext uri="{FF2B5EF4-FFF2-40B4-BE49-F238E27FC236}">
                <a16:creationId xmlns:a16="http://schemas.microsoft.com/office/drawing/2014/main" id="{32D70523-8D6B-20C5-A9AD-EC3CF8D793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7" name="Slide Number Placeholder 6">
            <a:extLst>
              <a:ext uri="{FF2B5EF4-FFF2-40B4-BE49-F238E27FC236}">
                <a16:creationId xmlns:a16="http://schemas.microsoft.com/office/drawing/2014/main" id="{04F670A0-005E-680D-905E-D7F79D0E7D35}"/>
              </a:ext>
            </a:extLst>
          </p:cNvPr>
          <p:cNvSpPr>
            <a:spLocks noGrp="1"/>
          </p:cNvSpPr>
          <p:nvPr>
            <p:ph type="sldNum" sz="quarter" idx="12"/>
          </p:nvPr>
        </p:nvSpPr>
        <p:spPr/>
        <p:txBody>
          <a:bodyPr/>
          <a:lstStyle/>
          <a:p>
            <a:fld id="{5AE48DDE-99B8-4AE1-A822-D5D33CFFC483}" type="slidenum">
              <a:rPr lang="en-US" smtClean="0"/>
              <a:t>48</a:t>
            </a:fld>
            <a:endParaRPr lang="en-US"/>
          </a:p>
        </p:txBody>
      </p:sp>
      <p:pic>
        <p:nvPicPr>
          <p:cNvPr id="1026" name="Picture 2">
            <a:extLst>
              <a:ext uri="{FF2B5EF4-FFF2-40B4-BE49-F238E27FC236}">
                <a16:creationId xmlns:a16="http://schemas.microsoft.com/office/drawing/2014/main" id="{C6E097F3-4CC6-2D2E-16A4-625A8EC5B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257" y="5359385"/>
            <a:ext cx="7849485" cy="127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207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695EC-C374-A883-2A5A-A08D814E36AE}"/>
              </a:ext>
            </a:extLst>
          </p:cNvPr>
          <p:cNvSpPr>
            <a:spLocks noGrp="1"/>
          </p:cNvSpPr>
          <p:nvPr>
            <p:ph type="title"/>
          </p:nvPr>
        </p:nvSpPr>
        <p:spPr/>
        <p:txBody>
          <a:bodyPr/>
          <a:lstStyle/>
          <a:p>
            <a:r>
              <a:rPr lang="en-US"/>
              <a:t>Submitting the application</a:t>
            </a:r>
          </a:p>
        </p:txBody>
      </p:sp>
      <p:sp>
        <p:nvSpPr>
          <p:cNvPr id="3" name="Content Placeholder 2">
            <a:extLst>
              <a:ext uri="{FF2B5EF4-FFF2-40B4-BE49-F238E27FC236}">
                <a16:creationId xmlns:a16="http://schemas.microsoft.com/office/drawing/2014/main" id="{115B5D12-B752-F6EA-86BE-C5E5DA4FF135}"/>
              </a:ext>
            </a:extLst>
          </p:cNvPr>
          <p:cNvSpPr>
            <a:spLocks noGrp="1"/>
          </p:cNvSpPr>
          <p:nvPr>
            <p:ph idx="1"/>
          </p:nvPr>
        </p:nvSpPr>
        <p:spPr>
          <a:xfrm>
            <a:off x="1700784" y="1917437"/>
            <a:ext cx="9634727" cy="3584838"/>
          </a:xfrm>
        </p:spPr>
        <p:txBody>
          <a:bodyPr vert="horz" lIns="91440" tIns="45720" rIns="91440" bIns="45720" rtlCol="0" anchor="t">
            <a:normAutofit/>
          </a:bodyPr>
          <a:lstStyle/>
          <a:p>
            <a:pPr marL="0" indent="0">
              <a:buNone/>
            </a:pPr>
            <a:r>
              <a:rPr lang="en-US"/>
              <a:t>7. Before you submit, review the information you entered. When you are ready, click </a:t>
            </a:r>
            <a:r>
              <a:rPr lang="en-US" b="1"/>
              <a:t>submit</a:t>
            </a:r>
            <a:r>
              <a:rPr lang="en-US"/>
              <a:t>.</a:t>
            </a:r>
          </a:p>
          <a:p>
            <a:pPr marL="0" indent="0">
              <a:buNone/>
            </a:pPr>
            <a:endParaRPr lang="en-US"/>
          </a:p>
          <a:p>
            <a:pPr marL="0" indent="0">
              <a:buNone/>
            </a:pPr>
            <a:endParaRPr lang="en-US"/>
          </a:p>
          <a:p>
            <a:pPr marL="0" indent="0">
              <a:buNone/>
            </a:pPr>
            <a:r>
              <a:rPr lang="en-US"/>
              <a:t>A message will pop up: </a:t>
            </a:r>
            <a:r>
              <a:rPr lang="en-US" b="1"/>
              <a:t>You have submitted</a:t>
            </a:r>
            <a:r>
              <a:rPr lang="en-US"/>
              <a:t>.</a:t>
            </a:r>
          </a:p>
        </p:txBody>
      </p:sp>
      <p:pic>
        <p:nvPicPr>
          <p:cNvPr id="4" name="Picture 3" descr="A white rectangular object with black text&#10;&#10;AI-generated content may be incorrect.">
            <a:extLst>
              <a:ext uri="{FF2B5EF4-FFF2-40B4-BE49-F238E27FC236}">
                <a16:creationId xmlns:a16="http://schemas.microsoft.com/office/drawing/2014/main" id="{31C1611C-17E1-4CE4-0EC8-1900E28F332D}"/>
              </a:ext>
            </a:extLst>
          </p:cNvPr>
          <p:cNvPicPr>
            <a:picLocks noChangeAspect="1"/>
          </p:cNvPicPr>
          <p:nvPr/>
        </p:nvPicPr>
        <p:blipFill>
          <a:blip r:embed="rId3"/>
          <a:stretch>
            <a:fillRect/>
          </a:stretch>
        </p:blipFill>
        <p:spPr>
          <a:xfrm>
            <a:off x="3683462" y="2895005"/>
            <a:ext cx="6019800" cy="771525"/>
          </a:xfrm>
          <a:prstGeom prst="rect">
            <a:avLst/>
          </a:prstGeom>
          <a:ln>
            <a:solidFill>
              <a:schemeClr val="tx1"/>
            </a:solidFill>
          </a:ln>
        </p:spPr>
      </p:pic>
      <p:pic>
        <p:nvPicPr>
          <p:cNvPr id="5" name="Picture 4" descr="A screenshot of a computer&#10;&#10;AI-generated content may be incorrect.">
            <a:extLst>
              <a:ext uri="{FF2B5EF4-FFF2-40B4-BE49-F238E27FC236}">
                <a16:creationId xmlns:a16="http://schemas.microsoft.com/office/drawing/2014/main" id="{38F32C8E-633C-9C10-952F-6597205DF409}"/>
              </a:ext>
            </a:extLst>
          </p:cNvPr>
          <p:cNvPicPr>
            <a:picLocks noChangeAspect="1"/>
          </p:cNvPicPr>
          <p:nvPr/>
        </p:nvPicPr>
        <p:blipFill>
          <a:blip r:embed="rId4"/>
          <a:srcRect r="190" b="25893"/>
          <a:stretch>
            <a:fillRect/>
          </a:stretch>
        </p:blipFill>
        <p:spPr>
          <a:xfrm>
            <a:off x="3620852" y="4757928"/>
            <a:ext cx="5723173" cy="903516"/>
          </a:xfrm>
          <a:prstGeom prst="rect">
            <a:avLst/>
          </a:prstGeom>
          <a:ln>
            <a:solidFill>
              <a:schemeClr val="tx1"/>
            </a:solidFill>
          </a:ln>
        </p:spPr>
      </p:pic>
      <p:pic>
        <p:nvPicPr>
          <p:cNvPr id="6" name="Graphic 5" descr="Laptop with solid fill">
            <a:extLst>
              <a:ext uri="{FF2B5EF4-FFF2-40B4-BE49-F238E27FC236}">
                <a16:creationId xmlns:a16="http://schemas.microsoft.com/office/drawing/2014/main" id="{B9D23884-65EA-7276-977D-66CFA2FD59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7" name="Slide Number Placeholder 6">
            <a:extLst>
              <a:ext uri="{FF2B5EF4-FFF2-40B4-BE49-F238E27FC236}">
                <a16:creationId xmlns:a16="http://schemas.microsoft.com/office/drawing/2014/main" id="{7A9FD4C6-5B2C-2460-458C-4D3B701E75BB}"/>
              </a:ext>
            </a:extLst>
          </p:cNvPr>
          <p:cNvSpPr>
            <a:spLocks noGrp="1"/>
          </p:cNvSpPr>
          <p:nvPr>
            <p:ph type="sldNum" sz="quarter" idx="12"/>
          </p:nvPr>
        </p:nvSpPr>
        <p:spPr/>
        <p:txBody>
          <a:bodyPr/>
          <a:lstStyle/>
          <a:p>
            <a:fld id="{5AE48DDE-99B8-4AE1-A822-D5D33CFFC483}" type="slidenum">
              <a:rPr lang="en-US" smtClean="0"/>
              <a:t>49</a:t>
            </a:fld>
            <a:endParaRPr lang="en-US"/>
          </a:p>
        </p:txBody>
      </p:sp>
      <p:sp>
        <p:nvSpPr>
          <p:cNvPr id="8" name="Frame 7">
            <a:extLst>
              <a:ext uri="{FF2B5EF4-FFF2-40B4-BE49-F238E27FC236}">
                <a16:creationId xmlns:a16="http://schemas.microsoft.com/office/drawing/2014/main" id="{884D0D66-DE22-E46D-ECA1-2240B10FDE9E}"/>
              </a:ext>
            </a:extLst>
          </p:cNvPr>
          <p:cNvSpPr/>
          <p:nvPr/>
        </p:nvSpPr>
        <p:spPr>
          <a:xfrm>
            <a:off x="3913094" y="3034518"/>
            <a:ext cx="1586753" cy="645459"/>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93813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FB9E3-91AC-28EB-F45E-48C5C705FCD8}"/>
              </a:ext>
            </a:extLst>
          </p:cNvPr>
          <p:cNvSpPr>
            <a:spLocks noGrp="1"/>
          </p:cNvSpPr>
          <p:nvPr>
            <p:ph type="title"/>
          </p:nvPr>
        </p:nvSpPr>
        <p:spPr>
          <a:xfrm>
            <a:off x="1231900" y="129691"/>
            <a:ext cx="8944555" cy="1063574"/>
          </a:xfrm>
        </p:spPr>
        <p:txBody>
          <a:bodyPr/>
          <a:lstStyle/>
          <a:p>
            <a:r>
              <a:rPr lang="en-US" b="1"/>
              <a:t>Agreements for Today</a:t>
            </a:r>
          </a:p>
        </p:txBody>
      </p:sp>
      <p:sp>
        <p:nvSpPr>
          <p:cNvPr id="3" name="Text Placeholder 2">
            <a:extLst>
              <a:ext uri="{FF2B5EF4-FFF2-40B4-BE49-F238E27FC236}">
                <a16:creationId xmlns:a16="http://schemas.microsoft.com/office/drawing/2014/main" id="{2270012A-C6E9-7934-9C19-5FB5A59E39E4}"/>
              </a:ext>
            </a:extLst>
          </p:cNvPr>
          <p:cNvSpPr>
            <a:spLocks noGrp="1"/>
          </p:cNvSpPr>
          <p:nvPr>
            <p:ph idx="1"/>
          </p:nvPr>
        </p:nvSpPr>
        <p:spPr>
          <a:xfrm>
            <a:off x="2540171" y="2691301"/>
            <a:ext cx="8965986" cy="776393"/>
          </a:xfrm>
        </p:spPr>
        <p:txBody>
          <a:bodyPr>
            <a:normAutofit/>
          </a:bodyPr>
          <a:lstStyle/>
          <a:p>
            <a:pPr marL="0" indent="0">
              <a:buNone/>
            </a:pPr>
            <a:r>
              <a:rPr lang="en-US" b="1"/>
              <a:t>Raise your hand </a:t>
            </a:r>
            <a:r>
              <a:rPr lang="en-US"/>
              <a:t>if you have a </a:t>
            </a:r>
            <a:r>
              <a:rPr lang="en-US" b="1"/>
              <a:t>question</a:t>
            </a:r>
            <a:r>
              <a:rPr lang="en-US"/>
              <a:t> or need help.</a:t>
            </a:r>
          </a:p>
        </p:txBody>
      </p:sp>
      <p:pic>
        <p:nvPicPr>
          <p:cNvPr id="5" name="Graphic 4" descr="Questions with solid fill">
            <a:extLst>
              <a:ext uri="{FF2B5EF4-FFF2-40B4-BE49-F238E27FC236}">
                <a16:creationId xmlns:a16="http://schemas.microsoft.com/office/drawing/2014/main" id="{DADE67C9-F437-C43B-590E-513BD56658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9106" y="5131453"/>
            <a:ext cx="914400" cy="914400"/>
          </a:xfrm>
          <a:prstGeom prst="rect">
            <a:avLst/>
          </a:prstGeom>
        </p:spPr>
      </p:pic>
      <p:pic>
        <p:nvPicPr>
          <p:cNvPr id="7" name="Graphic 6" descr="Thought with solid fill">
            <a:extLst>
              <a:ext uri="{FF2B5EF4-FFF2-40B4-BE49-F238E27FC236}">
                <a16:creationId xmlns:a16="http://schemas.microsoft.com/office/drawing/2014/main" id="{124B78C7-4517-A612-0B77-1902610662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7300" y="1365484"/>
            <a:ext cx="914400" cy="914400"/>
          </a:xfrm>
          <a:prstGeom prst="rect">
            <a:avLst/>
          </a:prstGeom>
        </p:spPr>
      </p:pic>
      <p:sp>
        <p:nvSpPr>
          <p:cNvPr id="4" name="Text Placeholder 2">
            <a:extLst>
              <a:ext uri="{FF2B5EF4-FFF2-40B4-BE49-F238E27FC236}">
                <a16:creationId xmlns:a16="http://schemas.microsoft.com/office/drawing/2014/main" id="{28FB14E5-604F-9B67-66C2-F19600545766}"/>
              </a:ext>
            </a:extLst>
          </p:cNvPr>
          <p:cNvSpPr txBox="1">
            <a:spLocks/>
          </p:cNvSpPr>
          <p:nvPr/>
        </p:nvSpPr>
        <p:spPr>
          <a:xfrm>
            <a:off x="2540171" y="1563378"/>
            <a:ext cx="8691562" cy="668296"/>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t>Listen</a:t>
            </a:r>
            <a:r>
              <a:rPr lang="en-US"/>
              <a:t> and </a:t>
            </a:r>
            <a:r>
              <a:rPr lang="en-US" b="1"/>
              <a:t>practice </a:t>
            </a:r>
            <a:r>
              <a:rPr lang="en-US"/>
              <a:t>doing new tasks. </a:t>
            </a:r>
          </a:p>
        </p:txBody>
      </p:sp>
      <p:sp>
        <p:nvSpPr>
          <p:cNvPr id="6" name="Text Placeholder 2">
            <a:extLst>
              <a:ext uri="{FF2B5EF4-FFF2-40B4-BE49-F238E27FC236}">
                <a16:creationId xmlns:a16="http://schemas.microsoft.com/office/drawing/2014/main" id="{7E9A54F3-35AC-59F7-793F-51130769AAD1}"/>
              </a:ext>
            </a:extLst>
          </p:cNvPr>
          <p:cNvSpPr txBox="1">
            <a:spLocks/>
          </p:cNvSpPr>
          <p:nvPr/>
        </p:nvSpPr>
        <p:spPr>
          <a:xfrm>
            <a:off x="2540171" y="3927321"/>
            <a:ext cx="8767761" cy="776394"/>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latin typeface="Red Hat Text"/>
              </a:rPr>
              <a:t>Follow</a:t>
            </a:r>
            <a:r>
              <a:rPr lang="en-US">
                <a:latin typeface="Red Hat Text"/>
              </a:rPr>
              <a:t> the presenter. Don’t work ahead. </a:t>
            </a:r>
          </a:p>
          <a:p>
            <a:endParaRPr lang="en-US"/>
          </a:p>
        </p:txBody>
      </p:sp>
      <p:pic>
        <p:nvPicPr>
          <p:cNvPr id="12" name="Graphic 11" descr="Shuffle with solid fill">
            <a:extLst>
              <a:ext uri="{FF2B5EF4-FFF2-40B4-BE49-F238E27FC236}">
                <a16:creationId xmlns:a16="http://schemas.microsoft.com/office/drawing/2014/main" id="{42DDAC1B-CA48-CFF0-8293-504774F169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2951" y="3741104"/>
            <a:ext cx="914400" cy="914400"/>
          </a:xfrm>
          <a:prstGeom prst="rect">
            <a:avLst/>
          </a:prstGeom>
        </p:spPr>
      </p:pic>
      <p:sp>
        <p:nvSpPr>
          <p:cNvPr id="10" name="Text Placeholder 2">
            <a:extLst>
              <a:ext uri="{FF2B5EF4-FFF2-40B4-BE49-F238E27FC236}">
                <a16:creationId xmlns:a16="http://schemas.microsoft.com/office/drawing/2014/main" id="{8D4C6954-8E51-4FFA-56D4-9151B0A0C1F3}"/>
              </a:ext>
            </a:extLst>
          </p:cNvPr>
          <p:cNvSpPr txBox="1">
            <a:spLocks/>
          </p:cNvSpPr>
          <p:nvPr/>
        </p:nvSpPr>
        <p:spPr>
          <a:xfrm>
            <a:off x="2540171" y="5294622"/>
            <a:ext cx="9370751" cy="927950"/>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latin typeface="Red Hat Text"/>
              </a:rPr>
              <a:t>Ask permission </a:t>
            </a:r>
            <a:r>
              <a:rPr lang="en-US">
                <a:latin typeface="Red Hat Text"/>
              </a:rPr>
              <a:t>before you look at someone’s screen.</a:t>
            </a:r>
            <a:endParaRPr lang="en-US"/>
          </a:p>
        </p:txBody>
      </p:sp>
      <p:pic>
        <p:nvPicPr>
          <p:cNvPr id="8" name="Graphic 7" descr="Badge Question Mark with solid fill">
            <a:extLst>
              <a:ext uri="{FF2B5EF4-FFF2-40B4-BE49-F238E27FC236}">
                <a16:creationId xmlns:a16="http://schemas.microsoft.com/office/drawing/2014/main" id="{382446D1-53BE-30E4-AD5D-FA5B00660F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00321" y="2553294"/>
            <a:ext cx="914400" cy="914400"/>
          </a:xfrm>
          <a:prstGeom prst="rect">
            <a:avLst/>
          </a:prstGeom>
        </p:spPr>
      </p:pic>
    </p:spTree>
    <p:extLst>
      <p:ext uri="{BB962C8B-B14F-4D97-AF65-F5344CB8AC3E}">
        <p14:creationId xmlns:p14="http://schemas.microsoft.com/office/powerpoint/2010/main" val="1048504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4560E-A0CC-F3B6-AB02-470AEEB80E09}"/>
              </a:ext>
            </a:extLst>
          </p:cNvPr>
          <p:cNvSpPr>
            <a:spLocks noGrp="1"/>
          </p:cNvSpPr>
          <p:nvPr>
            <p:ph type="title"/>
          </p:nvPr>
        </p:nvSpPr>
        <p:spPr/>
        <p:txBody>
          <a:bodyPr>
            <a:normAutofit/>
          </a:bodyPr>
          <a:lstStyle/>
          <a:p>
            <a:r>
              <a:rPr lang="en-US"/>
              <a:t>Reviewing your job applications</a:t>
            </a:r>
          </a:p>
        </p:txBody>
      </p:sp>
      <p:sp>
        <p:nvSpPr>
          <p:cNvPr id="3" name="Content Placeholder 2">
            <a:extLst>
              <a:ext uri="{FF2B5EF4-FFF2-40B4-BE49-F238E27FC236}">
                <a16:creationId xmlns:a16="http://schemas.microsoft.com/office/drawing/2014/main" id="{5DCC4D2B-08DA-7431-CD85-0F2C9B7CC51F}"/>
              </a:ext>
            </a:extLst>
          </p:cNvPr>
          <p:cNvSpPr>
            <a:spLocks noGrp="1"/>
          </p:cNvSpPr>
          <p:nvPr>
            <p:ph idx="1"/>
          </p:nvPr>
        </p:nvSpPr>
        <p:spPr>
          <a:xfrm>
            <a:off x="1221384" y="1827849"/>
            <a:ext cx="10205568" cy="3584838"/>
          </a:xfrm>
        </p:spPr>
        <p:txBody>
          <a:bodyPr vert="horz" lIns="91440" tIns="45720" rIns="91440" bIns="45720" rtlCol="0" anchor="t">
            <a:normAutofit/>
          </a:bodyPr>
          <a:lstStyle/>
          <a:p>
            <a:pPr marL="0" indent="0">
              <a:buNone/>
            </a:pPr>
            <a:r>
              <a:rPr lang="en-US"/>
              <a:t>To view the application, see the application status, or withdraw your application:</a:t>
            </a:r>
          </a:p>
          <a:p>
            <a:pPr marL="514350" indent="-514350">
              <a:buAutoNum type="arabicPeriod"/>
            </a:pPr>
            <a:r>
              <a:rPr lang="en-US"/>
              <a:t>Go to the </a:t>
            </a:r>
            <a:r>
              <a:rPr lang="en-US" b="1"/>
              <a:t>Jobs Hub</a:t>
            </a:r>
            <a:r>
              <a:rPr lang="en-US"/>
              <a:t>.</a:t>
            </a:r>
          </a:p>
          <a:p>
            <a:pPr marL="514350" indent="-514350">
              <a:buAutoNum type="arabicPeriod"/>
            </a:pPr>
            <a:r>
              <a:rPr lang="en-US"/>
              <a:t>Click on </a:t>
            </a:r>
            <a:r>
              <a:rPr lang="en-US" b="1"/>
              <a:t>My Applications</a:t>
            </a:r>
            <a:r>
              <a:rPr lang="en-US"/>
              <a:t>.</a:t>
            </a:r>
          </a:p>
        </p:txBody>
      </p:sp>
      <p:pic>
        <p:nvPicPr>
          <p:cNvPr id="4" name="Picture 3" descr="A screenshot of a computer&#10;&#10;AI-generated content may be incorrect.">
            <a:extLst>
              <a:ext uri="{FF2B5EF4-FFF2-40B4-BE49-F238E27FC236}">
                <a16:creationId xmlns:a16="http://schemas.microsoft.com/office/drawing/2014/main" id="{CE60F495-4FCD-0F71-0485-2F3FC56BE8AA}"/>
              </a:ext>
            </a:extLst>
          </p:cNvPr>
          <p:cNvPicPr>
            <a:picLocks noChangeAspect="1"/>
          </p:cNvPicPr>
          <p:nvPr/>
        </p:nvPicPr>
        <p:blipFill>
          <a:blip r:embed="rId3"/>
          <a:stretch>
            <a:fillRect/>
          </a:stretch>
        </p:blipFill>
        <p:spPr>
          <a:xfrm>
            <a:off x="3438569" y="3887166"/>
            <a:ext cx="5325397" cy="2771468"/>
          </a:xfrm>
          <a:prstGeom prst="rect">
            <a:avLst/>
          </a:prstGeom>
          <a:ln>
            <a:solidFill>
              <a:schemeClr val="tx1"/>
            </a:solidFill>
          </a:ln>
        </p:spPr>
      </p:pic>
      <p:sp>
        <p:nvSpPr>
          <p:cNvPr id="5" name="Arrow: Right 4">
            <a:extLst>
              <a:ext uri="{FF2B5EF4-FFF2-40B4-BE49-F238E27FC236}">
                <a16:creationId xmlns:a16="http://schemas.microsoft.com/office/drawing/2014/main" id="{7348ECA3-7933-F0CF-2355-7430B65D7EA0}"/>
              </a:ext>
            </a:extLst>
          </p:cNvPr>
          <p:cNvSpPr/>
          <p:nvPr/>
        </p:nvSpPr>
        <p:spPr>
          <a:xfrm>
            <a:off x="2124635" y="6076798"/>
            <a:ext cx="1426051" cy="5299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Laptop with solid fill">
            <a:extLst>
              <a:ext uri="{FF2B5EF4-FFF2-40B4-BE49-F238E27FC236}">
                <a16:creationId xmlns:a16="http://schemas.microsoft.com/office/drawing/2014/main" id="{06B8B6B8-FF4B-5422-781E-110AE4A5C2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7" name="Slide Number Placeholder 6">
            <a:extLst>
              <a:ext uri="{FF2B5EF4-FFF2-40B4-BE49-F238E27FC236}">
                <a16:creationId xmlns:a16="http://schemas.microsoft.com/office/drawing/2014/main" id="{D60D0702-A392-A820-5B22-4F1382FCBA9E}"/>
              </a:ext>
            </a:extLst>
          </p:cNvPr>
          <p:cNvSpPr>
            <a:spLocks noGrp="1"/>
          </p:cNvSpPr>
          <p:nvPr>
            <p:ph type="sldNum" sz="quarter" idx="12"/>
          </p:nvPr>
        </p:nvSpPr>
        <p:spPr/>
        <p:txBody>
          <a:bodyPr/>
          <a:lstStyle/>
          <a:p>
            <a:fld id="{5AE48DDE-99B8-4AE1-A822-D5D33CFFC483}" type="slidenum">
              <a:rPr lang="en-US" smtClean="0"/>
              <a:t>50</a:t>
            </a:fld>
            <a:endParaRPr lang="en-US"/>
          </a:p>
        </p:txBody>
      </p:sp>
    </p:spTree>
    <p:extLst>
      <p:ext uri="{BB962C8B-B14F-4D97-AF65-F5344CB8AC3E}">
        <p14:creationId xmlns:p14="http://schemas.microsoft.com/office/powerpoint/2010/main" val="4086464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01B09-8E64-A8DF-9905-E4468A014D76}"/>
              </a:ext>
            </a:extLst>
          </p:cNvPr>
          <p:cNvSpPr>
            <a:spLocks noGrp="1"/>
          </p:cNvSpPr>
          <p:nvPr>
            <p:ph type="title"/>
          </p:nvPr>
        </p:nvSpPr>
        <p:spPr/>
        <p:txBody>
          <a:bodyPr/>
          <a:lstStyle/>
          <a:p>
            <a:r>
              <a:rPr lang="en-US"/>
              <a:t>Applying for Jobs (Mobile app)</a:t>
            </a:r>
          </a:p>
        </p:txBody>
      </p:sp>
      <p:sp>
        <p:nvSpPr>
          <p:cNvPr id="3" name="Content Placeholder 2">
            <a:extLst>
              <a:ext uri="{FF2B5EF4-FFF2-40B4-BE49-F238E27FC236}">
                <a16:creationId xmlns:a16="http://schemas.microsoft.com/office/drawing/2014/main" id="{EFAD339F-B8A5-7209-6CA4-0418340B136C}"/>
              </a:ext>
            </a:extLst>
          </p:cNvPr>
          <p:cNvSpPr>
            <a:spLocks noGrp="1"/>
          </p:cNvSpPr>
          <p:nvPr>
            <p:ph idx="1"/>
          </p:nvPr>
        </p:nvSpPr>
        <p:spPr>
          <a:xfrm>
            <a:off x="848074" y="1540565"/>
            <a:ext cx="7630820" cy="3584838"/>
          </a:xfrm>
        </p:spPr>
        <p:txBody>
          <a:bodyPr vert="horz" lIns="91440" tIns="45720" rIns="91440" bIns="45720" rtlCol="0" anchor="t">
            <a:normAutofit/>
          </a:bodyPr>
          <a:lstStyle/>
          <a:p>
            <a:pPr marL="514350" indent="-514350">
              <a:buAutoNum type="arabicPeriod"/>
            </a:pPr>
            <a:r>
              <a:rPr lang="en-US"/>
              <a:t>From the </a:t>
            </a:r>
            <a:r>
              <a:rPr lang="en-US" b="1"/>
              <a:t>Workday home page</a:t>
            </a:r>
            <a:r>
              <a:rPr lang="en-US"/>
              <a:t>, tap </a:t>
            </a:r>
            <a:r>
              <a:rPr lang="en-US" b="1"/>
              <a:t>Apps</a:t>
            </a:r>
            <a:r>
              <a:rPr lang="en-US"/>
              <a:t>.</a:t>
            </a:r>
          </a:p>
          <a:p>
            <a:pPr marL="514350" indent="-514350">
              <a:buAutoNum type="arabicPeriod"/>
            </a:pPr>
            <a:endParaRPr lang="en-US"/>
          </a:p>
          <a:p>
            <a:pPr marL="514350" indent="-514350">
              <a:buAutoNum type="arabicPeriod"/>
            </a:pPr>
            <a:r>
              <a:rPr lang="en-US"/>
              <a:t>Tap the </a:t>
            </a:r>
            <a:r>
              <a:rPr lang="en-US" b="1"/>
              <a:t>Jobs Hub</a:t>
            </a:r>
            <a:r>
              <a:rPr lang="en-US"/>
              <a:t>.</a:t>
            </a:r>
          </a:p>
        </p:txBody>
      </p:sp>
      <p:sp>
        <p:nvSpPr>
          <p:cNvPr id="4" name="Slide Number Placeholder 3">
            <a:extLst>
              <a:ext uri="{FF2B5EF4-FFF2-40B4-BE49-F238E27FC236}">
                <a16:creationId xmlns:a16="http://schemas.microsoft.com/office/drawing/2014/main" id="{08DA62B4-DA45-687B-7097-3C995A850C91}"/>
              </a:ext>
            </a:extLst>
          </p:cNvPr>
          <p:cNvSpPr>
            <a:spLocks noGrp="1"/>
          </p:cNvSpPr>
          <p:nvPr>
            <p:ph type="sldNum" sz="quarter" idx="12"/>
          </p:nvPr>
        </p:nvSpPr>
        <p:spPr/>
        <p:txBody>
          <a:bodyPr/>
          <a:lstStyle/>
          <a:p>
            <a:fld id="{5AE48DDE-99B8-4AE1-A822-D5D33CFFC483}" type="slidenum">
              <a:rPr lang="en-US" smtClean="0"/>
              <a:t>51</a:t>
            </a:fld>
            <a:endParaRPr lang="en-US"/>
          </a:p>
        </p:txBody>
      </p:sp>
      <p:pic>
        <p:nvPicPr>
          <p:cNvPr id="5" name="Content Placeholder 7" descr="A screenshot of a phone&#10;&#10;AI-generated content may be incorrect.">
            <a:extLst>
              <a:ext uri="{FF2B5EF4-FFF2-40B4-BE49-F238E27FC236}">
                <a16:creationId xmlns:a16="http://schemas.microsoft.com/office/drawing/2014/main" id="{5E621E53-982B-8D11-C602-2D4D19915DE1}"/>
              </a:ext>
            </a:extLst>
          </p:cNvPr>
          <p:cNvPicPr>
            <a:picLocks noChangeAspect="1"/>
          </p:cNvPicPr>
          <p:nvPr/>
        </p:nvPicPr>
        <p:blipFill rotWithShape="1">
          <a:blip r:embed="rId3">
            <a:extLst>
              <a:ext uri="{28A0092B-C50C-407E-A947-70E740481C1C}">
                <a14:useLocalDpi xmlns:a14="http://schemas.microsoft.com/office/drawing/2010/main" val="0"/>
              </a:ext>
            </a:extLst>
          </a:blip>
          <a:srcRect t="11061"/>
          <a:stretch/>
        </p:blipFill>
        <p:spPr bwMode="auto">
          <a:xfrm>
            <a:off x="7551823" y="2028316"/>
            <a:ext cx="2320502" cy="4487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4502DEFF-4FBD-9190-6E54-8B437E18E1D8}"/>
              </a:ext>
            </a:extLst>
          </p:cNvPr>
          <p:cNvSpPr/>
          <p:nvPr/>
        </p:nvSpPr>
        <p:spPr>
          <a:xfrm>
            <a:off x="6497317" y="6055161"/>
            <a:ext cx="1626669" cy="4122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Smart Phone with solid fill">
            <a:extLst>
              <a:ext uri="{FF2B5EF4-FFF2-40B4-BE49-F238E27FC236}">
                <a16:creationId xmlns:a16="http://schemas.microsoft.com/office/drawing/2014/main" id="{4BABB109-D235-1BEB-DF3C-F67C36C51F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pic>
        <p:nvPicPr>
          <p:cNvPr id="9" name="Picture 8" descr="A screenshot of a phone&#10;&#10;AI-generated content may be incorrect.">
            <a:extLst>
              <a:ext uri="{FF2B5EF4-FFF2-40B4-BE49-F238E27FC236}">
                <a16:creationId xmlns:a16="http://schemas.microsoft.com/office/drawing/2014/main" id="{AAE287A5-212D-BEE0-E333-A6E68B82955D}"/>
              </a:ext>
            </a:extLst>
          </p:cNvPr>
          <p:cNvPicPr>
            <a:picLocks noChangeAspect="1"/>
          </p:cNvPicPr>
          <p:nvPr/>
        </p:nvPicPr>
        <p:blipFill>
          <a:blip r:embed="rId6"/>
          <a:srcRect l="31507" t="18139" r="33333" b="64916"/>
          <a:stretch>
            <a:fillRect/>
          </a:stretch>
        </p:blipFill>
        <p:spPr>
          <a:xfrm>
            <a:off x="2029981" y="3281032"/>
            <a:ext cx="1799186" cy="1981639"/>
          </a:xfrm>
          <a:prstGeom prst="rect">
            <a:avLst/>
          </a:prstGeom>
          <a:ln>
            <a:solidFill>
              <a:schemeClr val="tx1"/>
            </a:solidFill>
          </a:ln>
        </p:spPr>
      </p:pic>
    </p:spTree>
    <p:extLst>
      <p:ext uri="{BB962C8B-B14F-4D97-AF65-F5344CB8AC3E}">
        <p14:creationId xmlns:p14="http://schemas.microsoft.com/office/powerpoint/2010/main" val="29495991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99D68-2E55-D171-15C2-403A27F3301B}"/>
              </a:ext>
            </a:extLst>
          </p:cNvPr>
          <p:cNvSpPr>
            <a:spLocks noGrp="1"/>
          </p:cNvSpPr>
          <p:nvPr>
            <p:ph type="title"/>
          </p:nvPr>
        </p:nvSpPr>
        <p:spPr>
          <a:xfrm>
            <a:off x="1007937" y="211981"/>
            <a:ext cx="8944555" cy="1063574"/>
          </a:xfrm>
        </p:spPr>
        <p:txBody>
          <a:bodyPr/>
          <a:lstStyle/>
          <a:p>
            <a:r>
              <a:rPr lang="en-US"/>
              <a:t>Applying for Jobs (Mobile app)</a:t>
            </a:r>
          </a:p>
        </p:txBody>
      </p:sp>
      <p:sp>
        <p:nvSpPr>
          <p:cNvPr id="3" name="Content Placeholder 2">
            <a:extLst>
              <a:ext uri="{FF2B5EF4-FFF2-40B4-BE49-F238E27FC236}">
                <a16:creationId xmlns:a16="http://schemas.microsoft.com/office/drawing/2014/main" id="{96BA9743-0CEA-05A7-C973-67D2FECEE69C}"/>
              </a:ext>
            </a:extLst>
          </p:cNvPr>
          <p:cNvSpPr>
            <a:spLocks noGrp="1"/>
          </p:cNvSpPr>
          <p:nvPr>
            <p:ph idx="1"/>
          </p:nvPr>
        </p:nvSpPr>
        <p:spPr>
          <a:xfrm>
            <a:off x="993125" y="2054426"/>
            <a:ext cx="3656143" cy="3584838"/>
          </a:xfrm>
        </p:spPr>
        <p:txBody>
          <a:bodyPr/>
          <a:lstStyle/>
          <a:p>
            <a:pPr marL="0" indent="0">
              <a:buNone/>
            </a:pPr>
            <a:r>
              <a:rPr lang="en-US"/>
              <a:t>3. Scroll down to view </a:t>
            </a:r>
            <a:r>
              <a:rPr lang="en-US" b="1"/>
              <a:t>Recently Added Jobs</a:t>
            </a:r>
            <a:r>
              <a:rPr lang="en-US"/>
              <a:t>.</a:t>
            </a:r>
          </a:p>
          <a:p>
            <a:pPr marL="0" indent="0">
              <a:buNone/>
            </a:pPr>
            <a:r>
              <a:rPr lang="en-US"/>
              <a:t>4. Tap</a:t>
            </a:r>
            <a:r>
              <a:rPr lang="en-US" b="1"/>
              <a:t> Overview </a:t>
            </a:r>
            <a:r>
              <a:rPr lang="en-US"/>
              <a:t>and select </a:t>
            </a:r>
            <a:r>
              <a:rPr lang="en-US" b="1"/>
              <a:t>Browse Jobs</a:t>
            </a:r>
            <a:r>
              <a:rPr lang="en-US"/>
              <a:t>.</a:t>
            </a:r>
          </a:p>
        </p:txBody>
      </p:sp>
      <p:pic>
        <p:nvPicPr>
          <p:cNvPr id="7" name="Picture 6" descr="A screenshot of a phone&#10;&#10;AI-generated content may be incorrect.">
            <a:extLst>
              <a:ext uri="{FF2B5EF4-FFF2-40B4-BE49-F238E27FC236}">
                <a16:creationId xmlns:a16="http://schemas.microsoft.com/office/drawing/2014/main" id="{C91F0C52-7043-F1E1-052B-F4B08E4EB3E9}"/>
              </a:ext>
            </a:extLst>
          </p:cNvPr>
          <p:cNvPicPr>
            <a:picLocks noChangeAspect="1"/>
          </p:cNvPicPr>
          <p:nvPr/>
        </p:nvPicPr>
        <p:blipFill>
          <a:blip r:embed="rId3">
            <a:extLst>
              <a:ext uri="{28A0092B-C50C-407E-A947-70E740481C1C}">
                <a14:useLocalDpi xmlns:a14="http://schemas.microsoft.com/office/drawing/2010/main" val="0"/>
              </a:ext>
            </a:extLst>
          </a:blip>
          <a:srcRect t="7018"/>
          <a:stretch/>
        </p:blipFill>
        <p:spPr>
          <a:xfrm>
            <a:off x="5042189" y="1209417"/>
            <a:ext cx="2689311" cy="5436602"/>
          </a:xfrm>
          <a:prstGeom prst="rect">
            <a:avLst/>
          </a:prstGeom>
          <a:ln>
            <a:solidFill>
              <a:schemeClr val="tx1"/>
            </a:solidFill>
          </a:ln>
        </p:spPr>
      </p:pic>
      <p:pic>
        <p:nvPicPr>
          <p:cNvPr id="9" name="Picture 8" descr="A screenshot of a phone&#10;&#10;AI-generated content may be incorrect.">
            <a:extLst>
              <a:ext uri="{FF2B5EF4-FFF2-40B4-BE49-F238E27FC236}">
                <a16:creationId xmlns:a16="http://schemas.microsoft.com/office/drawing/2014/main" id="{669B7300-B221-6925-D95E-C62CA62C52E4}"/>
              </a:ext>
            </a:extLst>
          </p:cNvPr>
          <p:cNvPicPr>
            <a:picLocks noChangeAspect="1"/>
          </p:cNvPicPr>
          <p:nvPr/>
        </p:nvPicPr>
        <p:blipFill>
          <a:blip r:embed="rId4">
            <a:extLst>
              <a:ext uri="{28A0092B-C50C-407E-A947-70E740481C1C}">
                <a14:useLocalDpi xmlns:a14="http://schemas.microsoft.com/office/drawing/2010/main" val="0"/>
              </a:ext>
            </a:extLst>
          </a:blip>
          <a:srcRect t="5895"/>
          <a:stretch/>
        </p:blipFill>
        <p:spPr>
          <a:xfrm>
            <a:off x="8483871" y="1335510"/>
            <a:ext cx="2588057" cy="5295088"/>
          </a:xfrm>
          <a:prstGeom prst="rect">
            <a:avLst/>
          </a:prstGeom>
          <a:ln>
            <a:solidFill>
              <a:schemeClr val="tx1"/>
            </a:solidFill>
          </a:ln>
        </p:spPr>
      </p:pic>
      <p:sp>
        <p:nvSpPr>
          <p:cNvPr id="10" name="Arrow: Left 9">
            <a:extLst>
              <a:ext uri="{FF2B5EF4-FFF2-40B4-BE49-F238E27FC236}">
                <a16:creationId xmlns:a16="http://schemas.microsoft.com/office/drawing/2014/main" id="{9A5EFAA3-A22C-C13F-6253-45A119A7ED11}"/>
              </a:ext>
            </a:extLst>
          </p:cNvPr>
          <p:cNvSpPr/>
          <p:nvPr/>
        </p:nvSpPr>
        <p:spPr>
          <a:xfrm rot="10800000">
            <a:off x="7545000" y="2783542"/>
            <a:ext cx="1158841" cy="46042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Smart Phone with solid fill">
            <a:extLst>
              <a:ext uri="{FF2B5EF4-FFF2-40B4-BE49-F238E27FC236}">
                <a16:creationId xmlns:a16="http://schemas.microsoft.com/office/drawing/2014/main" id="{6B75228B-E619-8120-BDF3-D926BBFE96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71928" y="320276"/>
            <a:ext cx="914400" cy="914400"/>
          </a:xfrm>
          <a:prstGeom prst="rect">
            <a:avLst/>
          </a:prstGeom>
        </p:spPr>
      </p:pic>
      <p:sp>
        <p:nvSpPr>
          <p:cNvPr id="4" name="Slide Number Placeholder 3">
            <a:extLst>
              <a:ext uri="{FF2B5EF4-FFF2-40B4-BE49-F238E27FC236}">
                <a16:creationId xmlns:a16="http://schemas.microsoft.com/office/drawing/2014/main" id="{CEC6C8F0-CB5D-CBF2-CFC8-0502652DB673}"/>
              </a:ext>
            </a:extLst>
          </p:cNvPr>
          <p:cNvSpPr>
            <a:spLocks noGrp="1"/>
          </p:cNvSpPr>
          <p:nvPr>
            <p:ph type="sldNum" sz="quarter" idx="12"/>
          </p:nvPr>
        </p:nvSpPr>
        <p:spPr/>
        <p:txBody>
          <a:bodyPr/>
          <a:lstStyle/>
          <a:p>
            <a:fld id="{5AE48DDE-99B8-4AE1-A822-D5D33CFFC483}" type="slidenum">
              <a:rPr lang="en-US" smtClean="0"/>
              <a:t>52</a:t>
            </a:fld>
            <a:endParaRPr lang="en-US"/>
          </a:p>
        </p:txBody>
      </p:sp>
    </p:spTree>
    <p:extLst>
      <p:ext uri="{BB962C8B-B14F-4D97-AF65-F5344CB8AC3E}">
        <p14:creationId xmlns:p14="http://schemas.microsoft.com/office/powerpoint/2010/main" val="13170469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36BE3-EF26-EF77-820B-6F12878B545F}"/>
              </a:ext>
            </a:extLst>
          </p:cNvPr>
          <p:cNvSpPr>
            <a:spLocks noGrp="1"/>
          </p:cNvSpPr>
          <p:nvPr>
            <p:ph type="title"/>
          </p:nvPr>
        </p:nvSpPr>
        <p:spPr/>
        <p:txBody>
          <a:bodyPr/>
          <a:lstStyle/>
          <a:p>
            <a:r>
              <a:rPr lang="en-US"/>
              <a:t>Applying for Jobs  (Mobile app)</a:t>
            </a:r>
          </a:p>
        </p:txBody>
      </p:sp>
      <p:sp>
        <p:nvSpPr>
          <p:cNvPr id="3" name="Content Placeholder 2">
            <a:extLst>
              <a:ext uri="{FF2B5EF4-FFF2-40B4-BE49-F238E27FC236}">
                <a16:creationId xmlns:a16="http://schemas.microsoft.com/office/drawing/2014/main" id="{0502B25B-5AE1-0467-5213-2426019D8AB0}"/>
              </a:ext>
            </a:extLst>
          </p:cNvPr>
          <p:cNvSpPr>
            <a:spLocks noGrp="1"/>
          </p:cNvSpPr>
          <p:nvPr>
            <p:ph idx="1"/>
          </p:nvPr>
        </p:nvSpPr>
        <p:spPr>
          <a:xfrm>
            <a:off x="1514723" y="2320278"/>
            <a:ext cx="5645030" cy="3584838"/>
          </a:xfrm>
        </p:spPr>
        <p:txBody>
          <a:bodyPr/>
          <a:lstStyle/>
          <a:p>
            <a:pPr marL="0" indent="0">
              <a:buNone/>
            </a:pPr>
            <a:r>
              <a:rPr lang="en-US"/>
              <a:t>5. Use the </a:t>
            </a:r>
            <a:r>
              <a:rPr lang="en-US" b="1"/>
              <a:t>search bar </a:t>
            </a:r>
            <a:r>
              <a:rPr lang="en-US"/>
              <a:t>to search for a job.</a:t>
            </a:r>
          </a:p>
          <a:p>
            <a:pPr marL="0" indent="0">
              <a:buNone/>
            </a:pPr>
            <a:r>
              <a:rPr lang="en-US"/>
              <a:t>OR</a:t>
            </a:r>
          </a:p>
          <a:p>
            <a:pPr marL="0" indent="0">
              <a:buNone/>
            </a:pPr>
            <a:r>
              <a:rPr lang="en-US"/>
              <a:t>Use </a:t>
            </a:r>
            <a:r>
              <a:rPr lang="en-US" b="1"/>
              <a:t>the filter button </a:t>
            </a:r>
            <a:r>
              <a:rPr lang="en-US"/>
              <a:t>to narrow your search.</a:t>
            </a:r>
          </a:p>
        </p:txBody>
      </p:sp>
      <p:pic>
        <p:nvPicPr>
          <p:cNvPr id="6" name="Picture 5" descr="A screenshot of a phone&#10;&#10;AI-generated content may be incorrect.">
            <a:extLst>
              <a:ext uri="{FF2B5EF4-FFF2-40B4-BE49-F238E27FC236}">
                <a16:creationId xmlns:a16="http://schemas.microsoft.com/office/drawing/2014/main" id="{A66B11C1-B0CA-4D7D-7157-E4DCFA05AA89}"/>
              </a:ext>
            </a:extLst>
          </p:cNvPr>
          <p:cNvPicPr>
            <a:picLocks noChangeAspect="1"/>
          </p:cNvPicPr>
          <p:nvPr/>
        </p:nvPicPr>
        <p:blipFill>
          <a:blip r:embed="rId3">
            <a:extLst>
              <a:ext uri="{28A0092B-C50C-407E-A947-70E740481C1C}">
                <a14:useLocalDpi xmlns:a14="http://schemas.microsoft.com/office/drawing/2010/main" val="0"/>
              </a:ext>
            </a:extLst>
          </a:blip>
          <a:srcRect t="6737"/>
          <a:stretch/>
        </p:blipFill>
        <p:spPr>
          <a:xfrm>
            <a:off x="7743281" y="1876926"/>
            <a:ext cx="2387730" cy="4841508"/>
          </a:xfrm>
          <a:prstGeom prst="rect">
            <a:avLst/>
          </a:prstGeom>
          <a:ln>
            <a:solidFill>
              <a:schemeClr val="tx1"/>
            </a:solidFill>
          </a:ln>
        </p:spPr>
      </p:pic>
      <p:sp>
        <p:nvSpPr>
          <p:cNvPr id="7" name="Arrow: Left 6">
            <a:extLst>
              <a:ext uri="{FF2B5EF4-FFF2-40B4-BE49-F238E27FC236}">
                <a16:creationId xmlns:a16="http://schemas.microsoft.com/office/drawing/2014/main" id="{16F7FC25-0184-B07D-3DF3-A8813F58DAA3}"/>
              </a:ext>
            </a:extLst>
          </p:cNvPr>
          <p:cNvSpPr/>
          <p:nvPr/>
        </p:nvSpPr>
        <p:spPr>
          <a:xfrm>
            <a:off x="9964045" y="3288253"/>
            <a:ext cx="1426464" cy="38404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99AE6752-8216-5748-30AC-E9F578F46BDE}"/>
              </a:ext>
            </a:extLst>
          </p:cNvPr>
          <p:cNvSpPr/>
          <p:nvPr/>
        </p:nvSpPr>
        <p:spPr>
          <a:xfrm>
            <a:off x="8154761" y="3941064"/>
            <a:ext cx="411480" cy="99669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Smart Phone with solid fill">
            <a:extLst>
              <a:ext uri="{FF2B5EF4-FFF2-40B4-BE49-F238E27FC236}">
                <a16:creationId xmlns:a16="http://schemas.microsoft.com/office/drawing/2014/main" id="{7C72C201-88B5-D641-2760-88B436DFDD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4" name="Slide Number Placeholder 3">
            <a:extLst>
              <a:ext uri="{FF2B5EF4-FFF2-40B4-BE49-F238E27FC236}">
                <a16:creationId xmlns:a16="http://schemas.microsoft.com/office/drawing/2014/main" id="{215A61FE-3C2D-ACCB-4405-F608F963979F}"/>
              </a:ext>
            </a:extLst>
          </p:cNvPr>
          <p:cNvSpPr>
            <a:spLocks noGrp="1"/>
          </p:cNvSpPr>
          <p:nvPr>
            <p:ph type="sldNum" sz="quarter" idx="12"/>
          </p:nvPr>
        </p:nvSpPr>
        <p:spPr/>
        <p:txBody>
          <a:bodyPr/>
          <a:lstStyle/>
          <a:p>
            <a:fld id="{5AE48DDE-99B8-4AE1-A822-D5D33CFFC483}" type="slidenum">
              <a:rPr lang="en-US" smtClean="0"/>
              <a:t>53</a:t>
            </a:fld>
            <a:endParaRPr lang="en-US"/>
          </a:p>
        </p:txBody>
      </p:sp>
    </p:spTree>
    <p:extLst>
      <p:ext uri="{BB962C8B-B14F-4D97-AF65-F5344CB8AC3E}">
        <p14:creationId xmlns:p14="http://schemas.microsoft.com/office/powerpoint/2010/main" val="465551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B338A-9606-0EE5-F11F-6D1A27D3BF84}"/>
              </a:ext>
            </a:extLst>
          </p:cNvPr>
          <p:cNvSpPr>
            <a:spLocks noGrp="1"/>
          </p:cNvSpPr>
          <p:nvPr>
            <p:ph type="title"/>
          </p:nvPr>
        </p:nvSpPr>
        <p:spPr/>
        <p:txBody>
          <a:bodyPr/>
          <a:lstStyle/>
          <a:p>
            <a:r>
              <a:rPr lang="en-US"/>
              <a:t>Practice: Review Job Postings</a:t>
            </a:r>
          </a:p>
        </p:txBody>
      </p:sp>
      <p:sp>
        <p:nvSpPr>
          <p:cNvPr id="3" name="Subtitle 2">
            <a:extLst>
              <a:ext uri="{FF2B5EF4-FFF2-40B4-BE49-F238E27FC236}">
                <a16:creationId xmlns:a16="http://schemas.microsoft.com/office/drawing/2014/main" id="{65040B53-9FDB-782F-7390-3AB4EAE91638}"/>
              </a:ext>
            </a:extLst>
          </p:cNvPr>
          <p:cNvSpPr>
            <a:spLocks noGrp="1"/>
          </p:cNvSpPr>
          <p:nvPr>
            <p:ph idx="1"/>
          </p:nvPr>
        </p:nvSpPr>
        <p:spPr>
          <a:xfrm>
            <a:off x="1356046" y="1354996"/>
            <a:ext cx="9016117" cy="3584838"/>
          </a:xfrm>
        </p:spPr>
        <p:txBody>
          <a:bodyPr/>
          <a:lstStyle/>
          <a:p>
            <a:r>
              <a:rPr lang="en-US"/>
              <a:t>Follow the instructions to view job postings</a:t>
            </a:r>
          </a:p>
          <a:p>
            <a:r>
              <a:rPr lang="en-US"/>
              <a:t>Identify some jobs that are of interest to you</a:t>
            </a:r>
          </a:p>
          <a:p>
            <a:r>
              <a:rPr lang="en-US"/>
              <a:t>Remember to use the filters to narrow your search</a:t>
            </a:r>
          </a:p>
          <a:p>
            <a:pPr marL="0" indent="0">
              <a:buNone/>
            </a:pPr>
            <a:endParaRPr lang="en-US"/>
          </a:p>
          <a:p>
            <a:r>
              <a:rPr lang="en-US"/>
              <a:t>Raise your hand if you need help</a:t>
            </a:r>
          </a:p>
          <a:p>
            <a:r>
              <a:rPr lang="en-US"/>
              <a:t>If you finish early, you can help others.</a:t>
            </a:r>
          </a:p>
        </p:txBody>
      </p:sp>
      <p:sp>
        <p:nvSpPr>
          <p:cNvPr id="4" name="Slide Number Placeholder 3">
            <a:extLst>
              <a:ext uri="{FF2B5EF4-FFF2-40B4-BE49-F238E27FC236}">
                <a16:creationId xmlns:a16="http://schemas.microsoft.com/office/drawing/2014/main" id="{DA2D8E08-B27A-8B72-C0CF-8E81BAF0EA76}"/>
              </a:ext>
            </a:extLst>
          </p:cNvPr>
          <p:cNvSpPr>
            <a:spLocks noGrp="1"/>
          </p:cNvSpPr>
          <p:nvPr>
            <p:ph type="sldNum" sz="quarter" idx="12"/>
          </p:nvPr>
        </p:nvSpPr>
        <p:spPr/>
        <p:txBody>
          <a:bodyPr/>
          <a:lstStyle/>
          <a:p>
            <a:fld id="{5AE48DDE-99B8-4AE1-A822-D5D33CFFC483}" type="slidenum">
              <a:rPr lang="en-US" smtClean="0"/>
              <a:t>54</a:t>
            </a:fld>
            <a:endParaRPr lang="en-US"/>
          </a:p>
        </p:txBody>
      </p:sp>
    </p:spTree>
    <p:extLst>
      <p:ext uri="{BB962C8B-B14F-4D97-AF65-F5344CB8AC3E}">
        <p14:creationId xmlns:p14="http://schemas.microsoft.com/office/powerpoint/2010/main" val="26712214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AA75B-4004-F61A-2348-11754493CDA0}"/>
              </a:ext>
            </a:extLst>
          </p:cNvPr>
          <p:cNvSpPr>
            <a:spLocks noGrp="1"/>
          </p:cNvSpPr>
          <p:nvPr>
            <p:ph type="title"/>
          </p:nvPr>
        </p:nvSpPr>
        <p:spPr/>
        <p:txBody>
          <a:bodyPr/>
          <a:lstStyle/>
          <a:p>
            <a:r>
              <a:rPr lang="en-US" b="1"/>
              <a:t>How to apply for Blue Collar Multi-Shift Transfer (BCMS)</a:t>
            </a:r>
          </a:p>
        </p:txBody>
      </p:sp>
      <p:sp>
        <p:nvSpPr>
          <p:cNvPr id="5" name="Slide Number Placeholder 4">
            <a:extLst>
              <a:ext uri="{FF2B5EF4-FFF2-40B4-BE49-F238E27FC236}">
                <a16:creationId xmlns:a16="http://schemas.microsoft.com/office/drawing/2014/main" id="{FF3A600E-DBBB-4EFB-5602-DAA086808EFF}"/>
              </a:ext>
            </a:extLst>
          </p:cNvPr>
          <p:cNvSpPr>
            <a:spLocks noGrp="1"/>
          </p:cNvSpPr>
          <p:nvPr>
            <p:ph type="sldNum" sz="quarter" idx="12"/>
          </p:nvPr>
        </p:nvSpPr>
        <p:spPr/>
        <p:txBody>
          <a:bodyPr/>
          <a:lstStyle/>
          <a:p>
            <a:fld id="{5AE48DDE-99B8-4AE1-A822-D5D33CFFC483}" type="slidenum">
              <a:rPr lang="en-US" smtClean="0"/>
              <a:t>55</a:t>
            </a:fld>
            <a:endParaRPr lang="en-US"/>
          </a:p>
        </p:txBody>
      </p:sp>
      <p:pic>
        <p:nvPicPr>
          <p:cNvPr id="6" name="Picture 2" descr="Workday Introduces Agent System of Record for AI Workforce Management">
            <a:extLst>
              <a:ext uri="{FF2B5EF4-FFF2-40B4-BE49-F238E27FC236}">
                <a16:creationId xmlns:a16="http://schemas.microsoft.com/office/drawing/2014/main" id="{0676CFE6-81DA-979D-EC9A-87507FEBE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341812"/>
            <a:ext cx="3095625" cy="134302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8113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2C934-7966-1D8F-727B-C8E034209B61}"/>
              </a:ext>
            </a:extLst>
          </p:cNvPr>
          <p:cNvSpPr>
            <a:spLocks noGrp="1"/>
          </p:cNvSpPr>
          <p:nvPr>
            <p:ph type="title"/>
          </p:nvPr>
        </p:nvSpPr>
        <p:spPr/>
        <p:txBody>
          <a:bodyPr/>
          <a:lstStyle/>
          <a:p>
            <a:r>
              <a:rPr lang="en-US"/>
              <a:t>BCMS Transfers</a:t>
            </a:r>
          </a:p>
        </p:txBody>
      </p:sp>
      <p:sp>
        <p:nvSpPr>
          <p:cNvPr id="3" name="Content Placeholder 2">
            <a:extLst>
              <a:ext uri="{FF2B5EF4-FFF2-40B4-BE49-F238E27FC236}">
                <a16:creationId xmlns:a16="http://schemas.microsoft.com/office/drawing/2014/main" id="{9EA9DDEE-89D9-1707-C750-39ED1DCB53C9}"/>
              </a:ext>
            </a:extLst>
          </p:cNvPr>
          <p:cNvSpPr>
            <a:spLocks noGrp="1"/>
          </p:cNvSpPr>
          <p:nvPr>
            <p:ph idx="1"/>
          </p:nvPr>
        </p:nvSpPr>
        <p:spPr>
          <a:xfrm>
            <a:off x="1683657" y="1279070"/>
            <a:ext cx="9626599" cy="5094095"/>
          </a:xfrm>
        </p:spPr>
        <p:txBody>
          <a:bodyPr vert="horz" lIns="91440" tIns="45720" rIns="91440" bIns="45720" rtlCol="0" anchor="t">
            <a:normAutofit fontScale="92500" lnSpcReduction="10000"/>
          </a:bodyPr>
          <a:lstStyle/>
          <a:p>
            <a:pPr marL="0" indent="0">
              <a:buNone/>
            </a:pPr>
            <a:r>
              <a:rPr lang="en-US"/>
              <a:t>Employees might apply for a BCMS transfer to:</a:t>
            </a:r>
          </a:p>
          <a:p>
            <a:r>
              <a:rPr lang="en-US"/>
              <a:t>Change shift times</a:t>
            </a:r>
          </a:p>
          <a:p>
            <a:r>
              <a:rPr lang="en-US"/>
              <a:t>Change departments within a division</a:t>
            </a:r>
          </a:p>
          <a:p>
            <a:endParaRPr lang="en-US"/>
          </a:p>
          <a:p>
            <a:pPr marL="0" indent="0">
              <a:buNone/>
            </a:pPr>
            <a:r>
              <a:rPr lang="en-US">
                <a:solidFill>
                  <a:srgbClr val="282728"/>
                </a:solidFill>
                <a:ea typeface="+mn-lt"/>
                <a:cs typeface="+mn-lt"/>
              </a:rPr>
              <a:t>Who can apply for a BCMS transfer?</a:t>
            </a:r>
          </a:p>
          <a:p>
            <a:r>
              <a:rPr lang="en-US">
                <a:solidFill>
                  <a:srgbClr val="282728"/>
                </a:solidFill>
                <a:ea typeface="+mn-lt"/>
                <a:cs typeface="+mn-lt"/>
              </a:rPr>
              <a:t>Blue Collar Multi-Shift transfers (BCMS) are only for current, permanent UW-Madison employees.</a:t>
            </a:r>
          </a:p>
          <a:p>
            <a:pPr marL="0" indent="0">
              <a:buNone/>
            </a:pPr>
            <a:endParaRPr lang="en-US">
              <a:solidFill>
                <a:srgbClr val="282728"/>
              </a:solidFill>
              <a:ea typeface="+mn-lt"/>
              <a:cs typeface="+mn-lt"/>
            </a:endParaRPr>
          </a:p>
          <a:p>
            <a:pPr marL="0" indent="0">
              <a:buNone/>
            </a:pPr>
            <a:r>
              <a:rPr lang="en-US">
                <a:solidFill>
                  <a:srgbClr val="282728"/>
                </a:solidFill>
                <a:ea typeface="+mn-lt"/>
                <a:cs typeface="+mn-lt"/>
              </a:rPr>
              <a:t>How can I apply for a BCMS transfer?</a:t>
            </a:r>
          </a:p>
          <a:p>
            <a:r>
              <a:rPr lang="en-US">
                <a:solidFill>
                  <a:srgbClr val="282728"/>
                </a:solidFill>
                <a:ea typeface="+mn-lt"/>
                <a:cs typeface="+mn-lt"/>
              </a:rPr>
              <a:t>You can apply online or in-person. </a:t>
            </a:r>
          </a:p>
          <a:p>
            <a:pPr lvl="1">
              <a:buFont typeface="Courier New" panose="020B0604020202020204" pitchFamily="34" charset="0"/>
              <a:buChar char="o"/>
            </a:pPr>
            <a:r>
              <a:rPr lang="en-US">
                <a:solidFill>
                  <a:srgbClr val="282728"/>
                </a:solidFill>
              </a:rPr>
              <a:t>A completed BCMS transfer form is required for both </a:t>
            </a:r>
            <a:r>
              <a:rPr lang="en-US" dirty="0">
                <a:solidFill>
                  <a:srgbClr val="282728"/>
                </a:solidFill>
              </a:rPr>
              <a:t>online or in-person </a:t>
            </a:r>
            <a:r>
              <a:rPr lang="en-US">
                <a:solidFill>
                  <a:srgbClr val="282728"/>
                </a:solidFill>
              </a:rPr>
              <a:t>applications.</a:t>
            </a:r>
            <a:endParaRPr lang="en-US" dirty="0">
              <a:solidFill>
                <a:srgbClr val="282728"/>
              </a:solidFill>
            </a:endParaRPr>
          </a:p>
        </p:txBody>
      </p:sp>
      <p:sp>
        <p:nvSpPr>
          <p:cNvPr id="4" name="Slide Number Placeholder 3">
            <a:extLst>
              <a:ext uri="{FF2B5EF4-FFF2-40B4-BE49-F238E27FC236}">
                <a16:creationId xmlns:a16="http://schemas.microsoft.com/office/drawing/2014/main" id="{28D0122C-CE40-54AE-FDC1-64D7A3149F46}"/>
              </a:ext>
            </a:extLst>
          </p:cNvPr>
          <p:cNvSpPr>
            <a:spLocks noGrp="1"/>
          </p:cNvSpPr>
          <p:nvPr>
            <p:ph type="sldNum" sz="quarter" idx="12"/>
          </p:nvPr>
        </p:nvSpPr>
        <p:spPr/>
        <p:txBody>
          <a:bodyPr/>
          <a:lstStyle/>
          <a:p>
            <a:fld id="{5AE48DDE-99B8-4AE1-A822-D5D33CFFC483}" type="slidenum">
              <a:rPr lang="en-US" smtClean="0"/>
              <a:t>56</a:t>
            </a:fld>
            <a:endParaRPr lang="en-US"/>
          </a:p>
        </p:txBody>
      </p:sp>
    </p:spTree>
    <p:extLst>
      <p:ext uri="{BB962C8B-B14F-4D97-AF65-F5344CB8AC3E}">
        <p14:creationId xmlns:p14="http://schemas.microsoft.com/office/powerpoint/2010/main" val="35917923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F6E3A-5AFA-F378-B04D-85B342C94682}"/>
              </a:ext>
            </a:extLst>
          </p:cNvPr>
          <p:cNvSpPr>
            <a:spLocks noGrp="1"/>
          </p:cNvSpPr>
          <p:nvPr>
            <p:ph type="title"/>
          </p:nvPr>
        </p:nvSpPr>
        <p:spPr/>
        <p:txBody>
          <a:bodyPr/>
          <a:lstStyle/>
          <a:p>
            <a:r>
              <a:rPr lang="en-US"/>
              <a:t>BCMS Requirements</a:t>
            </a:r>
          </a:p>
        </p:txBody>
      </p:sp>
      <p:sp>
        <p:nvSpPr>
          <p:cNvPr id="3" name="Content Placeholder 2">
            <a:extLst>
              <a:ext uri="{FF2B5EF4-FFF2-40B4-BE49-F238E27FC236}">
                <a16:creationId xmlns:a16="http://schemas.microsoft.com/office/drawing/2014/main" id="{9E3BA2C8-C1A4-DF69-1A53-69542013027A}"/>
              </a:ext>
            </a:extLst>
          </p:cNvPr>
          <p:cNvSpPr>
            <a:spLocks noGrp="1"/>
          </p:cNvSpPr>
          <p:nvPr>
            <p:ph idx="1"/>
          </p:nvPr>
        </p:nvSpPr>
        <p:spPr>
          <a:xfrm>
            <a:off x="1261872" y="1228811"/>
            <a:ext cx="10091927" cy="5016843"/>
          </a:xfrm>
        </p:spPr>
        <p:txBody>
          <a:bodyPr vert="horz" lIns="91440" tIns="45720" rIns="91440" bIns="45720" rtlCol="0" anchor="t">
            <a:normAutofit lnSpcReduction="10000"/>
          </a:bodyPr>
          <a:lstStyle/>
          <a:p>
            <a:pPr marL="0" indent="0">
              <a:buNone/>
              <a:tabLst>
                <a:tab pos="111125" algn="l"/>
              </a:tabLst>
            </a:pPr>
            <a:r>
              <a:rPr lang="en-US" sz="2500" b="1">
                <a:solidFill>
                  <a:srgbClr val="282728"/>
                </a:solidFill>
                <a:ea typeface="+mn-lt"/>
                <a:cs typeface="+mn-lt"/>
              </a:rPr>
              <a:t>You must meet all of the following criteria </a:t>
            </a:r>
            <a:r>
              <a:rPr lang="en-US" sz="2500">
                <a:solidFill>
                  <a:srgbClr val="282728"/>
                </a:solidFill>
                <a:ea typeface="+mn-lt"/>
                <a:cs typeface="+mn-lt"/>
              </a:rPr>
              <a:t>to be eligible for a Blue-Collar Multi-Shift Transfer:</a:t>
            </a:r>
          </a:p>
          <a:p>
            <a:pPr marL="514350" indent="-514350">
              <a:buFont typeface="+mj-lt"/>
              <a:buAutoNum type="arabicPeriod"/>
              <a:tabLst>
                <a:tab pos="111125" algn="l"/>
              </a:tabLst>
            </a:pPr>
            <a:r>
              <a:rPr lang="en-US" sz="2500">
                <a:solidFill>
                  <a:srgbClr val="282728"/>
                </a:solidFill>
                <a:ea typeface="+mn-lt"/>
                <a:cs typeface="+mn-lt"/>
              </a:rPr>
              <a:t>Currently employed in the same title within your division</a:t>
            </a:r>
            <a:endParaRPr lang="en-US" sz="2500"/>
          </a:p>
          <a:p>
            <a:pPr marL="514350" indent="-514350">
              <a:buFont typeface="+mj-lt"/>
              <a:buAutoNum type="arabicPeriod"/>
              <a:tabLst>
                <a:tab pos="111125" algn="l"/>
              </a:tabLst>
            </a:pPr>
            <a:r>
              <a:rPr lang="en-US" sz="2500">
                <a:solidFill>
                  <a:srgbClr val="282728"/>
                </a:solidFill>
                <a:ea typeface="+mn-lt"/>
                <a:cs typeface="+mn-lt"/>
              </a:rPr>
              <a:t>No disciplinary letter(s) received within the last 12 months</a:t>
            </a:r>
            <a:endParaRPr lang="en-US" sz="2500"/>
          </a:p>
          <a:p>
            <a:pPr marL="514350" indent="-514350">
              <a:buFont typeface="+mj-lt"/>
              <a:buAutoNum type="arabicPeriod"/>
              <a:tabLst>
                <a:tab pos="111125" algn="l"/>
              </a:tabLst>
            </a:pPr>
            <a:r>
              <a:rPr lang="en-US" sz="2500">
                <a:solidFill>
                  <a:srgbClr val="282728"/>
                </a:solidFill>
                <a:ea typeface="+mn-lt"/>
                <a:cs typeface="+mn-lt"/>
              </a:rPr>
              <a:t>Have not transferred via the BCMS process within the last six months</a:t>
            </a:r>
            <a:endParaRPr lang="en-US" sz="2500"/>
          </a:p>
          <a:p>
            <a:pPr marL="514350" indent="-514350">
              <a:buFont typeface="+mj-lt"/>
              <a:buAutoNum type="arabicPeriod"/>
              <a:tabLst>
                <a:tab pos="111125" algn="l"/>
              </a:tabLst>
            </a:pPr>
            <a:r>
              <a:rPr lang="en-US" sz="2500">
                <a:solidFill>
                  <a:srgbClr val="282728"/>
                </a:solidFill>
                <a:ea typeface="+mn-lt"/>
                <a:cs typeface="+mn-lt"/>
              </a:rPr>
              <a:t>Not currently on probation</a:t>
            </a:r>
            <a:endParaRPr lang="en-US" sz="2500"/>
          </a:p>
          <a:p>
            <a:pPr marL="514350" indent="-514350">
              <a:buFont typeface="+mj-lt"/>
              <a:buAutoNum type="arabicPeriod"/>
              <a:tabLst>
                <a:tab pos="111125" algn="l"/>
              </a:tabLst>
            </a:pPr>
            <a:r>
              <a:rPr lang="en-US" sz="2500">
                <a:solidFill>
                  <a:srgbClr val="282728"/>
                </a:solidFill>
                <a:ea typeface="+mn-lt"/>
                <a:cs typeface="+mn-lt"/>
              </a:rPr>
              <a:t>Meet all required qualifications for the BCMS transfer position</a:t>
            </a:r>
          </a:p>
          <a:p>
            <a:pPr marL="0" indent="0">
              <a:buNone/>
              <a:tabLst>
                <a:tab pos="111125" algn="l"/>
              </a:tabLst>
            </a:pPr>
            <a:r>
              <a:rPr lang="en-US" sz="2500">
                <a:solidFill>
                  <a:srgbClr val="282728"/>
                </a:solidFill>
                <a:ea typeface="+mn-lt"/>
                <a:cs typeface="+mn-lt"/>
              </a:rPr>
              <a:t>The BCMS form must be submitted with your online application or in person to be considered for a blue-collar multi-shift transfer within your division.</a:t>
            </a:r>
            <a:endParaRPr lang="en-US" sz="2500"/>
          </a:p>
          <a:p>
            <a:pPr marL="0" indent="0">
              <a:buNone/>
              <a:tabLst>
                <a:tab pos="111125" algn="l"/>
              </a:tabLst>
            </a:pPr>
            <a:r>
              <a:rPr lang="en-US" sz="2500">
                <a:solidFill>
                  <a:srgbClr val="282728"/>
                </a:solidFill>
                <a:ea typeface="+mn-lt"/>
                <a:cs typeface="+mn-lt"/>
              </a:rPr>
              <a:t>The deadline to apply is 7 days after the position is posted.</a:t>
            </a:r>
            <a:br>
              <a:rPr lang="en-US" sz="2500">
                <a:ea typeface="+mn-lt"/>
                <a:cs typeface="+mn-lt"/>
              </a:rPr>
            </a:br>
            <a:endParaRPr lang="en-US" sz="2500">
              <a:solidFill>
                <a:srgbClr val="282728"/>
              </a:solidFill>
            </a:endParaRPr>
          </a:p>
          <a:p>
            <a:pPr marL="0" indent="0">
              <a:buNone/>
              <a:tabLst>
                <a:tab pos="111125" algn="l"/>
              </a:tabLst>
            </a:pPr>
            <a:endParaRPr lang="en-US" sz="2500" b="1">
              <a:solidFill>
                <a:srgbClr val="282728"/>
              </a:solidFill>
              <a:ea typeface="+mn-lt"/>
              <a:cs typeface="+mn-lt"/>
            </a:endParaRPr>
          </a:p>
          <a:p>
            <a:pPr marL="0" indent="0">
              <a:buNone/>
              <a:tabLst>
                <a:tab pos="111125" algn="l"/>
              </a:tabLst>
            </a:pPr>
            <a:endParaRPr lang="en-US" sz="2500"/>
          </a:p>
        </p:txBody>
      </p:sp>
      <p:sp>
        <p:nvSpPr>
          <p:cNvPr id="4" name="Slide Number Placeholder 3">
            <a:extLst>
              <a:ext uri="{FF2B5EF4-FFF2-40B4-BE49-F238E27FC236}">
                <a16:creationId xmlns:a16="http://schemas.microsoft.com/office/drawing/2014/main" id="{7FCA7920-E8A4-E9F5-8828-F921AACD7CA9}"/>
              </a:ext>
            </a:extLst>
          </p:cNvPr>
          <p:cNvSpPr>
            <a:spLocks noGrp="1"/>
          </p:cNvSpPr>
          <p:nvPr>
            <p:ph type="sldNum" sz="quarter" idx="12"/>
          </p:nvPr>
        </p:nvSpPr>
        <p:spPr/>
        <p:txBody>
          <a:bodyPr/>
          <a:lstStyle/>
          <a:p>
            <a:fld id="{5AE48DDE-99B8-4AE1-A822-D5D33CFFC483}" type="slidenum">
              <a:rPr lang="en-US" smtClean="0"/>
              <a:t>57</a:t>
            </a:fld>
            <a:endParaRPr lang="en-US"/>
          </a:p>
        </p:txBody>
      </p:sp>
    </p:spTree>
    <p:extLst>
      <p:ext uri="{BB962C8B-B14F-4D97-AF65-F5344CB8AC3E}">
        <p14:creationId xmlns:p14="http://schemas.microsoft.com/office/powerpoint/2010/main" val="8043846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F50CE-44BC-D206-F7A7-D093063DD9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5A742D-31B0-0BDB-7085-173DF0BCFFAD}"/>
              </a:ext>
            </a:extLst>
          </p:cNvPr>
          <p:cNvSpPr>
            <a:spLocks noGrp="1"/>
          </p:cNvSpPr>
          <p:nvPr>
            <p:ph type="title"/>
          </p:nvPr>
        </p:nvSpPr>
        <p:spPr/>
        <p:txBody>
          <a:bodyPr/>
          <a:lstStyle/>
          <a:p>
            <a:r>
              <a:rPr lang="en-US"/>
              <a:t>BCMS Transfer Form</a:t>
            </a:r>
          </a:p>
        </p:txBody>
      </p:sp>
      <p:sp>
        <p:nvSpPr>
          <p:cNvPr id="3" name="Content Placeholder 2">
            <a:extLst>
              <a:ext uri="{FF2B5EF4-FFF2-40B4-BE49-F238E27FC236}">
                <a16:creationId xmlns:a16="http://schemas.microsoft.com/office/drawing/2014/main" id="{0C284A49-A355-333F-3A25-C7EE96B5406F}"/>
              </a:ext>
            </a:extLst>
          </p:cNvPr>
          <p:cNvSpPr>
            <a:spLocks noGrp="1"/>
          </p:cNvSpPr>
          <p:nvPr>
            <p:ph idx="1"/>
          </p:nvPr>
        </p:nvSpPr>
        <p:spPr>
          <a:xfrm>
            <a:off x="1221051" y="1374639"/>
            <a:ext cx="5370249" cy="5174993"/>
          </a:xfrm>
        </p:spPr>
        <p:txBody>
          <a:bodyPr vert="horz" lIns="91440" tIns="45720" rIns="91440" bIns="45720" rtlCol="0" anchor="t">
            <a:normAutofit/>
          </a:bodyPr>
          <a:lstStyle/>
          <a:p>
            <a:pPr>
              <a:buFont typeface="Arial"/>
              <a:buChar char="•"/>
              <a:tabLst>
                <a:tab pos="111125" algn="l"/>
              </a:tabLst>
            </a:pPr>
            <a:r>
              <a:rPr lang="en-US">
                <a:solidFill>
                  <a:srgbClr val="000000"/>
                </a:solidFill>
              </a:rPr>
              <a:t>Find the BCMS Transfer form here: </a:t>
            </a:r>
            <a:r>
              <a:rPr lang="en-US">
                <a:solidFill>
                  <a:srgbClr val="282728"/>
                </a:solidFill>
                <a:hlinkClick r:id="rId4"/>
              </a:rPr>
              <a:t>https://jobs.wisc.edu/bcms</a:t>
            </a:r>
            <a:endParaRPr lang="en-US">
              <a:solidFill>
                <a:srgbClr val="282728"/>
              </a:solidFill>
            </a:endParaRPr>
          </a:p>
          <a:p>
            <a:pPr>
              <a:buFont typeface="Arial"/>
              <a:buChar char="•"/>
              <a:tabLst>
                <a:tab pos="111125" algn="l"/>
              </a:tabLst>
            </a:pPr>
            <a:r>
              <a:rPr lang="en-US">
                <a:solidFill>
                  <a:srgbClr val="000000"/>
                </a:solidFill>
              </a:rPr>
              <a:t>Available in all languages</a:t>
            </a:r>
          </a:p>
          <a:p>
            <a:pPr>
              <a:buFont typeface="Arial"/>
              <a:buChar char="•"/>
              <a:tabLst>
                <a:tab pos="111125" algn="l"/>
              </a:tabLst>
            </a:pPr>
            <a:r>
              <a:rPr lang="en-US"/>
              <a:t>Paper forms available </a:t>
            </a:r>
          </a:p>
        </p:txBody>
      </p:sp>
      <p:sp>
        <p:nvSpPr>
          <p:cNvPr id="4" name="Slide Number Placeholder 3">
            <a:extLst>
              <a:ext uri="{FF2B5EF4-FFF2-40B4-BE49-F238E27FC236}">
                <a16:creationId xmlns:a16="http://schemas.microsoft.com/office/drawing/2014/main" id="{12909532-CC4E-814A-BF69-115B0BE98C4E}"/>
              </a:ext>
            </a:extLst>
          </p:cNvPr>
          <p:cNvSpPr>
            <a:spLocks noGrp="1"/>
          </p:cNvSpPr>
          <p:nvPr>
            <p:ph type="sldNum" sz="quarter" idx="12"/>
          </p:nvPr>
        </p:nvSpPr>
        <p:spPr/>
        <p:txBody>
          <a:bodyPr/>
          <a:lstStyle/>
          <a:p>
            <a:fld id="{5AE48DDE-99B8-4AE1-A822-D5D33CFFC483}" type="slidenum">
              <a:rPr lang="en-US" smtClean="0"/>
              <a:t>58</a:t>
            </a:fld>
            <a:endParaRPr lang="en-US"/>
          </a:p>
        </p:txBody>
      </p:sp>
      <p:pic>
        <p:nvPicPr>
          <p:cNvPr id="7" name="Picture 6" descr="A application form with a red and white logo&#10;&#10;AI-generated content may be incorrect.">
            <a:extLst>
              <a:ext uri="{FF2B5EF4-FFF2-40B4-BE49-F238E27FC236}">
                <a16:creationId xmlns:a16="http://schemas.microsoft.com/office/drawing/2014/main" id="{0748A562-01BB-932C-815A-7818E89B972A}"/>
              </a:ext>
            </a:extLst>
          </p:cNvPr>
          <p:cNvPicPr>
            <a:picLocks noChangeAspect="1"/>
          </p:cNvPicPr>
          <p:nvPr/>
        </p:nvPicPr>
        <p:blipFill>
          <a:blip r:embed="rId5"/>
          <a:stretch>
            <a:fillRect/>
          </a:stretch>
        </p:blipFill>
        <p:spPr>
          <a:xfrm>
            <a:off x="6886919" y="598712"/>
            <a:ext cx="4922376" cy="5769430"/>
          </a:xfrm>
          <a:prstGeom prst="rect">
            <a:avLst/>
          </a:prstGeom>
          <a:ln>
            <a:solidFill>
              <a:schemeClr val="tx1"/>
            </a:solidFill>
          </a:ln>
        </p:spPr>
      </p:pic>
      <p:pic>
        <p:nvPicPr>
          <p:cNvPr id="8" name="Picture 7" descr="A red rectangular object with black text&#10;&#10;AI-generated content may be incorrect.">
            <a:extLst>
              <a:ext uri="{FF2B5EF4-FFF2-40B4-BE49-F238E27FC236}">
                <a16:creationId xmlns:a16="http://schemas.microsoft.com/office/drawing/2014/main" id="{8EF8B041-50FC-B7EB-A9BE-D1881469153D}"/>
              </a:ext>
            </a:extLst>
          </p:cNvPr>
          <p:cNvPicPr>
            <a:picLocks noChangeAspect="1"/>
          </p:cNvPicPr>
          <p:nvPr/>
        </p:nvPicPr>
        <p:blipFill>
          <a:blip r:embed="rId6"/>
          <a:stretch>
            <a:fillRect/>
          </a:stretch>
        </p:blipFill>
        <p:spPr>
          <a:xfrm>
            <a:off x="755196" y="4258355"/>
            <a:ext cx="5959929" cy="926647"/>
          </a:xfrm>
          <a:prstGeom prst="rect">
            <a:avLst/>
          </a:prstGeom>
          <a:ln>
            <a:solidFill>
              <a:schemeClr val="tx1"/>
            </a:solidFill>
          </a:ln>
        </p:spPr>
      </p:pic>
    </p:spTree>
    <p:extLst>
      <p:ext uri="{BB962C8B-B14F-4D97-AF65-F5344CB8AC3E}">
        <p14:creationId xmlns:p14="http://schemas.microsoft.com/office/powerpoint/2010/main" val="2344459659"/>
      </p:ext>
    </p:extLst>
  </p:cSld>
  <p:clrMapOvr>
    <a:masterClrMapping/>
  </p:clrMapOvr>
  <p:extLst>
    <p:ext uri="{6950BFC3-D8DA-4A85-94F7-54DA5524770B}">
      <p188:commentRel xmlns:p188="http://schemas.microsoft.com/office/powerpoint/2018/8/main" r:id="rId3"/>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2ED38-174B-91B0-6B70-F947F304CF8C}"/>
              </a:ext>
            </a:extLst>
          </p:cNvPr>
          <p:cNvSpPr>
            <a:spLocks noGrp="1"/>
          </p:cNvSpPr>
          <p:nvPr>
            <p:ph type="title"/>
          </p:nvPr>
        </p:nvSpPr>
        <p:spPr/>
        <p:txBody>
          <a:bodyPr>
            <a:normAutofit fontScale="90000"/>
          </a:bodyPr>
          <a:lstStyle/>
          <a:p>
            <a:r>
              <a:rPr lang="en-US"/>
              <a:t>How to apply for a BCMS Transfer</a:t>
            </a:r>
          </a:p>
        </p:txBody>
      </p:sp>
      <p:sp>
        <p:nvSpPr>
          <p:cNvPr id="3" name="Content Placeholder 2">
            <a:extLst>
              <a:ext uri="{FF2B5EF4-FFF2-40B4-BE49-F238E27FC236}">
                <a16:creationId xmlns:a16="http://schemas.microsoft.com/office/drawing/2014/main" id="{7CEBA9E7-D030-6A77-425E-9E7D40EE5CF6}"/>
              </a:ext>
            </a:extLst>
          </p:cNvPr>
          <p:cNvSpPr>
            <a:spLocks noGrp="1"/>
          </p:cNvSpPr>
          <p:nvPr>
            <p:ph idx="1"/>
          </p:nvPr>
        </p:nvSpPr>
        <p:spPr>
          <a:xfrm>
            <a:off x="2010424" y="2027584"/>
            <a:ext cx="9016117" cy="3584838"/>
          </a:xfrm>
        </p:spPr>
        <p:txBody>
          <a:bodyPr vert="horz" lIns="91440" tIns="45720" rIns="91440" bIns="45720" rtlCol="0" anchor="t">
            <a:normAutofit/>
          </a:bodyPr>
          <a:lstStyle/>
          <a:p>
            <a:pPr marL="514350" indent="-514350">
              <a:buAutoNum type="arabicPeriod"/>
            </a:pPr>
            <a:r>
              <a:rPr lang="en-US"/>
              <a:t>From the </a:t>
            </a:r>
            <a:r>
              <a:rPr lang="en-US" b="1"/>
              <a:t>Workday home page</a:t>
            </a:r>
            <a:r>
              <a:rPr lang="en-US"/>
              <a:t>, click on the </a:t>
            </a:r>
            <a:r>
              <a:rPr lang="en-US" b="1"/>
              <a:t>Menu</a:t>
            </a:r>
            <a:r>
              <a:rPr lang="en-US"/>
              <a:t>.</a:t>
            </a:r>
          </a:p>
        </p:txBody>
      </p:sp>
      <p:pic>
        <p:nvPicPr>
          <p:cNvPr id="1026" name="Picture 2" descr="A screenshot of a phone&#10;&#10;AI-generated content may be incorrect.">
            <a:extLst>
              <a:ext uri="{FF2B5EF4-FFF2-40B4-BE49-F238E27FC236}">
                <a16:creationId xmlns:a16="http://schemas.microsoft.com/office/drawing/2014/main" id="{EF77FDE6-3CA5-EAF9-7DA8-98B4167D7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7479" y="2615214"/>
            <a:ext cx="8482005" cy="386740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12734C2B-B65C-DD7E-57A0-1E4891A720C1}"/>
              </a:ext>
            </a:extLst>
          </p:cNvPr>
          <p:cNvSpPr/>
          <p:nvPr/>
        </p:nvSpPr>
        <p:spPr>
          <a:xfrm>
            <a:off x="984229" y="2615214"/>
            <a:ext cx="1353454" cy="4042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4FE2B11-9CBF-99BF-1D4C-722F18ECAB47}"/>
              </a:ext>
            </a:extLst>
          </p:cNvPr>
          <p:cNvSpPr>
            <a:spLocks noGrp="1"/>
          </p:cNvSpPr>
          <p:nvPr>
            <p:ph type="sldNum" sz="quarter" idx="12"/>
          </p:nvPr>
        </p:nvSpPr>
        <p:spPr/>
        <p:txBody>
          <a:bodyPr/>
          <a:lstStyle/>
          <a:p>
            <a:fld id="{5AE48DDE-99B8-4AE1-A822-D5D33CFFC483}" type="slidenum">
              <a:rPr lang="en-US" smtClean="0"/>
              <a:t>59</a:t>
            </a:fld>
            <a:endParaRPr lang="en-US"/>
          </a:p>
        </p:txBody>
      </p:sp>
      <p:sp>
        <p:nvSpPr>
          <p:cNvPr id="6" name="Rectangle: Rounded Corners 5">
            <a:extLst>
              <a:ext uri="{FF2B5EF4-FFF2-40B4-BE49-F238E27FC236}">
                <a16:creationId xmlns:a16="http://schemas.microsoft.com/office/drawing/2014/main" id="{D74589D7-0B71-82B0-E06D-145A2EC78448}"/>
              </a:ext>
            </a:extLst>
          </p:cNvPr>
          <p:cNvSpPr/>
          <p:nvPr/>
        </p:nvSpPr>
        <p:spPr>
          <a:xfrm>
            <a:off x="4487917" y="4120055"/>
            <a:ext cx="1303283" cy="231228"/>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1210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27449-E637-359F-53A1-24E23F7DF103}"/>
              </a:ext>
            </a:extLst>
          </p:cNvPr>
          <p:cNvSpPr>
            <a:spLocks noGrp="1"/>
          </p:cNvSpPr>
          <p:nvPr>
            <p:ph type="title"/>
          </p:nvPr>
        </p:nvSpPr>
        <p:spPr>
          <a:xfrm>
            <a:off x="1509780" y="296745"/>
            <a:ext cx="8944555" cy="1063574"/>
          </a:xfrm>
        </p:spPr>
        <p:txBody>
          <a:bodyPr/>
          <a:lstStyle/>
          <a:p>
            <a:r>
              <a:rPr lang="en-US"/>
              <a:t>Logging into Workday</a:t>
            </a:r>
          </a:p>
        </p:txBody>
      </p:sp>
      <p:sp>
        <p:nvSpPr>
          <p:cNvPr id="3" name="Content Placeholder 2">
            <a:extLst>
              <a:ext uri="{FF2B5EF4-FFF2-40B4-BE49-F238E27FC236}">
                <a16:creationId xmlns:a16="http://schemas.microsoft.com/office/drawing/2014/main" id="{993BC54C-400A-598A-A6C0-C9A44BAF193D}"/>
              </a:ext>
            </a:extLst>
          </p:cNvPr>
          <p:cNvSpPr>
            <a:spLocks noGrp="1"/>
          </p:cNvSpPr>
          <p:nvPr>
            <p:ph idx="1"/>
          </p:nvPr>
        </p:nvSpPr>
        <p:spPr>
          <a:xfrm>
            <a:off x="1509780" y="1517361"/>
            <a:ext cx="5400339" cy="4719537"/>
          </a:xfrm>
        </p:spPr>
        <p:txBody>
          <a:bodyPr>
            <a:noAutofit/>
          </a:bodyPr>
          <a:lstStyle/>
          <a:p>
            <a:pPr marL="0" indent="0">
              <a:buNone/>
            </a:pPr>
            <a:r>
              <a:rPr lang="en-US" sz="2500"/>
              <a:t>How to log into Workday on the computer.</a:t>
            </a:r>
          </a:p>
          <a:p>
            <a:pPr marL="514350" indent="-514350">
              <a:buFont typeface="+mj-lt"/>
              <a:buAutoNum type="arabicPeriod"/>
            </a:pPr>
            <a:r>
              <a:rPr lang="en-US" sz="2500"/>
              <a:t>Visit </a:t>
            </a:r>
            <a:r>
              <a:rPr lang="en-US" sz="2500" err="1"/>
              <a:t>MyUW</a:t>
            </a:r>
            <a:r>
              <a:rPr lang="en-US" sz="2500"/>
              <a:t> (my.wisc.edu) </a:t>
            </a:r>
          </a:p>
          <a:p>
            <a:pPr marL="514350" indent="-514350">
              <a:buFont typeface="+mj-lt"/>
              <a:buAutoNum type="arabicPeriod"/>
            </a:pPr>
            <a:r>
              <a:rPr lang="en-US" sz="2500"/>
              <a:t>Enter your NetID and Password</a:t>
            </a:r>
          </a:p>
          <a:p>
            <a:pPr marL="514350" indent="-514350">
              <a:buFont typeface="+mj-lt"/>
              <a:buAutoNum type="arabicPeriod"/>
            </a:pPr>
            <a:r>
              <a:rPr lang="en-US" sz="2500"/>
              <a:t>Duo Authenticate using the Verification Code or Due Mobile passcode</a:t>
            </a:r>
          </a:p>
          <a:p>
            <a:pPr marL="514350" indent="-514350">
              <a:buFont typeface="+mj-lt"/>
              <a:buAutoNum type="arabicPeriod"/>
            </a:pPr>
            <a:r>
              <a:rPr lang="en-US" sz="2500"/>
              <a:t>Once logged into </a:t>
            </a:r>
            <a:r>
              <a:rPr lang="en-US" sz="2500" err="1"/>
              <a:t>MyUW</a:t>
            </a:r>
            <a:r>
              <a:rPr lang="en-US" sz="2500"/>
              <a:t>, find the Workday app and click </a:t>
            </a:r>
            <a:r>
              <a:rPr lang="en-US" sz="2500" b="1"/>
              <a:t>Launch full app</a:t>
            </a:r>
            <a:endParaRPr lang="en-US" sz="2500"/>
          </a:p>
        </p:txBody>
      </p:sp>
      <p:sp>
        <p:nvSpPr>
          <p:cNvPr id="4" name="Slide Number Placeholder 3">
            <a:extLst>
              <a:ext uri="{FF2B5EF4-FFF2-40B4-BE49-F238E27FC236}">
                <a16:creationId xmlns:a16="http://schemas.microsoft.com/office/drawing/2014/main" id="{C3AB3061-43ED-60F4-F1C6-14AC04769F9E}"/>
              </a:ext>
            </a:extLst>
          </p:cNvPr>
          <p:cNvSpPr>
            <a:spLocks noGrp="1"/>
          </p:cNvSpPr>
          <p:nvPr>
            <p:ph type="sldNum" sz="quarter" idx="12"/>
          </p:nvPr>
        </p:nvSpPr>
        <p:spPr/>
        <p:txBody>
          <a:bodyPr/>
          <a:lstStyle/>
          <a:p>
            <a:fld id="{5AE48DDE-99B8-4AE1-A822-D5D33CFFC483}" type="slidenum">
              <a:rPr lang="en-US" smtClean="0"/>
              <a:t>6</a:t>
            </a:fld>
            <a:endParaRPr lang="en-US"/>
          </a:p>
        </p:txBody>
      </p:sp>
      <p:pic>
        <p:nvPicPr>
          <p:cNvPr id="5" name="Picture 4">
            <a:extLst>
              <a:ext uri="{FF2B5EF4-FFF2-40B4-BE49-F238E27FC236}">
                <a16:creationId xmlns:a16="http://schemas.microsoft.com/office/drawing/2014/main" id="{D431F44B-DD07-4673-4DDE-22BA003B845A}"/>
              </a:ext>
            </a:extLst>
          </p:cNvPr>
          <p:cNvPicPr>
            <a:picLocks noChangeAspect="1"/>
          </p:cNvPicPr>
          <p:nvPr/>
        </p:nvPicPr>
        <p:blipFill>
          <a:blip r:embed="rId3"/>
          <a:stretch>
            <a:fillRect/>
          </a:stretch>
        </p:blipFill>
        <p:spPr>
          <a:xfrm>
            <a:off x="9841891" y="341001"/>
            <a:ext cx="1905266" cy="771633"/>
          </a:xfrm>
          <a:prstGeom prst="rect">
            <a:avLst/>
          </a:prstGeom>
          <a:ln>
            <a:noFill/>
          </a:ln>
        </p:spPr>
      </p:pic>
      <p:pic>
        <p:nvPicPr>
          <p:cNvPr id="1026" name="Picture 2" descr="A compass and fire icons&#10;&#10;AI-generated content may be incorrect.">
            <a:extLst>
              <a:ext uri="{FF2B5EF4-FFF2-40B4-BE49-F238E27FC236}">
                <a16:creationId xmlns:a16="http://schemas.microsoft.com/office/drawing/2014/main" id="{982EE448-E946-0BAE-8BF2-26F3DA8496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03" t="9235" r="77404" b="2051"/>
          <a:stretch/>
        </p:blipFill>
        <p:spPr bwMode="auto">
          <a:xfrm>
            <a:off x="637594" y="2250919"/>
            <a:ext cx="872186" cy="9145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ture">
            <a:extLst>
              <a:ext uri="{FF2B5EF4-FFF2-40B4-BE49-F238E27FC236}">
                <a16:creationId xmlns:a16="http://schemas.microsoft.com/office/drawing/2014/main" id="{09E20000-DB84-357A-651D-58D35CB5E6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1329" y="4656654"/>
            <a:ext cx="1724025" cy="159067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FD901784-8445-AFF5-EF2E-B219AD9C0E18}"/>
              </a:ext>
            </a:extLst>
          </p:cNvPr>
          <p:cNvSpPr txBox="1">
            <a:spLocks/>
          </p:cNvSpPr>
          <p:nvPr/>
        </p:nvSpPr>
        <p:spPr>
          <a:xfrm>
            <a:off x="7830486" y="1793655"/>
            <a:ext cx="3869817" cy="1635345"/>
          </a:xfrm>
          <a:prstGeom prst="rect">
            <a:avLst/>
          </a:prstGeom>
          <a:ln w="28575">
            <a:solidFill>
              <a:srgbClr val="C0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Workday Mobile App</a:t>
            </a:r>
          </a:p>
          <a:p>
            <a:pPr marL="0" indent="0">
              <a:buFont typeface="Arial" panose="020B0604020202020204" pitchFamily="34" charset="0"/>
              <a:buNone/>
            </a:pPr>
            <a:endParaRPr lang="en-US"/>
          </a:p>
        </p:txBody>
      </p:sp>
      <p:pic>
        <p:nvPicPr>
          <p:cNvPr id="1030" name="Picture 6" descr="A blue square with white and orange w in it&#10;&#10;AI-generated content may be incorrect.">
            <a:extLst>
              <a:ext uri="{FF2B5EF4-FFF2-40B4-BE49-F238E27FC236}">
                <a16:creationId xmlns:a16="http://schemas.microsoft.com/office/drawing/2014/main" id="{879FF288-2B1A-E89A-1684-BE293ABE27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46281" y="2319915"/>
            <a:ext cx="1038225" cy="1047750"/>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7C52EB08-84C7-6650-282D-ABD49C740955}"/>
              </a:ext>
            </a:extLst>
          </p:cNvPr>
          <p:cNvSpPr/>
          <p:nvPr/>
        </p:nvSpPr>
        <p:spPr>
          <a:xfrm>
            <a:off x="6197676" y="5943611"/>
            <a:ext cx="1028303" cy="35148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9569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3C37B-0FC6-5267-1FD3-045532C8AE05}"/>
              </a:ext>
            </a:extLst>
          </p:cNvPr>
          <p:cNvSpPr>
            <a:spLocks noGrp="1"/>
          </p:cNvSpPr>
          <p:nvPr>
            <p:ph type="title"/>
          </p:nvPr>
        </p:nvSpPr>
        <p:spPr/>
        <p:txBody>
          <a:bodyPr/>
          <a:lstStyle/>
          <a:p>
            <a:r>
              <a:rPr lang="en-US"/>
              <a:t>Apply for a BCMS Transfer</a:t>
            </a:r>
          </a:p>
        </p:txBody>
      </p:sp>
      <p:sp>
        <p:nvSpPr>
          <p:cNvPr id="3" name="Content Placeholder 2">
            <a:extLst>
              <a:ext uri="{FF2B5EF4-FFF2-40B4-BE49-F238E27FC236}">
                <a16:creationId xmlns:a16="http://schemas.microsoft.com/office/drawing/2014/main" id="{0BDBD40C-D1C5-EF0A-9168-F5D99A557A67}"/>
              </a:ext>
            </a:extLst>
          </p:cNvPr>
          <p:cNvSpPr>
            <a:spLocks noGrp="1"/>
          </p:cNvSpPr>
          <p:nvPr>
            <p:ph idx="1"/>
          </p:nvPr>
        </p:nvSpPr>
        <p:spPr/>
        <p:txBody>
          <a:bodyPr vert="horz" lIns="91440" tIns="45720" rIns="91440" bIns="45720" rtlCol="0" anchor="t">
            <a:normAutofit/>
          </a:bodyPr>
          <a:lstStyle/>
          <a:p>
            <a:pPr marL="0" indent="0">
              <a:buNone/>
            </a:pPr>
            <a:r>
              <a:rPr lang="en-US"/>
              <a:t>2. Click on </a:t>
            </a:r>
            <a:r>
              <a:rPr lang="en-US" b="1"/>
              <a:t>Jobs Hub </a:t>
            </a:r>
            <a:r>
              <a:rPr lang="en-US"/>
              <a:t>under the </a:t>
            </a:r>
            <a:r>
              <a:rPr lang="en-US" b="1"/>
              <a:t>Organization</a:t>
            </a:r>
            <a:r>
              <a:rPr lang="en-US"/>
              <a:t> tab.</a:t>
            </a:r>
          </a:p>
        </p:txBody>
      </p:sp>
      <p:pic>
        <p:nvPicPr>
          <p:cNvPr id="5" name="Picture 4">
            <a:extLst>
              <a:ext uri="{FF2B5EF4-FFF2-40B4-BE49-F238E27FC236}">
                <a16:creationId xmlns:a16="http://schemas.microsoft.com/office/drawing/2014/main" id="{78B04496-5883-5881-EC6C-4866856DD34A}"/>
              </a:ext>
            </a:extLst>
          </p:cNvPr>
          <p:cNvPicPr>
            <a:picLocks noChangeAspect="1"/>
          </p:cNvPicPr>
          <p:nvPr/>
        </p:nvPicPr>
        <p:blipFill>
          <a:blip r:embed="rId3"/>
          <a:stretch>
            <a:fillRect/>
          </a:stretch>
        </p:blipFill>
        <p:spPr>
          <a:xfrm>
            <a:off x="4094045" y="3429000"/>
            <a:ext cx="4308123" cy="3030153"/>
          </a:xfrm>
          <a:prstGeom prst="rect">
            <a:avLst/>
          </a:prstGeom>
          <a:ln>
            <a:solidFill>
              <a:schemeClr val="tx1"/>
            </a:solidFill>
          </a:ln>
        </p:spPr>
      </p:pic>
      <p:sp>
        <p:nvSpPr>
          <p:cNvPr id="6" name="Arrow: Right 5">
            <a:extLst>
              <a:ext uri="{FF2B5EF4-FFF2-40B4-BE49-F238E27FC236}">
                <a16:creationId xmlns:a16="http://schemas.microsoft.com/office/drawing/2014/main" id="{CFD7690A-0E0D-422E-5AB6-B266716AA485}"/>
              </a:ext>
            </a:extLst>
          </p:cNvPr>
          <p:cNvSpPr/>
          <p:nvPr/>
        </p:nvSpPr>
        <p:spPr>
          <a:xfrm>
            <a:off x="2779776" y="5020056"/>
            <a:ext cx="1728216" cy="5577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E7BDF6C-C5BF-CBCC-0490-C3527B3F9FF8}"/>
              </a:ext>
            </a:extLst>
          </p:cNvPr>
          <p:cNvSpPr>
            <a:spLocks noGrp="1"/>
          </p:cNvSpPr>
          <p:nvPr>
            <p:ph type="sldNum" sz="quarter" idx="12"/>
          </p:nvPr>
        </p:nvSpPr>
        <p:spPr/>
        <p:txBody>
          <a:bodyPr/>
          <a:lstStyle/>
          <a:p>
            <a:fld id="{5AE48DDE-99B8-4AE1-A822-D5D33CFFC483}" type="slidenum">
              <a:rPr lang="en-US" smtClean="0"/>
              <a:t>60</a:t>
            </a:fld>
            <a:endParaRPr lang="en-US"/>
          </a:p>
        </p:txBody>
      </p:sp>
    </p:spTree>
    <p:extLst>
      <p:ext uri="{BB962C8B-B14F-4D97-AF65-F5344CB8AC3E}">
        <p14:creationId xmlns:p14="http://schemas.microsoft.com/office/powerpoint/2010/main" val="20998741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26F19-3397-6B4E-8721-3959E22F1E1F}"/>
              </a:ext>
            </a:extLst>
          </p:cNvPr>
          <p:cNvSpPr>
            <a:spLocks noGrp="1"/>
          </p:cNvSpPr>
          <p:nvPr>
            <p:ph type="title"/>
          </p:nvPr>
        </p:nvSpPr>
        <p:spPr>
          <a:xfrm>
            <a:off x="1006583" y="231596"/>
            <a:ext cx="8944555" cy="1063574"/>
          </a:xfrm>
        </p:spPr>
        <p:txBody>
          <a:bodyPr/>
          <a:lstStyle/>
          <a:p>
            <a:r>
              <a:rPr lang="en-US"/>
              <a:t>Apply for a BCMS Transfer</a:t>
            </a:r>
          </a:p>
        </p:txBody>
      </p:sp>
      <p:sp>
        <p:nvSpPr>
          <p:cNvPr id="3" name="Content Placeholder 2">
            <a:extLst>
              <a:ext uri="{FF2B5EF4-FFF2-40B4-BE49-F238E27FC236}">
                <a16:creationId xmlns:a16="http://schemas.microsoft.com/office/drawing/2014/main" id="{51688C0A-4CC0-8254-9C1B-2689F4ED89D6}"/>
              </a:ext>
            </a:extLst>
          </p:cNvPr>
          <p:cNvSpPr>
            <a:spLocks noGrp="1"/>
          </p:cNvSpPr>
          <p:nvPr>
            <p:ph idx="1"/>
          </p:nvPr>
        </p:nvSpPr>
        <p:spPr>
          <a:xfrm>
            <a:off x="2077800" y="1636581"/>
            <a:ext cx="9016117" cy="3584838"/>
          </a:xfrm>
        </p:spPr>
        <p:txBody>
          <a:bodyPr/>
          <a:lstStyle/>
          <a:p>
            <a:pPr marL="0" indent="0">
              <a:buNone/>
            </a:pPr>
            <a:r>
              <a:rPr lang="en-US"/>
              <a:t>3. Click </a:t>
            </a:r>
            <a:r>
              <a:rPr lang="en-US" b="1"/>
              <a:t>Browse Jobs</a:t>
            </a:r>
            <a:r>
              <a:rPr lang="en-US"/>
              <a:t>.</a:t>
            </a:r>
          </a:p>
          <a:p>
            <a:pPr marL="0" indent="0">
              <a:buNone/>
            </a:pPr>
            <a:r>
              <a:rPr lang="en-US"/>
              <a:t>4. In the </a:t>
            </a:r>
            <a:r>
              <a:rPr lang="en-US" b="1"/>
              <a:t>search bar</a:t>
            </a:r>
            <a:r>
              <a:rPr lang="en-US"/>
              <a:t>, type </a:t>
            </a:r>
            <a:r>
              <a:rPr lang="en-US" b="1"/>
              <a:t>BCMS</a:t>
            </a:r>
            <a:r>
              <a:rPr lang="en-US"/>
              <a:t>. Hit </a:t>
            </a:r>
            <a:r>
              <a:rPr lang="en-US" b="1"/>
              <a:t>the enter button </a:t>
            </a:r>
            <a:r>
              <a:rPr lang="en-US"/>
              <a:t>on your keyboard.</a:t>
            </a:r>
          </a:p>
        </p:txBody>
      </p:sp>
      <p:pic>
        <p:nvPicPr>
          <p:cNvPr id="5" name="Picture 4">
            <a:extLst>
              <a:ext uri="{FF2B5EF4-FFF2-40B4-BE49-F238E27FC236}">
                <a16:creationId xmlns:a16="http://schemas.microsoft.com/office/drawing/2014/main" id="{04B12249-2B83-8EA1-52FE-FCE9A653AB3B}"/>
              </a:ext>
            </a:extLst>
          </p:cNvPr>
          <p:cNvPicPr>
            <a:picLocks noChangeAspect="1"/>
          </p:cNvPicPr>
          <p:nvPr/>
        </p:nvPicPr>
        <p:blipFill>
          <a:blip r:embed="rId3"/>
          <a:stretch>
            <a:fillRect/>
          </a:stretch>
        </p:blipFill>
        <p:spPr>
          <a:xfrm>
            <a:off x="838200" y="3284515"/>
            <a:ext cx="10671208" cy="3360737"/>
          </a:xfrm>
          <a:prstGeom prst="rect">
            <a:avLst/>
          </a:prstGeom>
          <a:ln>
            <a:solidFill>
              <a:schemeClr val="tx1"/>
            </a:solidFill>
          </a:ln>
        </p:spPr>
      </p:pic>
      <p:sp>
        <p:nvSpPr>
          <p:cNvPr id="6" name="Rectangle: Rounded Corners 5">
            <a:extLst>
              <a:ext uri="{FF2B5EF4-FFF2-40B4-BE49-F238E27FC236}">
                <a16:creationId xmlns:a16="http://schemas.microsoft.com/office/drawing/2014/main" id="{CCFEFB31-4656-A1ED-8783-8764054D9C30}"/>
              </a:ext>
            </a:extLst>
          </p:cNvPr>
          <p:cNvSpPr/>
          <p:nvPr/>
        </p:nvSpPr>
        <p:spPr>
          <a:xfrm>
            <a:off x="838200" y="4427621"/>
            <a:ext cx="2203383" cy="452387"/>
          </a:xfrm>
          <a:prstGeom prst="round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C1694BF-FE57-2A3C-C0D4-0B10D4A76EF9}"/>
              </a:ext>
            </a:extLst>
          </p:cNvPr>
          <p:cNvSpPr/>
          <p:nvPr/>
        </p:nvSpPr>
        <p:spPr>
          <a:xfrm>
            <a:off x="3697225" y="3875933"/>
            <a:ext cx="1240536" cy="452387"/>
          </a:xfrm>
          <a:prstGeom prst="round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09BCBF4-DD88-B310-788C-EEC357B1B208}"/>
              </a:ext>
            </a:extLst>
          </p:cNvPr>
          <p:cNvSpPr>
            <a:spLocks noGrp="1"/>
          </p:cNvSpPr>
          <p:nvPr>
            <p:ph type="sldNum" sz="quarter" idx="12"/>
          </p:nvPr>
        </p:nvSpPr>
        <p:spPr/>
        <p:txBody>
          <a:bodyPr/>
          <a:lstStyle/>
          <a:p>
            <a:fld id="{5AE48DDE-99B8-4AE1-A822-D5D33CFFC483}" type="slidenum">
              <a:rPr lang="en-US" smtClean="0"/>
              <a:t>61</a:t>
            </a:fld>
            <a:endParaRPr lang="en-US"/>
          </a:p>
        </p:txBody>
      </p:sp>
    </p:spTree>
    <p:extLst>
      <p:ext uri="{BB962C8B-B14F-4D97-AF65-F5344CB8AC3E}">
        <p14:creationId xmlns:p14="http://schemas.microsoft.com/office/powerpoint/2010/main" val="13410795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233D5-040A-1D57-E32F-F638950FEEB0}"/>
              </a:ext>
            </a:extLst>
          </p:cNvPr>
          <p:cNvSpPr>
            <a:spLocks noGrp="1"/>
          </p:cNvSpPr>
          <p:nvPr>
            <p:ph type="title"/>
          </p:nvPr>
        </p:nvSpPr>
        <p:spPr/>
        <p:txBody>
          <a:bodyPr/>
          <a:lstStyle/>
          <a:p>
            <a:r>
              <a:rPr lang="en-US"/>
              <a:t>Apply for a BCMS Transfer</a:t>
            </a:r>
          </a:p>
        </p:txBody>
      </p:sp>
      <p:sp>
        <p:nvSpPr>
          <p:cNvPr id="3" name="Content Placeholder 2">
            <a:extLst>
              <a:ext uri="{FF2B5EF4-FFF2-40B4-BE49-F238E27FC236}">
                <a16:creationId xmlns:a16="http://schemas.microsoft.com/office/drawing/2014/main" id="{DF5DB330-AF73-C14A-9945-8D7606CC888D}"/>
              </a:ext>
            </a:extLst>
          </p:cNvPr>
          <p:cNvSpPr>
            <a:spLocks noGrp="1"/>
          </p:cNvSpPr>
          <p:nvPr>
            <p:ph idx="1"/>
          </p:nvPr>
        </p:nvSpPr>
        <p:spPr>
          <a:xfrm>
            <a:off x="1176394" y="1230908"/>
            <a:ext cx="10159263" cy="3584838"/>
          </a:xfrm>
        </p:spPr>
        <p:txBody>
          <a:bodyPr vert="horz" lIns="91440" tIns="45720" rIns="91440" bIns="45720" rtlCol="0" anchor="t">
            <a:noAutofit/>
          </a:bodyPr>
          <a:lstStyle/>
          <a:p>
            <a:r>
              <a:rPr lang="en-US"/>
              <a:t>A list of open BCMS positions will appear. </a:t>
            </a:r>
          </a:p>
          <a:p>
            <a:r>
              <a:rPr lang="en-US"/>
              <a:t>In the </a:t>
            </a:r>
            <a:r>
              <a:rPr lang="en-US" b="1"/>
              <a:t>position title</a:t>
            </a:r>
            <a:r>
              <a:rPr lang="en-US"/>
              <a:t>, it will identify the following details about the job: </a:t>
            </a:r>
          </a:p>
          <a:p>
            <a:pPr lvl="1"/>
            <a:r>
              <a:rPr lang="en-US" sz="2800"/>
              <a:t>Title</a:t>
            </a:r>
          </a:p>
          <a:p>
            <a:pPr lvl="1"/>
            <a:r>
              <a:rPr lang="en-US" sz="2800"/>
              <a:t>Unit</a:t>
            </a:r>
          </a:p>
          <a:p>
            <a:pPr lvl="1"/>
            <a:r>
              <a:rPr lang="en-US" sz="2800"/>
              <a:t>Shift</a:t>
            </a:r>
          </a:p>
          <a:p>
            <a:r>
              <a:rPr lang="en-US"/>
              <a:t>To learn more about the position, click on the </a:t>
            </a:r>
            <a:r>
              <a:rPr lang="en-US" b="1"/>
              <a:t>Job Posting Title</a:t>
            </a:r>
            <a:r>
              <a:rPr lang="en-US"/>
              <a:t>.</a:t>
            </a:r>
          </a:p>
        </p:txBody>
      </p:sp>
      <p:pic>
        <p:nvPicPr>
          <p:cNvPr id="5" name="Picture 4">
            <a:extLst>
              <a:ext uri="{FF2B5EF4-FFF2-40B4-BE49-F238E27FC236}">
                <a16:creationId xmlns:a16="http://schemas.microsoft.com/office/drawing/2014/main" id="{989571E6-4C39-CF43-F3AF-790787254F54}"/>
              </a:ext>
            </a:extLst>
          </p:cNvPr>
          <p:cNvPicPr>
            <a:picLocks noChangeAspect="1"/>
          </p:cNvPicPr>
          <p:nvPr/>
        </p:nvPicPr>
        <p:blipFill>
          <a:blip r:embed="rId3"/>
          <a:stretch>
            <a:fillRect/>
          </a:stretch>
        </p:blipFill>
        <p:spPr>
          <a:xfrm>
            <a:off x="2660904" y="4710807"/>
            <a:ext cx="7740614" cy="1965189"/>
          </a:xfrm>
          <a:prstGeom prst="rect">
            <a:avLst/>
          </a:prstGeom>
          <a:ln>
            <a:solidFill>
              <a:schemeClr val="tx1"/>
            </a:solidFill>
          </a:ln>
        </p:spPr>
      </p:pic>
      <p:sp>
        <p:nvSpPr>
          <p:cNvPr id="6" name="Arrow: Right 5">
            <a:extLst>
              <a:ext uri="{FF2B5EF4-FFF2-40B4-BE49-F238E27FC236}">
                <a16:creationId xmlns:a16="http://schemas.microsoft.com/office/drawing/2014/main" id="{1D68A878-65B1-5800-B653-FCCC9D7D8832}"/>
              </a:ext>
            </a:extLst>
          </p:cNvPr>
          <p:cNvSpPr/>
          <p:nvPr/>
        </p:nvSpPr>
        <p:spPr>
          <a:xfrm>
            <a:off x="1176394" y="5560913"/>
            <a:ext cx="1792224" cy="5428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2ACDE76-BEC4-8308-C14B-32BDBAE779C8}"/>
              </a:ext>
            </a:extLst>
          </p:cNvPr>
          <p:cNvSpPr>
            <a:spLocks noGrp="1"/>
          </p:cNvSpPr>
          <p:nvPr>
            <p:ph type="sldNum" sz="quarter" idx="12"/>
          </p:nvPr>
        </p:nvSpPr>
        <p:spPr/>
        <p:txBody>
          <a:bodyPr/>
          <a:lstStyle/>
          <a:p>
            <a:fld id="{5AE48DDE-99B8-4AE1-A822-D5D33CFFC483}" type="slidenum">
              <a:rPr lang="en-US" smtClean="0"/>
              <a:t>62</a:t>
            </a:fld>
            <a:endParaRPr lang="en-US"/>
          </a:p>
        </p:txBody>
      </p:sp>
    </p:spTree>
    <p:extLst>
      <p:ext uri="{BB962C8B-B14F-4D97-AF65-F5344CB8AC3E}">
        <p14:creationId xmlns:p14="http://schemas.microsoft.com/office/powerpoint/2010/main" val="13189987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499D3-DD36-871D-00B7-B6430AC1B2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FAF73A-7794-0EE8-7C42-6B47E7B91C3D}"/>
              </a:ext>
            </a:extLst>
          </p:cNvPr>
          <p:cNvSpPr>
            <a:spLocks noGrp="1"/>
          </p:cNvSpPr>
          <p:nvPr>
            <p:ph type="title"/>
          </p:nvPr>
        </p:nvSpPr>
        <p:spPr>
          <a:xfrm>
            <a:off x="972615" y="327810"/>
            <a:ext cx="8944555" cy="1063574"/>
          </a:xfrm>
        </p:spPr>
        <p:txBody>
          <a:bodyPr/>
          <a:lstStyle/>
          <a:p>
            <a:r>
              <a:rPr lang="en-US"/>
              <a:t>Apply for a BCMS Transfer</a:t>
            </a:r>
          </a:p>
        </p:txBody>
      </p:sp>
      <p:sp>
        <p:nvSpPr>
          <p:cNvPr id="3" name="Content Placeholder 2">
            <a:extLst>
              <a:ext uri="{FF2B5EF4-FFF2-40B4-BE49-F238E27FC236}">
                <a16:creationId xmlns:a16="http://schemas.microsoft.com/office/drawing/2014/main" id="{B69F07B3-A8D2-04AA-307A-36E1C30F1243}"/>
              </a:ext>
            </a:extLst>
          </p:cNvPr>
          <p:cNvSpPr>
            <a:spLocks noGrp="1"/>
          </p:cNvSpPr>
          <p:nvPr>
            <p:ph idx="1"/>
          </p:nvPr>
        </p:nvSpPr>
        <p:spPr>
          <a:xfrm>
            <a:off x="832760" y="1411567"/>
            <a:ext cx="11160318" cy="4293299"/>
          </a:xfrm>
        </p:spPr>
        <p:txBody>
          <a:bodyPr vert="horz" lIns="91440" tIns="45720" rIns="91440" bIns="45720" rtlCol="0" anchor="t">
            <a:normAutofit/>
          </a:bodyPr>
          <a:lstStyle/>
          <a:p>
            <a:pPr marL="0" indent="0">
              <a:buNone/>
            </a:pPr>
            <a:r>
              <a:rPr lang="en-US"/>
              <a:t>5. Click </a:t>
            </a:r>
            <a:r>
              <a:rPr lang="en-US" b="1"/>
              <a:t>Apply</a:t>
            </a:r>
            <a:r>
              <a:rPr lang="en-US"/>
              <a:t>.</a:t>
            </a:r>
          </a:p>
          <a:p>
            <a:pPr marL="0" indent="0">
              <a:buNone/>
            </a:pPr>
            <a:r>
              <a:rPr lang="en-US"/>
              <a:t>6.</a:t>
            </a:r>
            <a:r>
              <a:rPr lang="en-US" b="1"/>
              <a:t> Upload </a:t>
            </a:r>
            <a:r>
              <a:rPr lang="en-US"/>
              <a:t>a completed BCMS Transfer form in place of a resume. </a:t>
            </a:r>
          </a:p>
        </p:txBody>
      </p:sp>
      <p:pic>
        <p:nvPicPr>
          <p:cNvPr id="5" name="Picture 4">
            <a:extLst>
              <a:ext uri="{FF2B5EF4-FFF2-40B4-BE49-F238E27FC236}">
                <a16:creationId xmlns:a16="http://schemas.microsoft.com/office/drawing/2014/main" id="{F740B726-C530-AD70-C1CE-78CB7100AD1C}"/>
              </a:ext>
            </a:extLst>
          </p:cNvPr>
          <p:cNvPicPr>
            <a:picLocks noChangeAspect="1"/>
          </p:cNvPicPr>
          <p:nvPr/>
        </p:nvPicPr>
        <p:blipFill>
          <a:blip r:embed="rId3"/>
          <a:stretch>
            <a:fillRect/>
          </a:stretch>
        </p:blipFill>
        <p:spPr>
          <a:xfrm>
            <a:off x="1909605" y="2657344"/>
            <a:ext cx="9006627" cy="3711706"/>
          </a:xfrm>
          <a:prstGeom prst="rect">
            <a:avLst/>
          </a:prstGeom>
          <a:ln>
            <a:solidFill>
              <a:schemeClr val="tx1"/>
            </a:solidFill>
          </a:ln>
        </p:spPr>
      </p:pic>
      <p:sp>
        <p:nvSpPr>
          <p:cNvPr id="4" name="Slide Number Placeholder 3">
            <a:extLst>
              <a:ext uri="{FF2B5EF4-FFF2-40B4-BE49-F238E27FC236}">
                <a16:creationId xmlns:a16="http://schemas.microsoft.com/office/drawing/2014/main" id="{799BB184-AF5C-6D71-BDA5-40C0B7139C4F}"/>
              </a:ext>
            </a:extLst>
          </p:cNvPr>
          <p:cNvSpPr>
            <a:spLocks noGrp="1"/>
          </p:cNvSpPr>
          <p:nvPr>
            <p:ph type="sldNum" sz="quarter" idx="12"/>
          </p:nvPr>
        </p:nvSpPr>
        <p:spPr/>
        <p:txBody>
          <a:bodyPr/>
          <a:lstStyle/>
          <a:p>
            <a:fld id="{5AE48DDE-99B8-4AE1-A822-D5D33CFFC483}" type="slidenum">
              <a:rPr lang="en-US" smtClean="0"/>
              <a:t>63</a:t>
            </a:fld>
            <a:endParaRPr lang="en-US"/>
          </a:p>
        </p:txBody>
      </p:sp>
    </p:spTree>
    <p:extLst>
      <p:ext uri="{BB962C8B-B14F-4D97-AF65-F5344CB8AC3E}">
        <p14:creationId xmlns:p14="http://schemas.microsoft.com/office/powerpoint/2010/main" val="71171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63465-EBD3-DD5D-3FB1-5E31E171989B}"/>
              </a:ext>
            </a:extLst>
          </p:cNvPr>
          <p:cNvSpPr>
            <a:spLocks noGrp="1"/>
          </p:cNvSpPr>
          <p:nvPr>
            <p:ph type="title"/>
          </p:nvPr>
        </p:nvSpPr>
        <p:spPr/>
        <p:txBody>
          <a:bodyPr/>
          <a:lstStyle/>
          <a:p>
            <a:r>
              <a:rPr lang="en-US"/>
              <a:t>Apply for a BCMS Transfer</a:t>
            </a:r>
          </a:p>
        </p:txBody>
      </p:sp>
      <p:sp>
        <p:nvSpPr>
          <p:cNvPr id="3" name="Content Placeholder 2">
            <a:extLst>
              <a:ext uri="{FF2B5EF4-FFF2-40B4-BE49-F238E27FC236}">
                <a16:creationId xmlns:a16="http://schemas.microsoft.com/office/drawing/2014/main" id="{7DF1F1B4-B62F-F565-C31B-1B53961D3883}"/>
              </a:ext>
            </a:extLst>
          </p:cNvPr>
          <p:cNvSpPr>
            <a:spLocks noGrp="1"/>
          </p:cNvSpPr>
          <p:nvPr>
            <p:ph idx="1"/>
          </p:nvPr>
        </p:nvSpPr>
        <p:spPr>
          <a:xfrm>
            <a:off x="1349103" y="2009410"/>
            <a:ext cx="10073639" cy="2852145"/>
          </a:xfrm>
        </p:spPr>
        <p:txBody>
          <a:bodyPr vert="horz" lIns="91440" tIns="45720" rIns="91440" bIns="45720" rtlCol="0" anchor="t">
            <a:normAutofit/>
          </a:bodyPr>
          <a:lstStyle/>
          <a:p>
            <a:pPr marL="0" indent="0">
              <a:buNone/>
            </a:pPr>
            <a:r>
              <a:rPr lang="en-US"/>
              <a:t>6. Before submitting your application, review the information.</a:t>
            </a:r>
          </a:p>
          <a:p>
            <a:pPr marL="0" indent="0">
              <a:buNone/>
            </a:pPr>
            <a:r>
              <a:rPr lang="en-US"/>
              <a:t>7. Click </a:t>
            </a:r>
            <a:r>
              <a:rPr lang="en-US" b="1"/>
              <a:t>Submit</a:t>
            </a:r>
            <a:r>
              <a:rPr lang="en-US"/>
              <a:t>.</a:t>
            </a:r>
          </a:p>
          <a:p>
            <a:pPr marL="0" indent="0">
              <a:buNone/>
            </a:pPr>
            <a:endParaRPr lang="en-US"/>
          </a:p>
          <a:p>
            <a:pPr marL="0" indent="0">
              <a:buNone/>
            </a:pPr>
            <a:r>
              <a:rPr lang="en-US"/>
              <a:t>You will receive an email confirming your application.</a:t>
            </a:r>
          </a:p>
        </p:txBody>
      </p:sp>
      <p:sp>
        <p:nvSpPr>
          <p:cNvPr id="4" name="Slide Number Placeholder 3">
            <a:extLst>
              <a:ext uri="{FF2B5EF4-FFF2-40B4-BE49-F238E27FC236}">
                <a16:creationId xmlns:a16="http://schemas.microsoft.com/office/drawing/2014/main" id="{CC2E34ED-90BA-62C5-310D-A97FC42BF16E}"/>
              </a:ext>
            </a:extLst>
          </p:cNvPr>
          <p:cNvSpPr>
            <a:spLocks noGrp="1"/>
          </p:cNvSpPr>
          <p:nvPr>
            <p:ph type="sldNum" sz="quarter" idx="12"/>
          </p:nvPr>
        </p:nvSpPr>
        <p:spPr/>
        <p:txBody>
          <a:bodyPr/>
          <a:lstStyle/>
          <a:p>
            <a:fld id="{5AE48DDE-99B8-4AE1-A822-D5D33CFFC483}" type="slidenum">
              <a:rPr lang="en-US" smtClean="0"/>
              <a:t>64</a:t>
            </a:fld>
            <a:endParaRPr lang="en-US"/>
          </a:p>
        </p:txBody>
      </p:sp>
    </p:spTree>
    <p:extLst>
      <p:ext uri="{BB962C8B-B14F-4D97-AF65-F5344CB8AC3E}">
        <p14:creationId xmlns:p14="http://schemas.microsoft.com/office/powerpoint/2010/main" val="28117268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C1941-628E-C79B-573D-6073E81E27FF}"/>
              </a:ext>
            </a:extLst>
          </p:cNvPr>
          <p:cNvSpPr>
            <a:spLocks noGrp="1"/>
          </p:cNvSpPr>
          <p:nvPr>
            <p:ph type="title"/>
          </p:nvPr>
        </p:nvSpPr>
        <p:spPr>
          <a:xfrm>
            <a:off x="972615" y="327810"/>
            <a:ext cx="8944555" cy="1063574"/>
          </a:xfrm>
        </p:spPr>
        <p:txBody>
          <a:bodyPr/>
          <a:lstStyle/>
          <a:p>
            <a:r>
              <a:rPr lang="en-US"/>
              <a:t>Apply for a BCMS Transfer</a:t>
            </a:r>
          </a:p>
        </p:txBody>
      </p:sp>
      <p:sp>
        <p:nvSpPr>
          <p:cNvPr id="3" name="Content Placeholder 2">
            <a:extLst>
              <a:ext uri="{FF2B5EF4-FFF2-40B4-BE49-F238E27FC236}">
                <a16:creationId xmlns:a16="http://schemas.microsoft.com/office/drawing/2014/main" id="{3841F70F-CF20-CDE2-0BA6-5F6F8E1C7795}"/>
              </a:ext>
            </a:extLst>
          </p:cNvPr>
          <p:cNvSpPr>
            <a:spLocks noGrp="1"/>
          </p:cNvSpPr>
          <p:nvPr>
            <p:ph idx="1"/>
          </p:nvPr>
        </p:nvSpPr>
        <p:spPr>
          <a:xfrm>
            <a:off x="832760" y="1411567"/>
            <a:ext cx="10820843" cy="4293299"/>
          </a:xfrm>
        </p:spPr>
        <p:txBody>
          <a:bodyPr vert="horz" lIns="91440" tIns="45720" rIns="91440" bIns="45720" rtlCol="0" anchor="t">
            <a:normAutofit/>
          </a:bodyPr>
          <a:lstStyle/>
          <a:p>
            <a:pPr marL="0" indent="0">
              <a:buNone/>
            </a:pPr>
            <a:r>
              <a:rPr lang="en-US" b="1"/>
              <a:t>Paper applications are available</a:t>
            </a:r>
            <a:endParaRPr lang="en-US"/>
          </a:p>
          <a:p>
            <a:r>
              <a:rPr lang="en-US"/>
              <a:t>Request a paper BCMS Transfer form from your division's HR office or print the form from the BCMS website: </a:t>
            </a:r>
            <a:r>
              <a:rPr lang="en-US">
                <a:ea typeface="+mn-lt"/>
                <a:cs typeface="+mn-lt"/>
                <a:hlinkClick r:id="rId4"/>
              </a:rPr>
              <a:t>https://jobs.wisc.edu/bcms</a:t>
            </a:r>
          </a:p>
          <a:p>
            <a:r>
              <a:rPr lang="en-US"/>
              <a:t>Submit the completed transfer form to your HR office.</a:t>
            </a:r>
          </a:p>
        </p:txBody>
      </p:sp>
      <p:sp>
        <p:nvSpPr>
          <p:cNvPr id="4" name="Slide Number Placeholder 3">
            <a:extLst>
              <a:ext uri="{FF2B5EF4-FFF2-40B4-BE49-F238E27FC236}">
                <a16:creationId xmlns:a16="http://schemas.microsoft.com/office/drawing/2014/main" id="{239B3771-BA23-6BC1-5F3B-7350CFFA2F18}"/>
              </a:ext>
            </a:extLst>
          </p:cNvPr>
          <p:cNvSpPr>
            <a:spLocks noGrp="1"/>
          </p:cNvSpPr>
          <p:nvPr>
            <p:ph type="sldNum" sz="quarter" idx="12"/>
          </p:nvPr>
        </p:nvSpPr>
        <p:spPr/>
        <p:txBody>
          <a:bodyPr/>
          <a:lstStyle/>
          <a:p>
            <a:fld id="{5AE48DDE-99B8-4AE1-A822-D5D33CFFC483}" type="slidenum">
              <a:rPr lang="en-US" smtClean="0"/>
              <a:t>65</a:t>
            </a:fld>
            <a:endParaRPr lang="en-US"/>
          </a:p>
        </p:txBody>
      </p:sp>
    </p:spTree>
    <p:extLst>
      <p:ext uri="{BB962C8B-B14F-4D97-AF65-F5344CB8AC3E}">
        <p14:creationId xmlns:p14="http://schemas.microsoft.com/office/powerpoint/2010/main" val="3531607384"/>
      </p:ext>
    </p:extLst>
  </p:cSld>
  <p:clrMapOvr>
    <a:masterClrMapping/>
  </p:clrMapOvr>
  <p:extLst>
    <p:ext uri="{6950BFC3-D8DA-4A85-94F7-54DA5524770B}">
      <p188:commentRel xmlns:p188="http://schemas.microsoft.com/office/powerpoint/2018/8/main" r:id="rId3"/>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4F09C-CC6B-6F9C-6964-E8BA29F08EB2}"/>
              </a:ext>
            </a:extLst>
          </p:cNvPr>
          <p:cNvSpPr>
            <a:spLocks noGrp="1"/>
          </p:cNvSpPr>
          <p:nvPr>
            <p:ph type="title"/>
          </p:nvPr>
        </p:nvSpPr>
        <p:spPr/>
        <p:txBody>
          <a:bodyPr/>
          <a:lstStyle/>
          <a:p>
            <a:r>
              <a:rPr lang="en-US"/>
              <a:t>Questions?</a:t>
            </a:r>
          </a:p>
        </p:txBody>
      </p:sp>
      <p:sp>
        <p:nvSpPr>
          <p:cNvPr id="4" name="Slide Number Placeholder 3">
            <a:extLst>
              <a:ext uri="{FF2B5EF4-FFF2-40B4-BE49-F238E27FC236}">
                <a16:creationId xmlns:a16="http://schemas.microsoft.com/office/drawing/2014/main" id="{0947FB7A-F396-E49C-D269-1E7BFE854D28}"/>
              </a:ext>
            </a:extLst>
          </p:cNvPr>
          <p:cNvSpPr>
            <a:spLocks noGrp="1"/>
          </p:cNvSpPr>
          <p:nvPr>
            <p:ph type="sldNum" sz="quarter" idx="12"/>
          </p:nvPr>
        </p:nvSpPr>
        <p:spPr/>
        <p:txBody>
          <a:bodyPr/>
          <a:lstStyle/>
          <a:p>
            <a:fld id="{5AE48DDE-99B8-4AE1-A822-D5D33CFFC483}" type="slidenum">
              <a:rPr lang="en-US" smtClean="0"/>
              <a:t>66</a:t>
            </a:fld>
            <a:endParaRPr lang="en-US"/>
          </a:p>
        </p:txBody>
      </p:sp>
      <p:pic>
        <p:nvPicPr>
          <p:cNvPr id="1026" name="Picture 2" descr="The Power of a Question - SWOOP Analytics® | Digital Workplace Analytics">
            <a:extLst>
              <a:ext uri="{FF2B5EF4-FFF2-40B4-BE49-F238E27FC236}">
                <a16:creationId xmlns:a16="http://schemas.microsoft.com/office/drawing/2014/main" id="{4BA815E7-CAF5-D1E6-6EF2-23441389C8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88609" y="2554681"/>
            <a:ext cx="6814781" cy="35845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9961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408D-BEF9-DBB2-D625-F7AE0680A165}"/>
              </a:ext>
            </a:extLst>
          </p:cNvPr>
          <p:cNvSpPr>
            <a:spLocks noGrp="1"/>
          </p:cNvSpPr>
          <p:nvPr>
            <p:ph type="title"/>
          </p:nvPr>
        </p:nvSpPr>
        <p:spPr/>
        <p:txBody>
          <a:bodyPr/>
          <a:lstStyle/>
          <a:p>
            <a:r>
              <a:rPr lang="en-US" b="1">
                <a:latin typeface="Red Hat Display"/>
              </a:rPr>
              <a:t>How to get help</a:t>
            </a:r>
            <a:endParaRPr lang="en-US" b="1"/>
          </a:p>
        </p:txBody>
      </p:sp>
      <p:sp>
        <p:nvSpPr>
          <p:cNvPr id="5" name="Slide Number Placeholder 4">
            <a:extLst>
              <a:ext uri="{FF2B5EF4-FFF2-40B4-BE49-F238E27FC236}">
                <a16:creationId xmlns:a16="http://schemas.microsoft.com/office/drawing/2014/main" id="{206FEAF3-16D2-41C6-A1AA-F54CD1455BC5}"/>
              </a:ext>
            </a:extLst>
          </p:cNvPr>
          <p:cNvSpPr>
            <a:spLocks noGrp="1"/>
          </p:cNvSpPr>
          <p:nvPr>
            <p:ph type="sldNum" sz="quarter" idx="12"/>
          </p:nvPr>
        </p:nvSpPr>
        <p:spPr/>
        <p:txBody>
          <a:bodyPr/>
          <a:lstStyle/>
          <a:p>
            <a:fld id="{A49DFD55-3C28-40EF-9E31-A92D2E4017FF}" type="slidenum">
              <a:rPr lang="en-US" smtClean="0"/>
              <a:pPr/>
              <a:t>67</a:t>
            </a:fld>
            <a:endParaRPr lang="en-US"/>
          </a:p>
        </p:txBody>
      </p:sp>
    </p:spTree>
    <p:extLst>
      <p:ext uri="{BB962C8B-B14F-4D97-AF65-F5344CB8AC3E}">
        <p14:creationId xmlns:p14="http://schemas.microsoft.com/office/powerpoint/2010/main" val="14216366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5D0DA-4373-EB00-6B4B-5A8D7384411E}"/>
              </a:ext>
            </a:extLst>
          </p:cNvPr>
          <p:cNvSpPr>
            <a:spLocks noGrp="1"/>
          </p:cNvSpPr>
          <p:nvPr>
            <p:ph type="title"/>
          </p:nvPr>
        </p:nvSpPr>
        <p:spPr/>
        <p:txBody>
          <a:bodyPr/>
          <a:lstStyle/>
          <a:p>
            <a:r>
              <a:rPr lang="en-US"/>
              <a:t>How to get help</a:t>
            </a:r>
          </a:p>
        </p:txBody>
      </p:sp>
      <p:sp>
        <p:nvSpPr>
          <p:cNvPr id="3" name="Content Placeholder 2">
            <a:extLst>
              <a:ext uri="{FF2B5EF4-FFF2-40B4-BE49-F238E27FC236}">
                <a16:creationId xmlns:a16="http://schemas.microsoft.com/office/drawing/2014/main" id="{16BD8240-3103-5F5E-FE21-3ED026442A5D}"/>
              </a:ext>
            </a:extLst>
          </p:cNvPr>
          <p:cNvSpPr>
            <a:spLocks noGrp="1"/>
          </p:cNvSpPr>
          <p:nvPr>
            <p:ph idx="1"/>
          </p:nvPr>
        </p:nvSpPr>
        <p:spPr>
          <a:xfrm>
            <a:off x="1999354" y="1636581"/>
            <a:ext cx="9016117" cy="3584838"/>
          </a:xfrm>
        </p:spPr>
        <p:txBody>
          <a:bodyPr>
            <a:normAutofit/>
          </a:bodyPr>
          <a:lstStyle/>
          <a:p>
            <a:r>
              <a:rPr lang="en-US"/>
              <a:t>Contact your supervisor or local HR</a:t>
            </a:r>
          </a:p>
          <a:p>
            <a:r>
              <a:rPr lang="en-US"/>
              <a:t>Attend Cultural Linguistic Services (CLS) Open Computer Labs</a:t>
            </a:r>
          </a:p>
          <a:p>
            <a:pPr lvl="1"/>
            <a:r>
              <a:rPr lang="en-US"/>
              <a:t>3</a:t>
            </a:r>
            <a:r>
              <a:rPr lang="en-US" baseline="30000"/>
              <a:t>rd</a:t>
            </a:r>
            <a:r>
              <a:rPr lang="en-US"/>
              <a:t> Wednesday of the month</a:t>
            </a:r>
          </a:p>
          <a:p>
            <a:pPr lvl="1"/>
            <a:r>
              <a:rPr lang="en-US"/>
              <a:t>3:30 p.m. – 5 p.m.</a:t>
            </a:r>
          </a:p>
          <a:p>
            <a:pPr lvl="1"/>
            <a:r>
              <a:rPr lang="en-US"/>
              <a:t>21 North Park Street Room 5041 (5</a:t>
            </a:r>
            <a:r>
              <a:rPr lang="en-US" baseline="30000"/>
              <a:t>th</a:t>
            </a:r>
            <a:r>
              <a:rPr lang="en-US"/>
              <a:t> floor)</a:t>
            </a:r>
          </a:p>
          <a:p>
            <a:pPr lvl="1"/>
            <a:r>
              <a:rPr lang="en-US"/>
              <a:t>You </a:t>
            </a:r>
            <a:r>
              <a:rPr lang="en-US" b="1"/>
              <a:t>do not </a:t>
            </a:r>
            <a:r>
              <a:rPr lang="en-US"/>
              <a:t>need to register or make an appointment to attend</a:t>
            </a:r>
          </a:p>
        </p:txBody>
      </p:sp>
      <p:sp>
        <p:nvSpPr>
          <p:cNvPr id="4" name="Slide Number Placeholder 3">
            <a:extLst>
              <a:ext uri="{FF2B5EF4-FFF2-40B4-BE49-F238E27FC236}">
                <a16:creationId xmlns:a16="http://schemas.microsoft.com/office/drawing/2014/main" id="{1CDBE33D-B086-2727-0D9A-F6E2BFC2C561}"/>
              </a:ext>
            </a:extLst>
          </p:cNvPr>
          <p:cNvSpPr>
            <a:spLocks noGrp="1"/>
          </p:cNvSpPr>
          <p:nvPr>
            <p:ph type="sldNum" sz="quarter" idx="12"/>
          </p:nvPr>
        </p:nvSpPr>
        <p:spPr/>
        <p:txBody>
          <a:bodyPr/>
          <a:lstStyle/>
          <a:p>
            <a:fld id="{5AE48DDE-99B8-4AE1-A822-D5D33CFFC483}" type="slidenum">
              <a:rPr lang="en-US" smtClean="0"/>
              <a:t>68</a:t>
            </a:fld>
            <a:endParaRPr lang="en-US"/>
          </a:p>
        </p:txBody>
      </p:sp>
    </p:spTree>
    <p:extLst>
      <p:ext uri="{BB962C8B-B14F-4D97-AF65-F5344CB8AC3E}">
        <p14:creationId xmlns:p14="http://schemas.microsoft.com/office/powerpoint/2010/main" val="1401618594"/>
      </p:ext>
    </p:extLst>
  </p:cSld>
  <p:clrMapOvr>
    <a:masterClrMapping/>
  </p:clrMapOvr>
  <p:extLst>
    <p:ext uri="{6950BFC3-D8DA-4A85-94F7-54DA5524770B}">
      <p188:commentRel xmlns:p188="http://schemas.microsoft.com/office/powerpoint/2018/8/main" r:id="rId3"/>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8492B-3F9E-AA30-419A-AECEDA585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6DA5C6-9DB5-1E36-C827-B22AEA873E28}"/>
              </a:ext>
            </a:extLst>
          </p:cNvPr>
          <p:cNvSpPr>
            <a:spLocks noGrp="1"/>
          </p:cNvSpPr>
          <p:nvPr>
            <p:ph type="title"/>
          </p:nvPr>
        </p:nvSpPr>
        <p:spPr>
          <a:xfrm>
            <a:off x="5355901" y="1155700"/>
            <a:ext cx="6365020" cy="1600200"/>
          </a:xfrm>
        </p:spPr>
        <p:txBody>
          <a:bodyPr>
            <a:normAutofit/>
          </a:bodyPr>
          <a:lstStyle/>
          <a:p>
            <a:r>
              <a:rPr lang="en-US" sz="5400">
                <a:latin typeface="Red Hat Display"/>
              </a:rPr>
              <a:t>Resources and Next Steps</a:t>
            </a:r>
            <a:endParaRPr lang="en-US" sz="5400"/>
          </a:p>
        </p:txBody>
      </p:sp>
      <p:sp>
        <p:nvSpPr>
          <p:cNvPr id="7" name="Slide Number Placeholder 6">
            <a:extLst>
              <a:ext uri="{FF2B5EF4-FFF2-40B4-BE49-F238E27FC236}">
                <a16:creationId xmlns:a16="http://schemas.microsoft.com/office/drawing/2014/main" id="{6D8F93CC-E833-D5AA-DE53-6E9000185558}"/>
              </a:ext>
            </a:extLst>
          </p:cNvPr>
          <p:cNvSpPr>
            <a:spLocks noGrp="1"/>
          </p:cNvSpPr>
          <p:nvPr>
            <p:ph type="sldNum" sz="quarter" idx="12"/>
          </p:nvPr>
        </p:nvSpPr>
        <p:spPr/>
        <p:txBody>
          <a:bodyPr/>
          <a:lstStyle/>
          <a:p>
            <a:fld id="{5AE48DDE-99B8-4AE1-A822-D5D33CFFC483}" type="slidenum">
              <a:rPr lang="en-US" smtClean="0"/>
              <a:t>69</a:t>
            </a:fld>
            <a:endParaRPr lang="en-US"/>
          </a:p>
        </p:txBody>
      </p:sp>
    </p:spTree>
    <p:extLst>
      <p:ext uri="{BB962C8B-B14F-4D97-AF65-F5344CB8AC3E}">
        <p14:creationId xmlns:p14="http://schemas.microsoft.com/office/powerpoint/2010/main" val="3175936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21128-A1BA-1CC6-AC6B-C55E7A6351D3}"/>
              </a:ext>
            </a:extLst>
          </p:cNvPr>
          <p:cNvSpPr>
            <a:spLocks noGrp="1"/>
          </p:cNvSpPr>
          <p:nvPr>
            <p:ph type="title"/>
          </p:nvPr>
        </p:nvSpPr>
        <p:spPr/>
        <p:txBody>
          <a:bodyPr>
            <a:normAutofit/>
          </a:bodyPr>
          <a:lstStyle/>
          <a:p>
            <a:r>
              <a:rPr lang="en-US" sz="4400" b="1">
                <a:latin typeface="Red Hat Display"/>
              </a:rPr>
              <a:t>How to Update Direct Deposit</a:t>
            </a:r>
            <a:endParaRPr lang="en-US" sz="4400"/>
          </a:p>
        </p:txBody>
      </p:sp>
      <p:sp>
        <p:nvSpPr>
          <p:cNvPr id="4" name="Text Placeholder 3">
            <a:extLst>
              <a:ext uri="{FF2B5EF4-FFF2-40B4-BE49-F238E27FC236}">
                <a16:creationId xmlns:a16="http://schemas.microsoft.com/office/drawing/2014/main" id="{91B28C4E-B1B9-639A-5761-2C72169EDD77}"/>
              </a:ext>
            </a:extLst>
          </p:cNvPr>
          <p:cNvSpPr>
            <a:spLocks noGrp="1"/>
          </p:cNvSpPr>
          <p:nvPr>
            <p:ph type="body" sz="half" idx="2"/>
          </p:nvPr>
        </p:nvSpPr>
        <p:spPr/>
        <p:txBody>
          <a:bodyPr/>
          <a:lstStyle/>
          <a:p>
            <a:endParaRPr lang="en-US"/>
          </a:p>
        </p:txBody>
      </p:sp>
      <p:sp>
        <p:nvSpPr>
          <p:cNvPr id="3" name="Slide Number Placeholder 2">
            <a:extLst>
              <a:ext uri="{FF2B5EF4-FFF2-40B4-BE49-F238E27FC236}">
                <a16:creationId xmlns:a16="http://schemas.microsoft.com/office/drawing/2014/main" id="{B78A0062-9F2F-9C78-BA8E-C0373F65D328}"/>
              </a:ext>
            </a:extLst>
          </p:cNvPr>
          <p:cNvSpPr>
            <a:spLocks noGrp="1"/>
          </p:cNvSpPr>
          <p:nvPr>
            <p:ph type="sldNum" sz="quarter" idx="12"/>
          </p:nvPr>
        </p:nvSpPr>
        <p:spPr/>
        <p:txBody>
          <a:bodyPr/>
          <a:lstStyle/>
          <a:p>
            <a:fld id="{5AE48DDE-99B8-4AE1-A822-D5D33CFFC483}" type="slidenum">
              <a:rPr lang="en-US" smtClean="0"/>
              <a:t>7</a:t>
            </a:fld>
            <a:endParaRPr lang="en-US"/>
          </a:p>
        </p:txBody>
      </p:sp>
      <p:pic>
        <p:nvPicPr>
          <p:cNvPr id="8" name="Content Placeholder 7" descr="Workday Introduces Agent System of Record for AI Workforce Management">
            <a:extLst>
              <a:ext uri="{FF2B5EF4-FFF2-40B4-BE49-F238E27FC236}">
                <a16:creationId xmlns:a16="http://schemas.microsoft.com/office/drawing/2014/main" id="{D4E8AFF5-7DA8-0185-A1CF-AE7A27F0F233}"/>
              </a:ext>
            </a:extLst>
          </p:cNvPr>
          <p:cNvPicPr>
            <a:picLocks noGrp="1" noChangeAspect="1"/>
          </p:cNvPicPr>
          <p:nvPr>
            <p:ph idx="1"/>
          </p:nvPr>
        </p:nvPicPr>
        <p:blipFill>
          <a:blip r:embed="rId3"/>
          <a:stretch>
            <a:fillRect/>
          </a:stretch>
        </p:blipFill>
        <p:spPr>
          <a:xfrm>
            <a:off x="6587140" y="5039994"/>
            <a:ext cx="2749101" cy="1132581"/>
          </a:xfrm>
          <a:ln>
            <a:noFill/>
          </a:ln>
        </p:spPr>
      </p:pic>
    </p:spTree>
    <p:extLst>
      <p:ext uri="{BB962C8B-B14F-4D97-AF65-F5344CB8AC3E}">
        <p14:creationId xmlns:p14="http://schemas.microsoft.com/office/powerpoint/2010/main" val="4865830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E67DAE-F1C3-F8B6-0B41-BD81554EBE2F}"/>
              </a:ext>
            </a:extLst>
          </p:cNvPr>
          <p:cNvSpPr>
            <a:spLocks noGrp="1"/>
          </p:cNvSpPr>
          <p:nvPr>
            <p:ph type="title"/>
          </p:nvPr>
        </p:nvSpPr>
        <p:spPr>
          <a:xfrm>
            <a:off x="712083" y="210477"/>
            <a:ext cx="8944555" cy="1063574"/>
          </a:xfrm>
        </p:spPr>
        <p:txBody>
          <a:bodyPr/>
          <a:lstStyle/>
          <a:p>
            <a:r>
              <a:rPr lang="en-US" b="1"/>
              <a:t>Log off</a:t>
            </a:r>
          </a:p>
        </p:txBody>
      </p:sp>
      <p:sp>
        <p:nvSpPr>
          <p:cNvPr id="7" name="Content Placeholder 6">
            <a:extLst>
              <a:ext uri="{FF2B5EF4-FFF2-40B4-BE49-F238E27FC236}">
                <a16:creationId xmlns:a16="http://schemas.microsoft.com/office/drawing/2014/main" id="{B375C5D7-21E2-AF4B-1F3C-BE57FCAEF557}"/>
              </a:ext>
            </a:extLst>
          </p:cNvPr>
          <p:cNvSpPr>
            <a:spLocks noGrp="1"/>
          </p:cNvSpPr>
          <p:nvPr>
            <p:ph idx="1"/>
          </p:nvPr>
        </p:nvSpPr>
        <p:spPr>
          <a:xfrm>
            <a:off x="2210092" y="1204799"/>
            <a:ext cx="9016117" cy="3584838"/>
          </a:xfrm>
        </p:spPr>
        <p:txBody>
          <a:bodyPr/>
          <a:lstStyle/>
          <a:p>
            <a:pPr marL="0" indent="0">
              <a:buNone/>
            </a:pPr>
            <a:r>
              <a:rPr lang="en-US"/>
              <a:t>Before you leave, please </a:t>
            </a:r>
            <a:r>
              <a:rPr lang="en-US" b="1"/>
              <a:t>restart your computer</a:t>
            </a:r>
            <a:r>
              <a:rPr lang="en-US"/>
              <a:t>.</a:t>
            </a:r>
          </a:p>
          <a:p>
            <a:pPr marL="514350" indent="-514350">
              <a:buAutoNum type="arabicPeriod"/>
            </a:pPr>
            <a:r>
              <a:rPr lang="en-US"/>
              <a:t>Click</a:t>
            </a:r>
            <a:r>
              <a:rPr lang="en-US" b="1"/>
              <a:t> </a:t>
            </a:r>
            <a:r>
              <a:rPr lang="en-US"/>
              <a:t>on the </a:t>
            </a:r>
            <a:r>
              <a:rPr lang="en-US" b="1"/>
              <a:t>time</a:t>
            </a:r>
            <a:r>
              <a:rPr lang="en-US"/>
              <a:t> at the bottom right corner of your screen.</a:t>
            </a:r>
          </a:p>
        </p:txBody>
      </p:sp>
      <p:sp>
        <p:nvSpPr>
          <p:cNvPr id="5" name="Slide Number Placeholder 4">
            <a:extLst>
              <a:ext uri="{FF2B5EF4-FFF2-40B4-BE49-F238E27FC236}">
                <a16:creationId xmlns:a16="http://schemas.microsoft.com/office/drawing/2014/main" id="{7E7F7F4F-53A3-CDAE-BC4E-87A35E4B48E0}"/>
              </a:ext>
            </a:extLst>
          </p:cNvPr>
          <p:cNvSpPr>
            <a:spLocks noGrp="1"/>
          </p:cNvSpPr>
          <p:nvPr>
            <p:ph type="sldNum" sz="quarter" idx="12"/>
          </p:nvPr>
        </p:nvSpPr>
        <p:spPr/>
        <p:txBody>
          <a:bodyPr/>
          <a:lstStyle/>
          <a:p>
            <a:fld id="{5AE48DDE-99B8-4AE1-A822-D5D33CFFC483}" type="slidenum">
              <a:rPr lang="en-US" smtClean="0"/>
              <a:t>70</a:t>
            </a:fld>
            <a:endParaRPr lang="en-US"/>
          </a:p>
        </p:txBody>
      </p:sp>
      <p:pic>
        <p:nvPicPr>
          <p:cNvPr id="9" name="Picture 8" descr="A screenshot of a computer&#10;&#10;AI-generated content may be incorrect.">
            <a:extLst>
              <a:ext uri="{FF2B5EF4-FFF2-40B4-BE49-F238E27FC236}">
                <a16:creationId xmlns:a16="http://schemas.microsoft.com/office/drawing/2014/main" id="{2DE88ABE-DA54-8781-3979-017298E788E5}"/>
              </a:ext>
            </a:extLst>
          </p:cNvPr>
          <p:cNvPicPr>
            <a:picLocks noChangeAspect="1"/>
          </p:cNvPicPr>
          <p:nvPr/>
        </p:nvPicPr>
        <p:blipFill>
          <a:blip r:embed="rId3">
            <a:extLst>
              <a:ext uri="{28A0092B-C50C-407E-A947-70E740481C1C}">
                <a14:useLocalDpi xmlns:a14="http://schemas.microsoft.com/office/drawing/2010/main" val="0"/>
              </a:ext>
            </a:extLst>
          </a:blip>
          <a:srcRect t="-1082"/>
          <a:stretch/>
        </p:blipFill>
        <p:spPr>
          <a:xfrm>
            <a:off x="2743199" y="2540873"/>
            <a:ext cx="7024577" cy="3991689"/>
          </a:xfrm>
          <a:prstGeom prst="rect">
            <a:avLst/>
          </a:prstGeom>
          <a:ln>
            <a:solidFill>
              <a:schemeClr val="tx1"/>
            </a:solidFill>
          </a:ln>
        </p:spPr>
      </p:pic>
      <p:sp>
        <p:nvSpPr>
          <p:cNvPr id="10" name="Arrow: Left 9">
            <a:extLst>
              <a:ext uri="{FF2B5EF4-FFF2-40B4-BE49-F238E27FC236}">
                <a16:creationId xmlns:a16="http://schemas.microsoft.com/office/drawing/2014/main" id="{E8EAA378-2651-E2EA-E9AC-500CEEEA3F62}"/>
              </a:ext>
            </a:extLst>
          </p:cNvPr>
          <p:cNvSpPr/>
          <p:nvPr/>
        </p:nvSpPr>
        <p:spPr>
          <a:xfrm>
            <a:off x="9424834" y="6115415"/>
            <a:ext cx="1752097" cy="63378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E9D423AB-8828-94E4-C2C3-AF03C2C69C32}"/>
              </a:ext>
            </a:extLst>
          </p:cNvPr>
          <p:cNvSpPr/>
          <p:nvPr/>
        </p:nvSpPr>
        <p:spPr>
          <a:xfrm>
            <a:off x="4214359" y="4575366"/>
            <a:ext cx="978152" cy="333354"/>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2162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9858A-1C0F-1760-BDFA-77F410E3C65E}"/>
              </a:ext>
            </a:extLst>
          </p:cNvPr>
          <p:cNvSpPr>
            <a:spLocks noGrp="1"/>
          </p:cNvSpPr>
          <p:nvPr>
            <p:ph type="title"/>
          </p:nvPr>
        </p:nvSpPr>
        <p:spPr>
          <a:xfrm>
            <a:off x="806594" y="315424"/>
            <a:ext cx="8944555" cy="1063574"/>
          </a:xfrm>
        </p:spPr>
        <p:txBody>
          <a:bodyPr/>
          <a:lstStyle/>
          <a:p>
            <a:r>
              <a:rPr lang="en-US" b="1"/>
              <a:t>Log off</a:t>
            </a:r>
          </a:p>
        </p:txBody>
      </p:sp>
      <p:sp>
        <p:nvSpPr>
          <p:cNvPr id="3" name="Content Placeholder 2">
            <a:extLst>
              <a:ext uri="{FF2B5EF4-FFF2-40B4-BE49-F238E27FC236}">
                <a16:creationId xmlns:a16="http://schemas.microsoft.com/office/drawing/2014/main" id="{FBFF5509-74DA-5871-08DE-22D5DCA98E12}"/>
              </a:ext>
            </a:extLst>
          </p:cNvPr>
          <p:cNvSpPr>
            <a:spLocks noGrp="1"/>
          </p:cNvSpPr>
          <p:nvPr>
            <p:ph idx="1"/>
          </p:nvPr>
        </p:nvSpPr>
        <p:spPr>
          <a:xfrm>
            <a:off x="1774157" y="1550134"/>
            <a:ext cx="9016117" cy="3584838"/>
          </a:xfrm>
        </p:spPr>
        <p:txBody>
          <a:bodyPr/>
          <a:lstStyle/>
          <a:p>
            <a:pPr marL="0" indent="0">
              <a:buNone/>
            </a:pPr>
            <a:r>
              <a:rPr lang="en-US"/>
              <a:t>2. Click on the </a:t>
            </a:r>
            <a:r>
              <a:rPr lang="en-US" b="1"/>
              <a:t>power icon</a:t>
            </a:r>
            <a:r>
              <a:rPr lang="en-US"/>
              <a:t>.</a:t>
            </a:r>
          </a:p>
          <a:p>
            <a:pPr marL="0" indent="0">
              <a:buNone/>
            </a:pPr>
            <a:r>
              <a:rPr lang="en-US"/>
              <a:t>3. Select </a:t>
            </a:r>
            <a:r>
              <a:rPr lang="en-US" b="1"/>
              <a:t>Restart</a:t>
            </a:r>
            <a:r>
              <a:rPr lang="en-US"/>
              <a:t>.</a:t>
            </a:r>
          </a:p>
          <a:p>
            <a:pPr marL="0" indent="0">
              <a:buNone/>
            </a:pPr>
            <a:r>
              <a:rPr lang="en-US"/>
              <a:t>The screen will turn white and then turn off.</a:t>
            </a:r>
          </a:p>
        </p:txBody>
      </p:sp>
      <p:sp>
        <p:nvSpPr>
          <p:cNvPr id="4" name="Slide Number Placeholder 3">
            <a:extLst>
              <a:ext uri="{FF2B5EF4-FFF2-40B4-BE49-F238E27FC236}">
                <a16:creationId xmlns:a16="http://schemas.microsoft.com/office/drawing/2014/main" id="{054849EC-7E62-3349-8D9F-CC97CC789526}"/>
              </a:ext>
            </a:extLst>
          </p:cNvPr>
          <p:cNvSpPr>
            <a:spLocks noGrp="1"/>
          </p:cNvSpPr>
          <p:nvPr>
            <p:ph type="sldNum" sz="quarter" idx="12"/>
          </p:nvPr>
        </p:nvSpPr>
        <p:spPr/>
        <p:txBody>
          <a:bodyPr/>
          <a:lstStyle/>
          <a:p>
            <a:fld id="{5AE48DDE-99B8-4AE1-A822-D5D33CFFC483}" type="slidenum">
              <a:rPr lang="en-US" smtClean="0"/>
              <a:t>71</a:t>
            </a:fld>
            <a:endParaRPr lang="en-US"/>
          </a:p>
        </p:txBody>
      </p:sp>
      <p:pic>
        <p:nvPicPr>
          <p:cNvPr id="5" name="Picture 4" descr="A screenshot of a computer&#10;&#10;AI-generated content may be incorrect.">
            <a:extLst>
              <a:ext uri="{FF2B5EF4-FFF2-40B4-BE49-F238E27FC236}">
                <a16:creationId xmlns:a16="http://schemas.microsoft.com/office/drawing/2014/main" id="{2C456EAD-C4B3-6734-3F7E-E99ED1E78AE6}"/>
              </a:ext>
            </a:extLst>
          </p:cNvPr>
          <p:cNvPicPr>
            <a:picLocks noChangeAspect="1"/>
          </p:cNvPicPr>
          <p:nvPr/>
        </p:nvPicPr>
        <p:blipFill>
          <a:blip r:embed="rId3">
            <a:extLst>
              <a:ext uri="{28A0092B-C50C-407E-A947-70E740481C1C}">
                <a14:useLocalDpi xmlns:a14="http://schemas.microsoft.com/office/drawing/2010/main" val="0"/>
              </a:ext>
            </a:extLst>
          </a:blip>
          <a:srcRect l="68870" t="44160"/>
          <a:stretch/>
        </p:blipFill>
        <p:spPr>
          <a:xfrm>
            <a:off x="2263480" y="3200399"/>
            <a:ext cx="3304435" cy="3332163"/>
          </a:xfrm>
          <a:prstGeom prst="rect">
            <a:avLst/>
          </a:prstGeom>
          <a:ln>
            <a:solidFill>
              <a:schemeClr val="tx1"/>
            </a:solidFill>
          </a:ln>
        </p:spPr>
      </p:pic>
      <p:sp>
        <p:nvSpPr>
          <p:cNvPr id="6" name="Arrow: Right 5">
            <a:extLst>
              <a:ext uri="{FF2B5EF4-FFF2-40B4-BE49-F238E27FC236}">
                <a16:creationId xmlns:a16="http://schemas.microsoft.com/office/drawing/2014/main" id="{460D3190-308B-CB58-A44D-5C6EC74455F7}"/>
              </a:ext>
            </a:extLst>
          </p:cNvPr>
          <p:cNvSpPr/>
          <p:nvPr/>
        </p:nvSpPr>
        <p:spPr>
          <a:xfrm>
            <a:off x="997980" y="5596860"/>
            <a:ext cx="1552353" cy="5020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5" descr="A screenshot of a computer&#10;&#10;AI-generated content may be incorrect.">
            <a:extLst>
              <a:ext uri="{FF2B5EF4-FFF2-40B4-BE49-F238E27FC236}">
                <a16:creationId xmlns:a16="http://schemas.microsoft.com/office/drawing/2014/main" id="{E4489E7C-B316-B6B0-BBF3-9F451139C354}"/>
              </a:ext>
            </a:extLst>
          </p:cNvPr>
          <p:cNvPicPr>
            <a:picLocks noChangeAspect="1"/>
          </p:cNvPicPr>
          <p:nvPr/>
        </p:nvPicPr>
        <p:blipFill>
          <a:blip r:embed="rId4">
            <a:extLst>
              <a:ext uri="{28A0092B-C50C-407E-A947-70E740481C1C}">
                <a14:useLocalDpi xmlns:a14="http://schemas.microsoft.com/office/drawing/2010/main" val="0"/>
              </a:ext>
            </a:extLst>
          </a:blip>
          <a:srcRect l="69043" t="44251"/>
          <a:stretch/>
        </p:blipFill>
        <p:spPr>
          <a:xfrm>
            <a:off x="7003536" y="3246218"/>
            <a:ext cx="3198545" cy="3240523"/>
          </a:xfrm>
          <a:prstGeom prst="rect">
            <a:avLst/>
          </a:prstGeom>
          <a:ln>
            <a:solidFill>
              <a:schemeClr val="tx1"/>
            </a:solidFill>
          </a:ln>
        </p:spPr>
      </p:pic>
      <p:sp>
        <p:nvSpPr>
          <p:cNvPr id="8" name="Arrow: Left 7">
            <a:extLst>
              <a:ext uri="{FF2B5EF4-FFF2-40B4-BE49-F238E27FC236}">
                <a16:creationId xmlns:a16="http://schemas.microsoft.com/office/drawing/2014/main" id="{7F2648F8-D62C-E2D5-C0B8-A3963FCA071E}"/>
              </a:ext>
            </a:extLst>
          </p:cNvPr>
          <p:cNvSpPr/>
          <p:nvPr/>
        </p:nvSpPr>
        <p:spPr>
          <a:xfrm>
            <a:off x="8119168" y="4870804"/>
            <a:ext cx="2082913" cy="64118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2301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2EC2F3-8056-D3D1-9EED-5CEB06F06CF0}"/>
              </a:ext>
            </a:extLst>
          </p:cNvPr>
          <p:cNvSpPr>
            <a:spLocks noGrp="1"/>
          </p:cNvSpPr>
          <p:nvPr>
            <p:ph type="title"/>
          </p:nvPr>
        </p:nvSpPr>
        <p:spPr>
          <a:xfrm>
            <a:off x="682414" y="359003"/>
            <a:ext cx="8944555" cy="1063574"/>
          </a:xfrm>
        </p:spPr>
        <p:txBody>
          <a:bodyPr>
            <a:normAutofit/>
          </a:bodyPr>
          <a:lstStyle/>
          <a:p>
            <a:pPr marL="0" indent="0">
              <a:lnSpc>
                <a:spcPct val="150000"/>
              </a:lnSpc>
              <a:spcBef>
                <a:spcPts val="0"/>
              </a:spcBef>
              <a:buNone/>
            </a:pPr>
            <a:r>
              <a:rPr lang="en-US" sz="4400" b="1">
                <a:solidFill>
                  <a:schemeClr val="tx1"/>
                </a:solidFill>
                <a:ea typeface="Open Sans" pitchFamily="2" charset="0"/>
                <a:cs typeface="Open Sans" pitchFamily="2" charset="0"/>
              </a:rPr>
              <a:t>HR Guides for Employees </a:t>
            </a:r>
          </a:p>
        </p:txBody>
      </p:sp>
      <p:sp>
        <p:nvSpPr>
          <p:cNvPr id="2" name="Content Placeholder 1">
            <a:extLst>
              <a:ext uri="{FF2B5EF4-FFF2-40B4-BE49-F238E27FC236}">
                <a16:creationId xmlns:a16="http://schemas.microsoft.com/office/drawing/2014/main" id="{29BDB229-C7FC-5E66-2980-165A80D9CA94}"/>
              </a:ext>
            </a:extLst>
          </p:cNvPr>
          <p:cNvSpPr>
            <a:spLocks noGrp="1"/>
          </p:cNvSpPr>
          <p:nvPr>
            <p:ph idx="1"/>
          </p:nvPr>
        </p:nvSpPr>
        <p:spPr>
          <a:xfrm>
            <a:off x="852231" y="1636581"/>
            <a:ext cx="10827172" cy="3584838"/>
          </a:xfrm>
        </p:spPr>
        <p:txBody>
          <a:bodyPr vert="horz" lIns="91440" tIns="45720" rIns="91440" bIns="45720" rtlCol="0" anchor="t">
            <a:normAutofit/>
          </a:bodyPr>
          <a:lstStyle/>
          <a:p>
            <a:pPr>
              <a:lnSpc>
                <a:spcPct val="150000"/>
              </a:lnSpc>
              <a:spcBef>
                <a:spcPts val="0"/>
              </a:spcBef>
            </a:pPr>
            <a:r>
              <a:rPr lang="en-US">
                <a:solidFill>
                  <a:schemeClr val="tx1"/>
                </a:solidFill>
                <a:ea typeface="Open Sans" pitchFamily="2" charset="0"/>
                <a:cs typeface="Open Sans" pitchFamily="2" charset="0"/>
                <a:hlinkClick r:id="rId4"/>
              </a:rPr>
              <a:t>hr.wisc.edu/</a:t>
            </a:r>
            <a:r>
              <a:rPr lang="en-US" err="1">
                <a:solidFill>
                  <a:schemeClr val="tx1"/>
                </a:solidFill>
                <a:ea typeface="Open Sans" pitchFamily="2" charset="0"/>
                <a:cs typeface="Open Sans" pitchFamily="2" charset="0"/>
                <a:hlinkClick r:id="rId4"/>
              </a:rPr>
              <a:t>hr</a:t>
            </a:r>
            <a:r>
              <a:rPr lang="en-US">
                <a:solidFill>
                  <a:schemeClr val="tx1"/>
                </a:solidFill>
                <a:ea typeface="Open Sans" pitchFamily="2" charset="0"/>
                <a:cs typeface="Open Sans" pitchFamily="2" charset="0"/>
                <a:hlinkClick r:id="rId4"/>
              </a:rPr>
              <a:t>-guides/#for-employees</a:t>
            </a:r>
            <a:endParaRPr lang="en-US">
              <a:ea typeface="Open Sans" pitchFamily="2" charset="0"/>
              <a:cs typeface="Open Sans" pitchFamily="2" charset="0"/>
            </a:endParaRPr>
          </a:p>
          <a:p>
            <a:pPr>
              <a:lnSpc>
                <a:spcPct val="150000"/>
              </a:lnSpc>
              <a:spcBef>
                <a:spcPts val="0"/>
              </a:spcBef>
            </a:pPr>
            <a:r>
              <a:rPr lang="en-US" b="0" i="0">
                <a:solidFill>
                  <a:srgbClr val="333333"/>
                </a:solidFill>
                <a:effectLst/>
                <a:ea typeface="Open Sans" pitchFamily="2" charset="0"/>
                <a:cs typeface="Open Sans" pitchFamily="2" charset="0"/>
              </a:rPr>
              <a:t>T</a:t>
            </a:r>
            <a:r>
              <a:rPr lang="en-US" b="0" i="0">
                <a:solidFill>
                  <a:srgbClr val="333333"/>
                </a:solidFill>
                <a:effectLst/>
              </a:rPr>
              <a:t>raining</a:t>
            </a:r>
            <a:r>
              <a:rPr lang="en-US">
                <a:solidFill>
                  <a:srgbClr val="333333"/>
                </a:solidFill>
              </a:rPr>
              <a:t> resources</a:t>
            </a:r>
          </a:p>
          <a:p>
            <a:pPr>
              <a:lnSpc>
                <a:spcPct val="150000"/>
              </a:lnSpc>
              <a:spcBef>
                <a:spcPts val="0"/>
              </a:spcBef>
            </a:pPr>
            <a:r>
              <a:rPr lang="en-US" b="0" i="0">
                <a:solidFill>
                  <a:srgbClr val="333333"/>
                </a:solidFill>
                <a:effectLst/>
              </a:rPr>
              <a:t>Answers to common questions</a:t>
            </a:r>
          </a:p>
          <a:p>
            <a:pPr>
              <a:lnSpc>
                <a:spcPct val="150000"/>
              </a:lnSpc>
              <a:spcBef>
                <a:spcPts val="0"/>
              </a:spcBef>
            </a:pPr>
            <a:r>
              <a:rPr lang="en-US">
                <a:solidFill>
                  <a:srgbClr val="333333"/>
                </a:solidFill>
              </a:rPr>
              <a:t>Translations</a:t>
            </a:r>
            <a:endParaRPr lang="en-US"/>
          </a:p>
        </p:txBody>
      </p:sp>
      <p:pic>
        <p:nvPicPr>
          <p:cNvPr id="1026" name="Picture 2">
            <a:extLst>
              <a:ext uri="{FF2B5EF4-FFF2-40B4-BE49-F238E27FC236}">
                <a16:creationId xmlns:a16="http://schemas.microsoft.com/office/drawing/2014/main" id="{2EC41C76-2A8C-4A16-1B81-CB3EF7A1F8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5082" y="2441040"/>
            <a:ext cx="4894242" cy="42542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qr code with a dinosaur&#10;&#10;AI-generated content may be incorrect.">
            <a:extLst>
              <a:ext uri="{FF2B5EF4-FFF2-40B4-BE49-F238E27FC236}">
                <a16:creationId xmlns:a16="http://schemas.microsoft.com/office/drawing/2014/main" id="{729A7A82-BA08-B3B3-8A51-25E2ED839BD0}"/>
              </a:ext>
            </a:extLst>
          </p:cNvPr>
          <p:cNvPicPr>
            <a:picLocks noChangeAspect="1"/>
          </p:cNvPicPr>
          <p:nvPr/>
        </p:nvPicPr>
        <p:blipFill>
          <a:blip r:embed="rId6"/>
          <a:stretch>
            <a:fillRect/>
          </a:stretch>
        </p:blipFill>
        <p:spPr>
          <a:xfrm>
            <a:off x="2367423" y="4522951"/>
            <a:ext cx="2172315" cy="2172315"/>
          </a:xfrm>
          <a:prstGeom prst="rect">
            <a:avLst/>
          </a:prstGeom>
          <a:ln>
            <a:solidFill>
              <a:schemeClr val="tx1"/>
            </a:solidFill>
          </a:ln>
        </p:spPr>
      </p:pic>
    </p:spTree>
    <p:custDataLst>
      <p:tags r:id="rId1"/>
    </p:custDataLst>
    <p:extLst>
      <p:ext uri="{BB962C8B-B14F-4D97-AF65-F5344CB8AC3E}">
        <p14:creationId xmlns:p14="http://schemas.microsoft.com/office/powerpoint/2010/main" val="20505229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289A21-6AD7-2764-2D18-EDE4C47DC014}"/>
              </a:ext>
            </a:extLst>
          </p:cNvPr>
          <p:cNvSpPr>
            <a:spLocks noGrp="1"/>
          </p:cNvSpPr>
          <p:nvPr>
            <p:ph type="title"/>
          </p:nvPr>
        </p:nvSpPr>
        <p:spPr>
          <a:xfrm>
            <a:off x="809508" y="337709"/>
            <a:ext cx="8944555" cy="1063574"/>
          </a:xfrm>
        </p:spPr>
        <p:txBody>
          <a:bodyPr>
            <a:normAutofit/>
          </a:bodyPr>
          <a:lstStyle/>
          <a:p>
            <a:r>
              <a:rPr lang="en-US" b="1">
                <a:ea typeface="Noto Sans"/>
                <a:cs typeface="Noto Sans"/>
              </a:rPr>
              <a:t>Next Steps</a:t>
            </a:r>
            <a:endParaRPr lang="en-US" b="1"/>
          </a:p>
        </p:txBody>
      </p:sp>
      <p:sp>
        <p:nvSpPr>
          <p:cNvPr id="3" name="Content Placeholder 2">
            <a:extLst>
              <a:ext uri="{FF2B5EF4-FFF2-40B4-BE49-F238E27FC236}">
                <a16:creationId xmlns:a16="http://schemas.microsoft.com/office/drawing/2014/main" id="{EF6748D4-3DB2-71F1-93F3-73426516084F}"/>
              </a:ext>
            </a:extLst>
          </p:cNvPr>
          <p:cNvSpPr>
            <a:spLocks noGrp="1"/>
          </p:cNvSpPr>
          <p:nvPr>
            <p:ph idx="1"/>
          </p:nvPr>
        </p:nvSpPr>
        <p:spPr>
          <a:xfrm>
            <a:off x="809508" y="1528175"/>
            <a:ext cx="11040114" cy="4648788"/>
          </a:xfrm>
        </p:spPr>
        <p:txBody>
          <a:bodyPr lIns="91440" tIns="45720" rIns="91440" bIns="45720" anchor="t">
            <a:noAutofit/>
          </a:bodyPr>
          <a:lstStyle/>
          <a:p>
            <a:pPr>
              <a:lnSpc>
                <a:spcPct val="150000"/>
              </a:lnSpc>
            </a:pPr>
            <a:r>
              <a:rPr lang="en-US" sz="3300">
                <a:ea typeface="Open Sans"/>
                <a:cs typeface="Open Sans"/>
              </a:rPr>
              <a:t>Sign in at the front of the room (if you didn’t already)</a:t>
            </a:r>
            <a:endParaRPr lang="en-US" sz="3300"/>
          </a:p>
          <a:p>
            <a:pPr>
              <a:lnSpc>
                <a:spcPct val="150000"/>
              </a:lnSpc>
            </a:pPr>
            <a:r>
              <a:rPr lang="en-US" sz="3300">
                <a:ea typeface="Open Sans"/>
                <a:cs typeface="Open Sans"/>
              </a:rPr>
              <a:t>Ask your supervisor if you need help</a:t>
            </a:r>
          </a:p>
          <a:p>
            <a:pPr marL="457200" lvl="1" indent="0">
              <a:buNone/>
            </a:pPr>
            <a:endParaRPr lang="en-US">
              <a:latin typeface="Red Hat Text"/>
              <a:ea typeface="Open Sans" panose="020B0606030504020204" pitchFamily="34" charset="0"/>
              <a:cs typeface="Open Sans" panose="020B0606030504020204" pitchFamily="34" charset="0"/>
            </a:endParaRPr>
          </a:p>
          <a:p>
            <a:pPr marL="457200" lvl="1" indent="0">
              <a:buNone/>
            </a:pPr>
            <a:endParaRPr lang="en-US">
              <a:latin typeface="Red Hat Text"/>
              <a:ea typeface="Open Sans" panose="020B0606030504020204" pitchFamily="34" charset="0"/>
              <a:cs typeface="Open Sans" panose="020B0606030504020204" pitchFamily="34" charset="0"/>
            </a:endParaRPr>
          </a:p>
          <a:p>
            <a:pPr>
              <a:buClr>
                <a:srgbClr val="000000"/>
              </a:buClr>
            </a:pP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D982226E-E77B-3B0C-0DE9-D93FA9D7B6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2C9FB-08C9-7E45-9359-AB2284BB78B4}" type="slidenum">
              <a:rPr kumimoji="0" lang="en-US" sz="1200" b="0" i="0" u="none" strike="noStrike" kern="1200" cap="none" spc="0" normalizeH="0" baseline="0" noProof="0" smtClean="0">
                <a:ln>
                  <a:noFill/>
                </a:ln>
                <a:solidFill>
                  <a:srgbClr val="FFFFFF">
                    <a:lumMod val="50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srgbClr val="FFFFFF">
                  <a:lumMod val="50000"/>
                </a:srgbClr>
              </a:solidFill>
              <a:effectLst/>
              <a:uLnTx/>
              <a:uFillTx/>
              <a:latin typeface="Montserrat" pitchFamily="2" charset="77"/>
              <a:ea typeface="+mn-ea"/>
              <a:cs typeface="+mn-cs"/>
            </a:endParaRPr>
          </a:p>
        </p:txBody>
      </p:sp>
    </p:spTree>
    <p:custDataLst>
      <p:tags r:id="rId1"/>
    </p:custDataLst>
    <p:extLst>
      <p:ext uri="{BB962C8B-B14F-4D97-AF65-F5344CB8AC3E}">
        <p14:creationId xmlns:p14="http://schemas.microsoft.com/office/powerpoint/2010/main" val="10441821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1C96D2-2191-6B08-F6F9-E0196EAE7418}"/>
              </a:ext>
            </a:extLst>
          </p:cNvPr>
          <p:cNvSpPr>
            <a:spLocks noGrp="1"/>
          </p:cNvSpPr>
          <p:nvPr>
            <p:ph type="title"/>
          </p:nvPr>
        </p:nvSpPr>
        <p:spPr/>
        <p:txBody>
          <a:bodyPr lIns="91440" tIns="45720" rIns="91440" bIns="45720" anchor="b">
            <a:normAutofit/>
          </a:bodyPr>
          <a:lstStyle/>
          <a:p>
            <a:r>
              <a:rPr lang="en-US">
                <a:ea typeface="Noto Sans"/>
                <a:cs typeface="Noto Sans"/>
              </a:rPr>
              <a:t>Thank you! </a:t>
            </a:r>
            <a:endParaRPr lang="en-US"/>
          </a:p>
        </p:txBody>
      </p:sp>
      <p:sp>
        <p:nvSpPr>
          <p:cNvPr id="3" name="Subtitle 2">
            <a:extLst>
              <a:ext uri="{FF2B5EF4-FFF2-40B4-BE49-F238E27FC236}">
                <a16:creationId xmlns:a16="http://schemas.microsoft.com/office/drawing/2014/main" id="{D4B368D2-E30F-DC20-A21A-7EB4CFE26699}"/>
              </a:ext>
            </a:extLst>
          </p:cNvPr>
          <p:cNvSpPr>
            <a:spLocks noGrp="1"/>
          </p:cNvSpPr>
          <p:nvPr>
            <p:ph idx="1"/>
          </p:nvPr>
        </p:nvSpPr>
        <p:spPr/>
        <p:txBody>
          <a:bodyPr lIns="91440" tIns="45720" rIns="91440" bIns="45720" anchor="t">
            <a:noAutofit/>
          </a:bodyPr>
          <a:lstStyle/>
          <a:p>
            <a:pPr marL="0" indent="0">
              <a:buNone/>
            </a:pPr>
            <a:br>
              <a:rPr lang="en-US" sz="1600">
                <a:latin typeface="Open Sans Light" panose="020B0306030504020204" pitchFamily="34" charset="0"/>
                <a:ea typeface="Open Sans Light" panose="020B0306030504020204" pitchFamily="34" charset="0"/>
                <a:cs typeface="Open Sans Light" panose="020B0306030504020204" pitchFamily="34" charset="0"/>
              </a:rPr>
            </a:br>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400" b="0">
              <a:solidFill>
                <a:srgbClr val="4D0019"/>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 Placeholder 1">
            <a:extLst>
              <a:ext uri="{FF2B5EF4-FFF2-40B4-BE49-F238E27FC236}">
                <a16:creationId xmlns:a16="http://schemas.microsoft.com/office/drawing/2014/main" id="{84B98476-6193-1D00-962B-B6342115D451}"/>
              </a:ext>
            </a:extLst>
          </p:cNvPr>
          <p:cNvSpPr>
            <a:spLocks noGrp="1"/>
          </p:cNvSpPr>
          <p:nvPr>
            <p:ph type="body" sz="half" idx="2"/>
          </p:nvPr>
        </p:nvSpPr>
        <p:spPr/>
        <p:txBody>
          <a:bodyPr vert="horz" lIns="91440" tIns="45720" rIns="91440" bIns="45720" rtlCol="0" anchor="t">
            <a:normAutofit fontScale="25000" lnSpcReduction="20000"/>
          </a:bodyPr>
          <a:lstStyle/>
          <a:p>
            <a:pPr marL="0" indent="0">
              <a:buNone/>
            </a:pPr>
            <a:endParaRPr lang="en-US" sz="8000" b="0">
              <a:latin typeface="+mn-lt"/>
              <a:ea typeface="Open Sans" pitchFamily="2" charset="0"/>
              <a:cs typeface="Open Sans" pitchFamily="2" charset="0"/>
            </a:endParaRPr>
          </a:p>
          <a:p>
            <a:endParaRPr lang="en-US"/>
          </a:p>
        </p:txBody>
      </p:sp>
      <p:sp>
        <p:nvSpPr>
          <p:cNvPr id="6" name="Slide Number Placeholder 5">
            <a:extLst>
              <a:ext uri="{FF2B5EF4-FFF2-40B4-BE49-F238E27FC236}">
                <a16:creationId xmlns:a16="http://schemas.microsoft.com/office/drawing/2014/main" id="{76CCFA18-E073-641E-E985-53B873BEA7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F118B-7F7C-0848-BABA-31851B6B7509}" type="slidenum">
              <a:rPr kumimoji="0" lang="en-US" sz="1200" b="0" i="0" u="none" strike="noStrike" kern="1200" cap="none" spc="0" normalizeH="0" baseline="0" noProof="0" smtClean="0">
                <a:ln>
                  <a:noFill/>
                </a:ln>
                <a:solidFill>
                  <a:srgbClr val="292934">
                    <a:tint val="75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srgbClr val="292934">
                  <a:tint val="75000"/>
                </a:srgbClr>
              </a:solidFill>
              <a:effectLst/>
              <a:uLnTx/>
              <a:uFillTx/>
              <a:latin typeface="Montserrat" pitchFamily="2" charset="77"/>
              <a:ea typeface="+mn-ea"/>
              <a:cs typeface="+mn-cs"/>
            </a:endParaRPr>
          </a:p>
        </p:txBody>
      </p:sp>
    </p:spTree>
    <p:custDataLst>
      <p:tags r:id="rId1"/>
    </p:custDataLst>
    <p:extLst>
      <p:ext uri="{BB962C8B-B14F-4D97-AF65-F5344CB8AC3E}">
        <p14:creationId xmlns:p14="http://schemas.microsoft.com/office/powerpoint/2010/main" val="4148945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D658-55E3-22B9-DBFC-6064C7438B76}"/>
              </a:ext>
            </a:extLst>
          </p:cNvPr>
          <p:cNvSpPr>
            <a:spLocks noGrp="1"/>
          </p:cNvSpPr>
          <p:nvPr>
            <p:ph type="title"/>
          </p:nvPr>
        </p:nvSpPr>
        <p:spPr/>
        <p:txBody>
          <a:bodyPr/>
          <a:lstStyle/>
          <a:p>
            <a:r>
              <a:rPr lang="en-US"/>
              <a:t>Update direct deposit</a:t>
            </a:r>
          </a:p>
        </p:txBody>
      </p:sp>
      <p:sp>
        <p:nvSpPr>
          <p:cNvPr id="3" name="Content Placeholder 2">
            <a:extLst>
              <a:ext uri="{FF2B5EF4-FFF2-40B4-BE49-F238E27FC236}">
                <a16:creationId xmlns:a16="http://schemas.microsoft.com/office/drawing/2014/main" id="{9C609B97-F949-C6F3-B566-8F58C1246A9B}"/>
              </a:ext>
            </a:extLst>
          </p:cNvPr>
          <p:cNvSpPr>
            <a:spLocks noGrp="1"/>
          </p:cNvSpPr>
          <p:nvPr>
            <p:ph idx="1"/>
          </p:nvPr>
        </p:nvSpPr>
        <p:spPr>
          <a:xfrm>
            <a:off x="946792" y="1346097"/>
            <a:ext cx="8382628" cy="3584838"/>
          </a:xfrm>
        </p:spPr>
        <p:txBody>
          <a:bodyPr vert="horz" lIns="91440" tIns="45720" rIns="91440" bIns="45720" rtlCol="0" anchor="t">
            <a:normAutofit/>
          </a:bodyPr>
          <a:lstStyle/>
          <a:p>
            <a:pPr marL="514350" indent="-514350">
              <a:buAutoNum type="arabicPeriod"/>
            </a:pPr>
            <a:r>
              <a:rPr lang="en-US"/>
              <a:t>From the </a:t>
            </a:r>
            <a:r>
              <a:rPr lang="en-US" b="1"/>
              <a:t>Workday Home Page</a:t>
            </a:r>
            <a:r>
              <a:rPr lang="en-US"/>
              <a:t>, click </a:t>
            </a:r>
            <a:r>
              <a:rPr lang="en-US" b="1"/>
              <a:t>Menu</a:t>
            </a:r>
            <a:r>
              <a:rPr lang="en-US"/>
              <a:t>.</a:t>
            </a:r>
          </a:p>
          <a:p>
            <a:pPr marL="514350" indent="-514350">
              <a:buAutoNum type="arabicPeriod"/>
            </a:pPr>
            <a:r>
              <a:rPr lang="en-US"/>
              <a:t>Click</a:t>
            </a:r>
            <a:r>
              <a:rPr lang="en-US" b="1"/>
              <a:t> Benefits and Pay app</a:t>
            </a:r>
            <a:r>
              <a:rPr lang="en-US"/>
              <a:t>.</a:t>
            </a:r>
          </a:p>
          <a:p>
            <a:pPr marL="0" indent="0">
              <a:buNone/>
            </a:pPr>
            <a:endParaRPr lang="en-US"/>
          </a:p>
        </p:txBody>
      </p:sp>
      <p:pic>
        <p:nvPicPr>
          <p:cNvPr id="4" name="Picture 3" descr="A screenshot of a computer&#10;&#10;AI-generated content may be incorrect.">
            <a:extLst>
              <a:ext uri="{FF2B5EF4-FFF2-40B4-BE49-F238E27FC236}">
                <a16:creationId xmlns:a16="http://schemas.microsoft.com/office/drawing/2014/main" id="{3E65910C-C9EC-A547-DCCD-AA93CC3E451A}"/>
              </a:ext>
            </a:extLst>
          </p:cNvPr>
          <p:cNvPicPr>
            <a:picLocks noChangeAspect="1"/>
          </p:cNvPicPr>
          <p:nvPr/>
        </p:nvPicPr>
        <p:blipFill>
          <a:blip r:embed="rId3"/>
          <a:srcRect r="-200" b="28528"/>
          <a:stretch>
            <a:fillRect/>
          </a:stretch>
        </p:blipFill>
        <p:spPr>
          <a:xfrm>
            <a:off x="3964723" y="2715823"/>
            <a:ext cx="4262554" cy="4005652"/>
          </a:xfrm>
          <a:prstGeom prst="rect">
            <a:avLst/>
          </a:prstGeom>
          <a:ln>
            <a:solidFill>
              <a:schemeClr val="tx1"/>
            </a:solidFill>
          </a:ln>
        </p:spPr>
      </p:pic>
      <p:sp>
        <p:nvSpPr>
          <p:cNvPr id="5" name="Rectangle: Rounded Corners 4">
            <a:extLst>
              <a:ext uri="{FF2B5EF4-FFF2-40B4-BE49-F238E27FC236}">
                <a16:creationId xmlns:a16="http://schemas.microsoft.com/office/drawing/2014/main" id="{86E29B0C-120B-DECC-9937-491B55626DF7}"/>
              </a:ext>
            </a:extLst>
          </p:cNvPr>
          <p:cNvSpPr/>
          <p:nvPr/>
        </p:nvSpPr>
        <p:spPr>
          <a:xfrm>
            <a:off x="4742103" y="6291414"/>
            <a:ext cx="1353897" cy="430061"/>
          </a:xfrm>
          <a:prstGeom prst="round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6A0EA51-71DA-CCD1-0421-C3DC74ECB219}"/>
              </a:ext>
            </a:extLst>
          </p:cNvPr>
          <p:cNvSpPr>
            <a:spLocks noGrp="1"/>
          </p:cNvSpPr>
          <p:nvPr>
            <p:ph type="sldNum" sz="quarter" idx="12"/>
          </p:nvPr>
        </p:nvSpPr>
        <p:spPr/>
        <p:txBody>
          <a:bodyPr/>
          <a:lstStyle/>
          <a:p>
            <a:fld id="{5AE48DDE-99B8-4AE1-A822-D5D33CFFC483}" type="slidenum">
              <a:rPr lang="en-US" smtClean="0"/>
              <a:t>8</a:t>
            </a:fld>
            <a:endParaRPr lang="en-US"/>
          </a:p>
        </p:txBody>
      </p:sp>
    </p:spTree>
    <p:extLst>
      <p:ext uri="{BB962C8B-B14F-4D97-AF65-F5344CB8AC3E}">
        <p14:creationId xmlns:p14="http://schemas.microsoft.com/office/powerpoint/2010/main" val="778229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F78B9-496D-7222-5BDA-7E8888722D3F}"/>
              </a:ext>
            </a:extLst>
          </p:cNvPr>
          <p:cNvSpPr>
            <a:spLocks noGrp="1"/>
          </p:cNvSpPr>
          <p:nvPr>
            <p:ph type="title"/>
          </p:nvPr>
        </p:nvSpPr>
        <p:spPr/>
        <p:txBody>
          <a:bodyPr/>
          <a:lstStyle/>
          <a:p>
            <a:r>
              <a:rPr lang="en-US"/>
              <a:t>Update direct deposit</a:t>
            </a:r>
          </a:p>
        </p:txBody>
      </p:sp>
      <p:sp>
        <p:nvSpPr>
          <p:cNvPr id="5" name="Content Placeholder 4">
            <a:extLst>
              <a:ext uri="{FF2B5EF4-FFF2-40B4-BE49-F238E27FC236}">
                <a16:creationId xmlns:a16="http://schemas.microsoft.com/office/drawing/2014/main" id="{75FA143B-5681-5816-50B5-6DE5472CBFB8}"/>
              </a:ext>
            </a:extLst>
          </p:cNvPr>
          <p:cNvSpPr>
            <a:spLocks noGrp="1"/>
          </p:cNvSpPr>
          <p:nvPr>
            <p:ph idx="1"/>
          </p:nvPr>
        </p:nvSpPr>
        <p:spPr>
          <a:xfrm>
            <a:off x="1587941" y="1880925"/>
            <a:ext cx="9016117" cy="3584838"/>
          </a:xfrm>
        </p:spPr>
        <p:txBody>
          <a:bodyPr vert="horz" lIns="91440" tIns="45720" rIns="91440" bIns="45720" rtlCol="0" anchor="t">
            <a:normAutofit/>
          </a:bodyPr>
          <a:lstStyle/>
          <a:p>
            <a:pPr marL="0" indent="0">
              <a:buNone/>
            </a:pPr>
            <a:r>
              <a:rPr lang="en-US"/>
              <a:t>3. Click </a:t>
            </a:r>
            <a:r>
              <a:rPr lang="en-US" b="1"/>
              <a:t>payment elections</a:t>
            </a:r>
            <a:r>
              <a:rPr lang="en-US"/>
              <a:t>.</a:t>
            </a:r>
          </a:p>
        </p:txBody>
      </p:sp>
      <p:pic>
        <p:nvPicPr>
          <p:cNvPr id="7" name="Picture 6" descr="A screenshot of a computer&#10;&#10;AI-generated content may be incorrect.">
            <a:extLst>
              <a:ext uri="{FF2B5EF4-FFF2-40B4-BE49-F238E27FC236}">
                <a16:creationId xmlns:a16="http://schemas.microsoft.com/office/drawing/2014/main" id="{C5C81239-6F5A-3D95-137E-22E9CBCAE3C4}"/>
              </a:ext>
            </a:extLst>
          </p:cNvPr>
          <p:cNvPicPr>
            <a:picLocks noChangeAspect="1"/>
          </p:cNvPicPr>
          <p:nvPr/>
        </p:nvPicPr>
        <p:blipFill>
          <a:blip r:embed="rId3"/>
          <a:stretch>
            <a:fillRect/>
          </a:stretch>
        </p:blipFill>
        <p:spPr>
          <a:xfrm>
            <a:off x="1425677" y="3432270"/>
            <a:ext cx="10213259" cy="2869396"/>
          </a:xfrm>
          <a:prstGeom prst="rect">
            <a:avLst/>
          </a:prstGeom>
          <a:ln>
            <a:solidFill>
              <a:schemeClr val="tx1"/>
            </a:solidFill>
          </a:ln>
        </p:spPr>
      </p:pic>
      <p:sp>
        <p:nvSpPr>
          <p:cNvPr id="9" name="Arrow: Up 8">
            <a:extLst>
              <a:ext uri="{FF2B5EF4-FFF2-40B4-BE49-F238E27FC236}">
                <a16:creationId xmlns:a16="http://schemas.microsoft.com/office/drawing/2014/main" id="{7CA8865F-B381-7D62-5D2B-7537F9E837C8}"/>
              </a:ext>
            </a:extLst>
          </p:cNvPr>
          <p:cNvSpPr/>
          <p:nvPr/>
        </p:nvSpPr>
        <p:spPr>
          <a:xfrm>
            <a:off x="4115971" y="4363282"/>
            <a:ext cx="706604" cy="187250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8E48C415-F346-4703-C7FF-BA9F25E0EC32}"/>
              </a:ext>
            </a:extLst>
          </p:cNvPr>
          <p:cNvSpPr>
            <a:spLocks noGrp="1"/>
          </p:cNvSpPr>
          <p:nvPr>
            <p:ph type="sldNum" sz="quarter" idx="12"/>
          </p:nvPr>
        </p:nvSpPr>
        <p:spPr/>
        <p:txBody>
          <a:bodyPr/>
          <a:lstStyle/>
          <a:p>
            <a:fld id="{5AE48DDE-99B8-4AE1-A822-D5D33CFFC483}" type="slidenum">
              <a:rPr lang="en-US" smtClean="0"/>
              <a:t>9</a:t>
            </a:fld>
            <a:endParaRPr lang="en-US"/>
          </a:p>
        </p:txBody>
      </p:sp>
    </p:spTree>
    <p:extLst>
      <p:ext uri="{BB962C8B-B14F-4D97-AF65-F5344CB8AC3E}">
        <p14:creationId xmlns:p14="http://schemas.microsoft.com/office/powerpoint/2010/main" val="11935336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C5050C"/>
      </a:dk2>
      <a:lt2>
        <a:srgbClr val="FFFFFF"/>
      </a:lt2>
      <a:accent1>
        <a:srgbClr val="C5050C"/>
      </a:accent1>
      <a:accent2>
        <a:srgbClr val="FFC1C1"/>
      </a:accent2>
      <a:accent3>
        <a:srgbClr val="A0A0A0"/>
      </a:accent3>
      <a:accent4>
        <a:srgbClr val="F7F7F7"/>
      </a:accent4>
      <a:accent5>
        <a:srgbClr val="5C0000"/>
      </a:accent5>
      <a:accent6>
        <a:srgbClr val="000000"/>
      </a:accent6>
      <a:hlink>
        <a:srgbClr val="005777"/>
      </a:hlink>
      <a:folHlink>
        <a:srgbClr val="005777"/>
      </a:folHlink>
    </a:clrScheme>
    <a:fontScheme name="Custom 1">
      <a:majorFont>
        <a:latin typeface="Red Hat Display"/>
        <a:ea typeface=""/>
        <a:cs typeface=""/>
      </a:majorFont>
      <a:minorFont>
        <a:latin typeface="Red Hat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B55DAA226567C4BAF8E7DC49833FD8C" ma:contentTypeVersion="6" ma:contentTypeDescription="Create a new document." ma:contentTypeScope="" ma:versionID="cd7e2e05183bee8c1ecbb5649007de0c">
  <xsd:schema xmlns:xsd="http://www.w3.org/2001/XMLSchema" xmlns:xs="http://www.w3.org/2001/XMLSchema" xmlns:p="http://schemas.microsoft.com/office/2006/metadata/properties" xmlns:ns2="9718b854-2205-4075-a493-19021ed38607" xmlns:ns3="d3ba379c-451a-4daa-b93a-6a87d3a716ef" targetNamespace="http://schemas.microsoft.com/office/2006/metadata/properties" ma:root="true" ma:fieldsID="79ba25779fda61e4891bbde12f4cd7e8" ns2:_="" ns3:_="">
    <xsd:import namespace="9718b854-2205-4075-a493-19021ed38607"/>
    <xsd:import namespace="d3ba379c-451a-4daa-b93a-6a87d3a716e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18b854-2205-4075-a493-19021ed386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ba379c-451a-4daa-b93a-6a87d3a716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795F481-DAD7-4296-9A25-858D654AAF7B}">
  <ds:schemaRefs>
    <ds:schemaRef ds:uri="http://schemas.microsoft.com/sharepoint/v3/contenttype/forms"/>
  </ds:schemaRefs>
</ds:datastoreItem>
</file>

<file path=customXml/itemProps2.xml><?xml version="1.0" encoding="utf-8"?>
<ds:datastoreItem xmlns:ds="http://schemas.openxmlformats.org/officeDocument/2006/customXml" ds:itemID="{0FB7B13C-49F0-4A1A-8A6A-E702CC7047CD}">
  <ds:schemaRefs>
    <ds:schemaRef ds:uri="9718b854-2205-4075-a493-19021ed38607"/>
    <ds:schemaRef ds:uri="d3ba379c-451a-4daa-b93a-6a87d3a716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1D86A00-48AE-4989-8BA8-F7B0D81346E9}">
  <ds:schemaRefs>
    <ds:schemaRef ds:uri="http://www.w3.org/XML/1998/namespace"/>
    <ds:schemaRef ds:uri="9718b854-2205-4075-a493-19021ed38607"/>
    <ds:schemaRef ds:uri="d3ba379c-451a-4daa-b93a-6a87d3a716ef"/>
    <ds:schemaRef ds:uri="http://purl.org/dc/dcmitype/"/>
    <ds:schemaRef ds:uri="http://purl.org/dc/elements/1.1/"/>
    <ds:schemaRef ds:uri="http://schemas.microsoft.com/office/2006/documentManagement/types"/>
    <ds:schemaRef ds:uri="http://purl.org/dc/terms/"/>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0</TotalTime>
  <Words>6280</Words>
  <Application>Microsoft Office PowerPoint</Application>
  <PresentationFormat>Widescreen</PresentationFormat>
  <Paragraphs>676</Paragraphs>
  <Slides>74</Slides>
  <Notes>68</Notes>
  <HiddenSlides>2</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Instructions for Presenting this Slide Deck</vt:lpstr>
      <vt:lpstr>Workday In-Person Training Series</vt:lpstr>
      <vt:lpstr>What to Expect</vt:lpstr>
      <vt:lpstr>Learning Objectives</vt:lpstr>
      <vt:lpstr>Agreements for Today</vt:lpstr>
      <vt:lpstr>Logging into Workday</vt:lpstr>
      <vt:lpstr>How to Update Direct Deposit</vt:lpstr>
      <vt:lpstr>Update direct deposit</vt:lpstr>
      <vt:lpstr>Update direct deposit</vt:lpstr>
      <vt:lpstr>Update direct deposit</vt:lpstr>
      <vt:lpstr>Update direct deposit</vt:lpstr>
      <vt:lpstr>Questions?</vt:lpstr>
      <vt:lpstr>View Your Time Off Balances</vt:lpstr>
      <vt:lpstr>Time Off</vt:lpstr>
      <vt:lpstr>View Time Off Balances (Website) </vt:lpstr>
      <vt:lpstr>PowerPoint Presentation</vt:lpstr>
      <vt:lpstr>PowerPoint Presentation</vt:lpstr>
      <vt:lpstr>PowerPoint Presentation</vt:lpstr>
      <vt:lpstr>Questions?</vt:lpstr>
      <vt:lpstr>Request Time Off</vt:lpstr>
      <vt:lpstr>How to request time off</vt:lpstr>
      <vt:lpstr>Request time off form</vt:lpstr>
      <vt:lpstr>Overview of Compensation tab</vt:lpstr>
      <vt:lpstr>Compensation tab</vt:lpstr>
      <vt:lpstr>Compensation tab</vt:lpstr>
      <vt:lpstr>Compensation tab</vt:lpstr>
      <vt:lpstr>Compensation overview</vt:lpstr>
      <vt:lpstr>Compensation overview</vt:lpstr>
      <vt:lpstr>What is a Lump Sum payment?</vt:lpstr>
      <vt:lpstr>What is a Lump Sum (Trades)</vt:lpstr>
      <vt:lpstr>Lump Sum letter</vt:lpstr>
      <vt:lpstr>Accepting a letter</vt:lpstr>
      <vt:lpstr>Accepting a letter</vt:lpstr>
      <vt:lpstr>Accepting a letter</vt:lpstr>
      <vt:lpstr>Accepting a letter</vt:lpstr>
      <vt:lpstr>Questions?</vt:lpstr>
      <vt:lpstr>Break Time</vt:lpstr>
      <vt:lpstr>How to apply for a UW job as an employee</vt:lpstr>
      <vt:lpstr>Applying for Jobs</vt:lpstr>
      <vt:lpstr>Applying for UW Jobs</vt:lpstr>
      <vt:lpstr>Applying for UW Jobs</vt:lpstr>
      <vt:lpstr>PowerPoint Presentation</vt:lpstr>
      <vt:lpstr>PowerPoint Presentation</vt:lpstr>
      <vt:lpstr>PowerPoint Presentation</vt:lpstr>
      <vt:lpstr>Browse all jobs</vt:lpstr>
      <vt:lpstr>Sort the list of jobs</vt:lpstr>
      <vt:lpstr>Finding a job to apply for</vt:lpstr>
      <vt:lpstr>Applying for Jobs</vt:lpstr>
      <vt:lpstr>Submitting the application</vt:lpstr>
      <vt:lpstr>Reviewing your job applications</vt:lpstr>
      <vt:lpstr>Applying for Jobs (Mobile app)</vt:lpstr>
      <vt:lpstr>Applying for Jobs (Mobile app)</vt:lpstr>
      <vt:lpstr>Applying for Jobs  (Mobile app)</vt:lpstr>
      <vt:lpstr>Practice: Review Job Postings</vt:lpstr>
      <vt:lpstr>How to apply for Blue Collar Multi-Shift Transfer (BCMS)</vt:lpstr>
      <vt:lpstr>BCMS Transfers</vt:lpstr>
      <vt:lpstr>BCMS Requirements</vt:lpstr>
      <vt:lpstr>BCMS Transfer Form</vt:lpstr>
      <vt:lpstr>How to apply for a BCMS Transfer</vt:lpstr>
      <vt:lpstr>Apply for a BCMS Transfer</vt:lpstr>
      <vt:lpstr>Apply for a BCMS Transfer</vt:lpstr>
      <vt:lpstr>Apply for a BCMS Transfer</vt:lpstr>
      <vt:lpstr>Apply for a BCMS Transfer</vt:lpstr>
      <vt:lpstr>Apply for a BCMS Transfer</vt:lpstr>
      <vt:lpstr>Apply for a BCMS Transfer</vt:lpstr>
      <vt:lpstr>Questions?</vt:lpstr>
      <vt:lpstr>How to get help</vt:lpstr>
      <vt:lpstr>How to get help</vt:lpstr>
      <vt:lpstr>Resources and Next Steps</vt:lpstr>
      <vt:lpstr>Log off</vt:lpstr>
      <vt:lpstr>Log off</vt:lpstr>
      <vt:lpstr>HR Guides for Employees </vt:lpstr>
      <vt:lpstr>Next Steps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BRIANNE CAPPER</dc:creator>
  <cp:lastModifiedBy>Sam Hudson</cp:lastModifiedBy>
  <cp:revision>3</cp:revision>
  <dcterms:created xsi:type="dcterms:W3CDTF">2025-03-04T16:59:30Z</dcterms:created>
  <dcterms:modified xsi:type="dcterms:W3CDTF">2025-06-30T19:36:18Z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0x010100EB55DAA226567C4BAF8E7DC49833FD8C</vt:lpwstr>
  </property>
</Properties>
</file>